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69" r:id="rId3"/>
    <p:sldMasterId id="2147483770" r:id="rId4"/>
    <p:sldMasterId id="2147483771" r:id="rId5"/>
    <p:sldMasterId id="214748377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y="5143500" cx="9144000"/>
  <p:notesSz cx="6858000" cy="9144000"/>
  <p:embeddedFontLst>
    <p:embeddedFont>
      <p:font typeface="Proxima Nova"/>
      <p:regular r:id="rId25"/>
      <p:bold r:id="rId26"/>
      <p:italic r:id="rId27"/>
      <p:boldItalic r:id="rId28"/>
    </p:embeddedFont>
    <p:embeddedFont>
      <p:font typeface="Righteous"/>
      <p:regular r:id="rId29"/>
    </p:embeddedFont>
    <p:embeddedFont>
      <p:font typeface="Abel"/>
      <p:regular r:id="rId30"/>
    </p:embeddedFont>
    <p:embeddedFont>
      <p:font typeface="Proxima Nova Semibold"/>
      <p:regular r:id="rId31"/>
      <p:bold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5" Type="http://schemas.openxmlformats.org/officeDocument/2006/relationships/slideMaster" Target="slideMasters/slideMaster3.xml"/><Relationship Id="rId6" Type="http://schemas.openxmlformats.org/officeDocument/2006/relationships/slideMaster" Target="slideMasters/slideMaster4.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ProximaNovaSemibold-regular.fntdata"/><Relationship Id="rId30" Type="http://schemas.openxmlformats.org/officeDocument/2006/relationships/font" Target="fonts/Abel-regular.fntdata"/><Relationship Id="rId33" Type="http://schemas.openxmlformats.org/officeDocument/2006/relationships/font" Target="fonts/ProximaNovaSemibold-boldItalic.fntdata"/><Relationship Id="rId32" Type="http://schemas.openxmlformats.org/officeDocument/2006/relationships/font" Target="fonts/ProximaNovaSemibold-bold.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font" Target="fonts/ProximaNova-bold.fntdata"/><Relationship Id="rId25" Type="http://schemas.openxmlformats.org/officeDocument/2006/relationships/font" Target="fonts/ProximaNova-regular.fntdata"/><Relationship Id="rId28" Type="http://schemas.openxmlformats.org/officeDocument/2006/relationships/font" Target="fonts/ProximaNova-boldItalic.fntdata"/><Relationship Id="rId27" Type="http://schemas.openxmlformats.org/officeDocument/2006/relationships/font" Target="fonts/ProximaNova-italic.fntdata"/><Relationship Id="rId29" Type="http://schemas.openxmlformats.org/officeDocument/2006/relationships/font" Target="fonts/Righteous-regular.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19" name="Google Shape;71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1" name="Shape 1581"/>
        <p:cNvGrpSpPr/>
        <p:nvPr/>
      </p:nvGrpSpPr>
      <p:grpSpPr>
        <a:xfrm>
          <a:off x="0" y="0"/>
          <a:ext cx="0" cy="0"/>
          <a:chOff x="0" y="0"/>
          <a:chExt cx="0" cy="0"/>
        </a:xfrm>
      </p:grpSpPr>
      <p:sp>
        <p:nvSpPr>
          <p:cNvPr id="1582" name="Google Shape;1582;g115ba265f9f_0_26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3" name="Google Shape;1583;g115ba265f9f_0_26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Presenting information in multiple modalities is the second component of UDL. Presenting information in multiple formats activates recognition networks. Providing lectures, podcasts, and written information allows students to access information in multiple ways, but it ALSO creates </a:t>
            </a:r>
            <a:r>
              <a:rPr lang="en"/>
              <a:t>repetition</a:t>
            </a:r>
            <a:r>
              <a:rPr lang="en"/>
              <a:t>, which is </a:t>
            </a:r>
            <a:r>
              <a:rPr lang="en"/>
              <a:t>important for learning! </a:t>
            </a:r>
            <a:br>
              <a:rPr lang="en"/>
            </a:br>
            <a:br>
              <a:rPr lang="en"/>
            </a:br>
            <a:r>
              <a:rPr lang="en"/>
              <a:t>I’ll be honest with you here, when I first started teaching I hated standing and delivering lectures. Even in my online classes I struggled to see the importance of providing video lectures of the content that was covered in the textbook. But, I now realize it’s value when done properly. Lectures, can be high level summaries of what students are going to read. This provides them a framework to add detail to as they read. It can also be a time to address specific concepts that students struggle with. </a:t>
            </a:r>
            <a:br>
              <a:rPr lang="en"/>
            </a:br>
            <a:br>
              <a:rPr lang="en"/>
            </a:br>
            <a:r>
              <a:rPr lang="en"/>
              <a:t>It’s also important to note there that organizing the material so that it is accessible is super important. When creating assignments, be sure to put important information at the front or top of an assignment so it can be easily accessed, and use the headings feature in your word processor to make information easier to navigate for students with visual impairments</a:t>
            </a:r>
            <a:endParaRPr/>
          </a:p>
          <a:p>
            <a:pPr indent="0" lvl="0" marL="0" rtl="0" algn="l">
              <a:spcBef>
                <a:spcPts val="0"/>
              </a:spcBef>
              <a:spcAft>
                <a:spcPts val="0"/>
              </a:spcAft>
              <a:buNone/>
            </a:pPr>
            <a:r>
              <a:rPr lang="en"/>
              <a: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2" name="Shape 1692"/>
        <p:cNvGrpSpPr/>
        <p:nvPr/>
      </p:nvGrpSpPr>
      <p:grpSpPr>
        <a:xfrm>
          <a:off x="0" y="0"/>
          <a:ext cx="0" cy="0"/>
          <a:chOff x="0" y="0"/>
          <a:chExt cx="0" cy="0"/>
        </a:xfrm>
      </p:grpSpPr>
      <p:sp>
        <p:nvSpPr>
          <p:cNvPr id="1693" name="Google Shape;1693;g6c886aa300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4" name="Google Shape;1694;g6c886aa300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I want to quickly note and address the difference between universal design for learning versus learning styles. You may have heard of the research on learning styles (kinesthetic, auditory, visual).  Learning styles have been largely debunked by many many studies over the past decade. At best, most non-disabled people have learning preferences, but these preferences have little impact on learning outcomes. Providing information in multiple modalities is optimal for learning for most. This is different for people with disabilities though, which is where accessibility accommodations come into play.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2" name="Shape 1772"/>
        <p:cNvGrpSpPr/>
        <p:nvPr/>
      </p:nvGrpSpPr>
      <p:grpSpPr>
        <a:xfrm>
          <a:off x="0" y="0"/>
          <a:ext cx="0" cy="0"/>
          <a:chOff x="0" y="0"/>
          <a:chExt cx="0" cy="0"/>
        </a:xfrm>
      </p:grpSpPr>
      <p:sp>
        <p:nvSpPr>
          <p:cNvPr id="1773" name="Google Shape;1773;g115ba265f9f_0_16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4" name="Google Shape;1774;g115ba265f9f_0_16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5" name="Shape 2025"/>
        <p:cNvGrpSpPr/>
        <p:nvPr/>
      </p:nvGrpSpPr>
      <p:grpSpPr>
        <a:xfrm>
          <a:off x="0" y="0"/>
          <a:ext cx="0" cy="0"/>
          <a:chOff x="0" y="0"/>
          <a:chExt cx="0" cy="0"/>
        </a:xfrm>
      </p:grpSpPr>
      <p:sp>
        <p:nvSpPr>
          <p:cNvPr id="2026" name="Google Shape;2026;g6c8aeeb471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7" name="Google Shape;2027;g6c8aeeb471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9" name="Shape 2089"/>
        <p:cNvGrpSpPr/>
        <p:nvPr/>
      </p:nvGrpSpPr>
      <p:grpSpPr>
        <a:xfrm>
          <a:off x="0" y="0"/>
          <a:ext cx="0" cy="0"/>
          <a:chOff x="0" y="0"/>
          <a:chExt cx="0" cy="0"/>
        </a:xfrm>
      </p:grpSpPr>
      <p:sp>
        <p:nvSpPr>
          <p:cNvPr id="2090" name="Google Shape;2090;g28de376cd6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1" name="Google Shape;2091;g28de376cd6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8" name="Shape 2218"/>
        <p:cNvGrpSpPr/>
        <p:nvPr/>
      </p:nvGrpSpPr>
      <p:grpSpPr>
        <a:xfrm>
          <a:off x="0" y="0"/>
          <a:ext cx="0" cy="0"/>
          <a:chOff x="0" y="0"/>
          <a:chExt cx="0" cy="0"/>
        </a:xfrm>
      </p:grpSpPr>
      <p:sp>
        <p:nvSpPr>
          <p:cNvPr id="2219" name="Google Shape;2219;g28de376cd66_0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0" name="Google Shape;2220;g28de376cd66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2" name="Shape 2332"/>
        <p:cNvGrpSpPr/>
        <p:nvPr/>
      </p:nvGrpSpPr>
      <p:grpSpPr>
        <a:xfrm>
          <a:off x="0" y="0"/>
          <a:ext cx="0" cy="0"/>
          <a:chOff x="0" y="0"/>
          <a:chExt cx="0" cy="0"/>
        </a:xfrm>
      </p:grpSpPr>
      <p:sp>
        <p:nvSpPr>
          <p:cNvPr id="2333" name="Google Shape;2333;g6c8aeeb471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4" name="Google Shape;2334;g6c8aeeb471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Clr>
                <a:schemeClr val="dk1"/>
              </a:buClr>
              <a:buSzPts val="1100"/>
              <a:buFont typeface="Arial"/>
              <a:buNone/>
            </a:pPr>
            <a:r>
              <a:t/>
            </a:r>
            <a:endParaRPr/>
          </a:p>
          <a:p>
            <a:pPr indent="-457200" lvl="0" marL="457200" rtl="0" algn="l">
              <a:spcBef>
                <a:spcPts val="0"/>
              </a:spcBef>
              <a:spcAft>
                <a:spcPts val="0"/>
              </a:spcAft>
              <a:buClr>
                <a:schemeClr val="dk1"/>
              </a:buClr>
              <a:buSzPts val="1100"/>
              <a:buFont typeface="Arial"/>
              <a:buNone/>
            </a:pPr>
            <a:r>
              <a:t/>
            </a:r>
            <a:endParaRPr/>
          </a:p>
          <a:p>
            <a:pPr indent="-457200" lvl="0" marL="45720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5" name="Shape 2455"/>
        <p:cNvGrpSpPr/>
        <p:nvPr/>
      </p:nvGrpSpPr>
      <p:grpSpPr>
        <a:xfrm>
          <a:off x="0" y="0"/>
          <a:ext cx="0" cy="0"/>
          <a:chOff x="0" y="0"/>
          <a:chExt cx="0" cy="0"/>
        </a:xfrm>
      </p:grpSpPr>
      <p:sp>
        <p:nvSpPr>
          <p:cNvPr id="2456" name="Google Shape;2456;g6c8aeeb471_0_249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7" name="Google Shape;2457;g6c8aeeb471_0_249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g28de376cd6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7" name="Google Shape;827;g28de376cd6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g115ba265f9f_0_4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4" name="Google Shape;834;g115ba265f9f_0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3" name="Shape 993"/>
        <p:cNvGrpSpPr/>
        <p:nvPr/>
      </p:nvGrpSpPr>
      <p:grpSpPr>
        <a:xfrm>
          <a:off x="0" y="0"/>
          <a:ext cx="0" cy="0"/>
          <a:chOff x="0" y="0"/>
          <a:chExt cx="0" cy="0"/>
        </a:xfrm>
      </p:grpSpPr>
      <p:sp>
        <p:nvSpPr>
          <p:cNvPr id="994" name="Google Shape;994;g28de376cd6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5" name="Google Shape;995;g28de376cd6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9" name="Shape 999"/>
        <p:cNvGrpSpPr/>
        <p:nvPr/>
      </p:nvGrpSpPr>
      <p:grpSpPr>
        <a:xfrm>
          <a:off x="0" y="0"/>
          <a:ext cx="0" cy="0"/>
          <a:chOff x="0" y="0"/>
          <a:chExt cx="0" cy="0"/>
        </a:xfrm>
      </p:grpSpPr>
      <p:sp>
        <p:nvSpPr>
          <p:cNvPr id="1000" name="Google Shape;1000;g6c886aa300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1" name="Google Shape;1001;g6c886aa300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8" name="Shape 1008"/>
        <p:cNvGrpSpPr/>
        <p:nvPr/>
      </p:nvGrpSpPr>
      <p:grpSpPr>
        <a:xfrm>
          <a:off x="0" y="0"/>
          <a:ext cx="0" cy="0"/>
          <a:chOff x="0" y="0"/>
          <a:chExt cx="0" cy="0"/>
        </a:xfrm>
      </p:grpSpPr>
      <p:sp>
        <p:nvSpPr>
          <p:cNvPr id="1009" name="Google Shape;1009;g115ba265f9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0" name="Google Shape;1010;g115ba265f9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br>
              <a:rPr lang="en"/>
            </a:b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4" name="Shape 1014"/>
        <p:cNvGrpSpPr/>
        <p:nvPr/>
      </p:nvGrpSpPr>
      <p:grpSpPr>
        <a:xfrm>
          <a:off x="0" y="0"/>
          <a:ext cx="0" cy="0"/>
          <a:chOff x="0" y="0"/>
          <a:chExt cx="0" cy="0"/>
        </a:xfrm>
      </p:grpSpPr>
      <p:sp>
        <p:nvSpPr>
          <p:cNvPr id="1015" name="Google Shape;1015;g6c886aa300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6" name="Google Shape;1016;g6c886aa300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8" name="Shape 1138"/>
        <p:cNvGrpSpPr/>
        <p:nvPr/>
      </p:nvGrpSpPr>
      <p:grpSpPr>
        <a:xfrm>
          <a:off x="0" y="0"/>
          <a:ext cx="0" cy="0"/>
          <a:chOff x="0" y="0"/>
          <a:chExt cx="0" cy="0"/>
        </a:xfrm>
      </p:grpSpPr>
      <p:sp>
        <p:nvSpPr>
          <p:cNvPr id="1139" name="Google Shape;1139;g6c8aeeb471_0_385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0" name="Google Shape;1140;g6c8aeeb471_0_385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br>
              <a:rPr lang="en">
                <a:solidFill>
                  <a:schemeClr val="dk1"/>
                </a:solidFill>
              </a:rPr>
            </a:b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5" name="Shape 1145"/>
        <p:cNvGrpSpPr/>
        <p:nvPr/>
      </p:nvGrpSpPr>
      <p:grpSpPr>
        <a:xfrm>
          <a:off x="0" y="0"/>
          <a:ext cx="0" cy="0"/>
          <a:chOff x="0" y="0"/>
          <a:chExt cx="0" cy="0"/>
        </a:xfrm>
      </p:grpSpPr>
      <p:sp>
        <p:nvSpPr>
          <p:cNvPr id="1146" name="Google Shape;1146;g115ba265f9f_0_9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7" name="Google Shape;1147;g115ba265f9f_0_9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5" Type="http://schemas.openxmlformats.org/officeDocument/2006/relationships/hyperlink" Target="https://stories.freepik.com/?utm_source=slidesgo_template&amp;utm_medium=referral-link&amp;utm_campaign=slidesgo_contents_of_this_template&amp;utm_term=stories_by_freepik&amp;utm_content=stories" TargetMode="Externa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5" Type="http://schemas.openxmlformats.org/officeDocument/2006/relationships/hyperlink" Target="https://stories.freepik.com/?utm_source=slidesgo_template&amp;utm_medium=referral-link&amp;utm_campaign=slidesgo_contents_of_this_template&amp;utm_term=stories_by_freepik&amp;utm_content=stories"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5" Type="http://schemas.openxmlformats.org/officeDocument/2006/relationships/hyperlink" Target="https://stories.freepik.com/?utm_source=slidesgo_template&amp;utm_medium=referral-link&amp;utm_campaign=slidesgo_contents_of_this_template&amp;utm_term=stories_by_freepik&amp;utm_content=stories" TargetMode="Externa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4411275" y="1049375"/>
            <a:ext cx="4116000" cy="2052600"/>
          </a:xfrm>
          <a:prstGeom prst="rect">
            <a:avLst/>
          </a:prstGeom>
        </p:spPr>
        <p:txBody>
          <a:bodyPr anchorCtr="0" anchor="b"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10" name="Google Shape;10;p2"/>
          <p:cNvSpPr txBox="1"/>
          <p:nvPr>
            <p:ph idx="1" type="subTitle"/>
          </p:nvPr>
        </p:nvSpPr>
        <p:spPr>
          <a:xfrm>
            <a:off x="4411275" y="3101975"/>
            <a:ext cx="3198300" cy="79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2" name="Shape 42"/>
        <p:cNvGrpSpPr/>
        <p:nvPr/>
      </p:nvGrpSpPr>
      <p:grpSpPr>
        <a:xfrm>
          <a:off x="0" y="0"/>
          <a:ext cx="0" cy="0"/>
          <a:chOff x="0" y="0"/>
          <a:chExt cx="0" cy="0"/>
        </a:xfrm>
      </p:grpSpPr>
      <p:sp>
        <p:nvSpPr>
          <p:cNvPr id="43" name="Google Shape;43;p11"/>
          <p:cNvSpPr txBox="1"/>
          <p:nvPr>
            <p:ph hasCustomPrompt="1" type="title"/>
          </p:nvPr>
        </p:nvSpPr>
        <p:spPr>
          <a:xfrm>
            <a:off x="768900" y="2034275"/>
            <a:ext cx="4898400" cy="1515300"/>
          </a:xfrm>
          <a:prstGeom prst="rect">
            <a:avLst/>
          </a:prstGeom>
        </p:spPr>
        <p:txBody>
          <a:bodyPr anchorCtr="0" anchor="ctr" bIns="91425" lIns="91425" spcFirstLastPara="1" rIns="91425" wrap="square" tIns="91425">
            <a:noAutofit/>
          </a:bodyPr>
          <a:lstStyle>
            <a:lvl1pPr lvl="0">
              <a:spcBef>
                <a:spcPts val="0"/>
              </a:spcBef>
              <a:spcAft>
                <a:spcPts val="0"/>
              </a:spcAft>
              <a:buSzPts val="7200"/>
              <a:buNone/>
              <a:defRPr sz="72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44" name="Google Shape;44;p11"/>
          <p:cNvSpPr txBox="1"/>
          <p:nvPr>
            <p:ph idx="1" type="body"/>
          </p:nvPr>
        </p:nvSpPr>
        <p:spPr>
          <a:xfrm>
            <a:off x="768900" y="3523875"/>
            <a:ext cx="3056100" cy="667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42900" lvl="1" marL="914400">
              <a:spcBef>
                <a:spcPts val="1600"/>
              </a:spcBef>
              <a:spcAft>
                <a:spcPts val="0"/>
              </a:spcAft>
              <a:buSzPts val="1800"/>
              <a:buChar char="○"/>
              <a:defRPr sz="1800"/>
            </a:lvl2pPr>
            <a:lvl3pPr indent="-342900" lvl="2" marL="1371600">
              <a:spcBef>
                <a:spcPts val="1600"/>
              </a:spcBef>
              <a:spcAft>
                <a:spcPts val="0"/>
              </a:spcAft>
              <a:buSzPts val="1800"/>
              <a:buChar char="■"/>
              <a:defRPr sz="1800"/>
            </a:lvl3pPr>
            <a:lvl4pPr indent="-342900" lvl="3" marL="1828800">
              <a:spcBef>
                <a:spcPts val="1600"/>
              </a:spcBef>
              <a:spcAft>
                <a:spcPts val="0"/>
              </a:spcAft>
              <a:buSzPts val="1800"/>
              <a:buChar char="●"/>
              <a:defRPr sz="1800"/>
            </a:lvl4pPr>
            <a:lvl5pPr indent="-342900" lvl="4" marL="2286000">
              <a:spcBef>
                <a:spcPts val="1600"/>
              </a:spcBef>
              <a:spcAft>
                <a:spcPts val="0"/>
              </a:spcAft>
              <a:buSzPts val="1800"/>
              <a:buChar char="○"/>
              <a:defRPr sz="1800"/>
            </a:lvl5pPr>
            <a:lvl6pPr indent="-342900" lvl="5" marL="2743200">
              <a:spcBef>
                <a:spcPts val="1600"/>
              </a:spcBef>
              <a:spcAft>
                <a:spcPts val="0"/>
              </a:spcAft>
              <a:buSzPts val="1800"/>
              <a:buChar char="■"/>
              <a:defRPr sz="1800"/>
            </a:lvl6pPr>
            <a:lvl7pPr indent="-342900" lvl="6" marL="3200400">
              <a:spcBef>
                <a:spcPts val="1600"/>
              </a:spcBef>
              <a:spcAft>
                <a:spcPts val="0"/>
              </a:spcAft>
              <a:buSzPts val="1800"/>
              <a:buChar char="●"/>
              <a:defRPr sz="1800"/>
            </a:lvl7pPr>
            <a:lvl8pPr indent="-342900" lvl="7" marL="3657600">
              <a:spcBef>
                <a:spcPts val="1600"/>
              </a:spcBef>
              <a:spcAft>
                <a:spcPts val="0"/>
              </a:spcAft>
              <a:buSzPts val="1800"/>
              <a:buChar char="○"/>
              <a:defRPr sz="1800"/>
            </a:lvl8pPr>
            <a:lvl9pPr indent="-342900" lvl="8" marL="4114800">
              <a:spcBef>
                <a:spcPts val="1600"/>
              </a:spcBef>
              <a:spcAft>
                <a:spcPts val="1600"/>
              </a:spcAft>
              <a:buSzPts val="1800"/>
              <a:buChar char="■"/>
              <a:defRPr sz="1800"/>
            </a:lvl9pPr>
          </a:lstStyle>
          <a:p/>
        </p:txBody>
      </p:sp>
      <p:sp>
        <p:nvSpPr>
          <p:cNvPr id="45" name="Google Shape;45;p11"/>
          <p:cNvSpPr txBox="1"/>
          <p:nvPr>
            <p:ph idx="2" type="title"/>
          </p:nvPr>
        </p:nvSpPr>
        <p:spPr>
          <a:xfrm>
            <a:off x="768900" y="403200"/>
            <a:ext cx="37563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cxnSp>
        <p:nvCxnSpPr>
          <p:cNvPr id="46" name="Google Shape;46;p11"/>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3">
    <p:spTree>
      <p:nvGrpSpPr>
        <p:cNvPr id="594" name="Shape 594"/>
        <p:cNvGrpSpPr/>
        <p:nvPr/>
      </p:nvGrpSpPr>
      <p:grpSpPr>
        <a:xfrm>
          <a:off x="0" y="0"/>
          <a:ext cx="0" cy="0"/>
          <a:chOff x="0" y="0"/>
          <a:chExt cx="0" cy="0"/>
        </a:xfrm>
      </p:grpSpPr>
      <p:sp>
        <p:nvSpPr>
          <p:cNvPr id="595" name="Google Shape;595;p104"/>
          <p:cNvSpPr/>
          <p:nvPr/>
        </p:nvSpPr>
        <p:spPr>
          <a:xfrm rot="-1444056">
            <a:off x="4327057" y="-199886"/>
            <a:ext cx="6698409" cy="6259436"/>
          </a:xfrm>
          <a:custGeom>
            <a:rect b="b" l="l" r="r" t="t"/>
            <a:pathLst>
              <a:path extrusionOk="0" h="34811" w="41446">
                <a:moveTo>
                  <a:pt x="18660" y="1"/>
                </a:moveTo>
                <a:cubicBezTo>
                  <a:pt x="17955" y="1"/>
                  <a:pt x="17296" y="39"/>
                  <a:pt x="16677" y="90"/>
                </a:cubicBezTo>
                <a:cubicBezTo>
                  <a:pt x="12442" y="443"/>
                  <a:pt x="8357" y="1771"/>
                  <a:pt x="5032" y="4638"/>
                </a:cubicBezTo>
                <a:cubicBezTo>
                  <a:pt x="2049" y="7210"/>
                  <a:pt x="1" y="11125"/>
                  <a:pt x="491" y="15033"/>
                </a:cubicBezTo>
                <a:cubicBezTo>
                  <a:pt x="964" y="18806"/>
                  <a:pt x="4267" y="22243"/>
                  <a:pt x="8032" y="22243"/>
                </a:cubicBezTo>
                <a:cubicBezTo>
                  <a:pt x="8166" y="22243"/>
                  <a:pt x="8301" y="22238"/>
                  <a:pt x="8437" y="22229"/>
                </a:cubicBezTo>
                <a:cubicBezTo>
                  <a:pt x="10584" y="22088"/>
                  <a:pt x="12747" y="20925"/>
                  <a:pt x="14804" y="20925"/>
                </a:cubicBezTo>
                <a:cubicBezTo>
                  <a:pt x="15383" y="20925"/>
                  <a:pt x="15953" y="21017"/>
                  <a:pt x="16513" y="21250"/>
                </a:cubicBezTo>
                <a:cubicBezTo>
                  <a:pt x="19186" y="22365"/>
                  <a:pt x="19685" y="25827"/>
                  <a:pt x="20891" y="28458"/>
                </a:cubicBezTo>
                <a:cubicBezTo>
                  <a:pt x="22614" y="32213"/>
                  <a:pt x="26630" y="34811"/>
                  <a:pt x="30745" y="34811"/>
                </a:cubicBezTo>
                <a:cubicBezTo>
                  <a:pt x="30997" y="34811"/>
                  <a:pt x="31250" y="34801"/>
                  <a:pt x="31502" y="34781"/>
                </a:cubicBezTo>
                <a:cubicBezTo>
                  <a:pt x="35872" y="34436"/>
                  <a:pt x="39857" y="31006"/>
                  <a:pt x="40722" y="26709"/>
                </a:cubicBezTo>
                <a:cubicBezTo>
                  <a:pt x="41372" y="23478"/>
                  <a:pt x="41446" y="18974"/>
                  <a:pt x="40528" y="15807"/>
                </a:cubicBezTo>
                <a:cubicBezTo>
                  <a:pt x="39241" y="11363"/>
                  <a:pt x="36773" y="7276"/>
                  <a:pt x="31102" y="4297"/>
                </a:cubicBezTo>
                <a:lnTo>
                  <a:pt x="31101" y="4296"/>
                </a:lnTo>
                <a:cubicBezTo>
                  <a:pt x="25767" y="739"/>
                  <a:pt x="21771" y="1"/>
                  <a:pt x="18660" y="1"/>
                </a:cubicBezTo>
                <a:close/>
              </a:path>
            </a:pathLst>
          </a:custGeom>
          <a:solidFill>
            <a:schemeClr val="accent1">
              <a:alpha val="2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104"/>
          <p:cNvSpPr txBox="1"/>
          <p:nvPr>
            <p:ph type="title"/>
          </p:nvPr>
        </p:nvSpPr>
        <p:spPr>
          <a:xfrm>
            <a:off x="5423400" y="280300"/>
            <a:ext cx="3560700" cy="4090800"/>
          </a:xfrm>
          <a:prstGeom prst="rect">
            <a:avLst/>
          </a:prstGeom>
        </p:spPr>
        <p:txBody>
          <a:bodyPr anchorCtr="0" anchor="ctr" bIns="91425" lIns="91425" spcFirstLastPara="1" rIns="91425" wrap="square" tIns="91425">
            <a:noAutofit/>
          </a:bodyPr>
          <a:lstStyle>
            <a:lvl1pPr lvl="0" marR="91440" rtl="0">
              <a:spcBef>
                <a:spcPts val="0"/>
              </a:spcBef>
              <a:spcAft>
                <a:spcPts val="0"/>
              </a:spcAft>
              <a:buSzPts val="4200"/>
              <a:buNone/>
              <a:defRPr sz="42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BODY_1_1_1">
    <p:spTree>
      <p:nvGrpSpPr>
        <p:cNvPr id="597" name="Shape 597"/>
        <p:cNvGrpSpPr/>
        <p:nvPr/>
      </p:nvGrpSpPr>
      <p:grpSpPr>
        <a:xfrm>
          <a:off x="0" y="0"/>
          <a:ext cx="0" cy="0"/>
          <a:chOff x="0" y="0"/>
          <a:chExt cx="0" cy="0"/>
        </a:xfrm>
      </p:grpSpPr>
      <p:sp>
        <p:nvSpPr>
          <p:cNvPr id="598" name="Google Shape;598;p105"/>
          <p:cNvSpPr txBox="1"/>
          <p:nvPr>
            <p:ph type="title"/>
          </p:nvPr>
        </p:nvSpPr>
        <p:spPr>
          <a:xfrm>
            <a:off x="1076700" y="1880825"/>
            <a:ext cx="3371400" cy="499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p:txBody>
      </p:sp>
      <p:sp>
        <p:nvSpPr>
          <p:cNvPr id="599" name="Google Shape;599;p105"/>
          <p:cNvSpPr txBox="1"/>
          <p:nvPr>
            <p:ph idx="1" type="subTitle"/>
          </p:nvPr>
        </p:nvSpPr>
        <p:spPr>
          <a:xfrm>
            <a:off x="1076700" y="2286434"/>
            <a:ext cx="3371400" cy="671100"/>
          </a:xfrm>
          <a:prstGeom prst="rect">
            <a:avLst/>
          </a:prstGeom>
        </p:spPr>
        <p:txBody>
          <a:bodyPr anchorCtr="0" anchor="t" bIns="91425" lIns="91425" spcFirstLastPara="1" rIns="91425" wrap="square" tIns="91425">
            <a:noAutofit/>
          </a:bodyPr>
          <a:lstStyle>
            <a:lvl1pPr lvl="0" marR="9144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600" name="Google Shape;600;p105"/>
          <p:cNvSpPr txBox="1"/>
          <p:nvPr>
            <p:ph idx="2" type="title"/>
          </p:nvPr>
        </p:nvSpPr>
        <p:spPr>
          <a:xfrm>
            <a:off x="768900" y="403200"/>
            <a:ext cx="43833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cxnSp>
        <p:nvCxnSpPr>
          <p:cNvPr id="601" name="Google Shape;601;p105"/>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
        <p:nvSpPr>
          <p:cNvPr id="602" name="Google Shape;602;p105"/>
          <p:cNvSpPr txBox="1"/>
          <p:nvPr>
            <p:ph idx="3" type="title"/>
          </p:nvPr>
        </p:nvSpPr>
        <p:spPr>
          <a:xfrm>
            <a:off x="1076700" y="3254725"/>
            <a:ext cx="3371400" cy="499800"/>
          </a:xfrm>
          <a:prstGeom prst="rect">
            <a:avLst/>
          </a:prstGeom>
        </p:spPr>
        <p:txBody>
          <a:bodyPr anchorCtr="0" anchor="b" bIns="91425" lIns="91425" spcFirstLastPara="1" rIns="91425" wrap="square" tIns="91425">
            <a:noAutofit/>
          </a:bodyPr>
          <a:lstStyle>
            <a:lvl1pPr lvl="0" marR="9144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p:txBody>
      </p:sp>
      <p:sp>
        <p:nvSpPr>
          <p:cNvPr id="603" name="Google Shape;603;p105"/>
          <p:cNvSpPr txBox="1"/>
          <p:nvPr>
            <p:ph idx="4" type="subTitle"/>
          </p:nvPr>
        </p:nvSpPr>
        <p:spPr>
          <a:xfrm>
            <a:off x="1076700" y="3680776"/>
            <a:ext cx="3371400" cy="671100"/>
          </a:xfrm>
          <a:prstGeom prst="rect">
            <a:avLst/>
          </a:prstGeom>
        </p:spPr>
        <p:txBody>
          <a:bodyPr anchorCtr="0" anchor="t" bIns="91425" lIns="91425" spcFirstLastPara="1" rIns="91425" wrap="square" tIns="91425">
            <a:noAutofit/>
          </a:bodyPr>
          <a:lstStyle>
            <a:lvl1pPr lvl="0" marR="9144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
  <p:cSld name="CUSTOM_9">
    <p:spTree>
      <p:nvGrpSpPr>
        <p:cNvPr id="604" name="Shape 604"/>
        <p:cNvGrpSpPr/>
        <p:nvPr/>
      </p:nvGrpSpPr>
      <p:grpSpPr>
        <a:xfrm>
          <a:off x="0" y="0"/>
          <a:ext cx="0" cy="0"/>
          <a:chOff x="0" y="0"/>
          <a:chExt cx="0" cy="0"/>
        </a:xfrm>
      </p:grpSpPr>
      <p:sp>
        <p:nvSpPr>
          <p:cNvPr id="605" name="Google Shape;605;p106"/>
          <p:cNvSpPr txBox="1"/>
          <p:nvPr>
            <p:ph type="title"/>
          </p:nvPr>
        </p:nvSpPr>
        <p:spPr>
          <a:xfrm>
            <a:off x="1076700" y="1836854"/>
            <a:ext cx="20961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606" name="Google Shape;606;p106"/>
          <p:cNvSpPr txBox="1"/>
          <p:nvPr>
            <p:ph idx="1" type="subTitle"/>
          </p:nvPr>
        </p:nvSpPr>
        <p:spPr>
          <a:xfrm>
            <a:off x="1105200" y="2247382"/>
            <a:ext cx="2039100" cy="5865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lvl1pPr lvl="0" marR="9144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07" name="Google Shape;607;p106"/>
          <p:cNvSpPr txBox="1"/>
          <p:nvPr>
            <p:ph idx="2" type="title"/>
          </p:nvPr>
        </p:nvSpPr>
        <p:spPr>
          <a:xfrm>
            <a:off x="768900" y="403200"/>
            <a:ext cx="37563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cxnSp>
        <p:nvCxnSpPr>
          <p:cNvPr id="608" name="Google Shape;608;p106"/>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
        <p:nvSpPr>
          <p:cNvPr id="609" name="Google Shape;609;p106"/>
          <p:cNvSpPr txBox="1"/>
          <p:nvPr>
            <p:ph idx="3" type="title"/>
          </p:nvPr>
        </p:nvSpPr>
        <p:spPr>
          <a:xfrm>
            <a:off x="3490664" y="1836854"/>
            <a:ext cx="20961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610" name="Google Shape;610;p106"/>
          <p:cNvSpPr txBox="1"/>
          <p:nvPr>
            <p:ph idx="4" type="subTitle"/>
          </p:nvPr>
        </p:nvSpPr>
        <p:spPr>
          <a:xfrm>
            <a:off x="3519164" y="2247382"/>
            <a:ext cx="2039100" cy="5865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lvl1pPr lvl="0" marR="9144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11" name="Google Shape;611;p106"/>
          <p:cNvSpPr txBox="1"/>
          <p:nvPr>
            <p:ph idx="5" type="title"/>
          </p:nvPr>
        </p:nvSpPr>
        <p:spPr>
          <a:xfrm>
            <a:off x="5904628" y="1836854"/>
            <a:ext cx="20961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612" name="Google Shape;612;p106"/>
          <p:cNvSpPr txBox="1"/>
          <p:nvPr>
            <p:ph idx="6" type="subTitle"/>
          </p:nvPr>
        </p:nvSpPr>
        <p:spPr>
          <a:xfrm>
            <a:off x="5933128" y="2247382"/>
            <a:ext cx="2039100" cy="5865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lvl1pPr lvl="0" marR="9144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13" name="Google Shape;613;p106"/>
          <p:cNvSpPr txBox="1"/>
          <p:nvPr>
            <p:ph idx="7" type="title"/>
          </p:nvPr>
        </p:nvSpPr>
        <p:spPr>
          <a:xfrm>
            <a:off x="1076700" y="3425404"/>
            <a:ext cx="20961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614" name="Google Shape;614;p106"/>
          <p:cNvSpPr txBox="1"/>
          <p:nvPr>
            <p:ph idx="8" type="subTitle"/>
          </p:nvPr>
        </p:nvSpPr>
        <p:spPr>
          <a:xfrm>
            <a:off x="1105200" y="3860316"/>
            <a:ext cx="2039100" cy="5865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lvl1pPr lvl="0" marR="9144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15" name="Google Shape;615;p106"/>
          <p:cNvSpPr txBox="1"/>
          <p:nvPr>
            <p:ph idx="9" type="title"/>
          </p:nvPr>
        </p:nvSpPr>
        <p:spPr>
          <a:xfrm>
            <a:off x="5904628" y="3425404"/>
            <a:ext cx="20961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616" name="Google Shape;616;p106"/>
          <p:cNvSpPr txBox="1"/>
          <p:nvPr>
            <p:ph idx="13" type="subTitle"/>
          </p:nvPr>
        </p:nvSpPr>
        <p:spPr>
          <a:xfrm>
            <a:off x="5933128" y="3860316"/>
            <a:ext cx="2039100" cy="5865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lvl1pPr lvl="0" marR="9144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TITLE_AND_BODY_1_2">
    <p:spTree>
      <p:nvGrpSpPr>
        <p:cNvPr id="617" name="Shape 617"/>
        <p:cNvGrpSpPr/>
        <p:nvPr/>
      </p:nvGrpSpPr>
      <p:grpSpPr>
        <a:xfrm>
          <a:off x="0" y="0"/>
          <a:ext cx="0" cy="0"/>
          <a:chOff x="0" y="0"/>
          <a:chExt cx="0" cy="0"/>
        </a:xfrm>
      </p:grpSpPr>
      <p:sp>
        <p:nvSpPr>
          <p:cNvPr id="618" name="Google Shape;618;p107"/>
          <p:cNvSpPr txBox="1"/>
          <p:nvPr>
            <p:ph type="title"/>
          </p:nvPr>
        </p:nvSpPr>
        <p:spPr>
          <a:xfrm>
            <a:off x="935650" y="1941800"/>
            <a:ext cx="2096100" cy="4038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accent1"/>
              </a:buClr>
              <a:buSzPts val="1800"/>
              <a:buNone/>
              <a:defRPr sz="1800">
                <a:solidFill>
                  <a:schemeClr val="accent1"/>
                </a:solidFill>
              </a:defRPr>
            </a:lvl1pPr>
            <a:lvl2pPr lvl="1" rtl="0" algn="r">
              <a:spcBef>
                <a:spcPts val="0"/>
              </a:spcBef>
              <a:spcAft>
                <a:spcPts val="0"/>
              </a:spcAft>
              <a:buClr>
                <a:schemeClr val="accent1"/>
              </a:buClr>
              <a:buSzPts val="1800"/>
              <a:buNone/>
              <a:defRPr sz="1800">
                <a:solidFill>
                  <a:schemeClr val="accent1"/>
                </a:solidFill>
              </a:defRPr>
            </a:lvl2pPr>
            <a:lvl3pPr lvl="2" rtl="0" algn="r">
              <a:spcBef>
                <a:spcPts val="0"/>
              </a:spcBef>
              <a:spcAft>
                <a:spcPts val="0"/>
              </a:spcAft>
              <a:buClr>
                <a:schemeClr val="accent1"/>
              </a:buClr>
              <a:buSzPts val="1800"/>
              <a:buNone/>
              <a:defRPr sz="1800">
                <a:solidFill>
                  <a:schemeClr val="accent1"/>
                </a:solidFill>
              </a:defRPr>
            </a:lvl3pPr>
            <a:lvl4pPr lvl="3" rtl="0" algn="r">
              <a:spcBef>
                <a:spcPts val="0"/>
              </a:spcBef>
              <a:spcAft>
                <a:spcPts val="0"/>
              </a:spcAft>
              <a:buClr>
                <a:schemeClr val="accent1"/>
              </a:buClr>
              <a:buSzPts val="1800"/>
              <a:buNone/>
              <a:defRPr sz="1800">
                <a:solidFill>
                  <a:schemeClr val="accent1"/>
                </a:solidFill>
              </a:defRPr>
            </a:lvl4pPr>
            <a:lvl5pPr lvl="4" rtl="0" algn="r">
              <a:spcBef>
                <a:spcPts val="0"/>
              </a:spcBef>
              <a:spcAft>
                <a:spcPts val="0"/>
              </a:spcAft>
              <a:buClr>
                <a:schemeClr val="accent1"/>
              </a:buClr>
              <a:buSzPts val="1800"/>
              <a:buNone/>
              <a:defRPr sz="1800">
                <a:solidFill>
                  <a:schemeClr val="accent1"/>
                </a:solidFill>
              </a:defRPr>
            </a:lvl5pPr>
            <a:lvl6pPr lvl="5" rtl="0" algn="r">
              <a:spcBef>
                <a:spcPts val="0"/>
              </a:spcBef>
              <a:spcAft>
                <a:spcPts val="0"/>
              </a:spcAft>
              <a:buClr>
                <a:schemeClr val="accent1"/>
              </a:buClr>
              <a:buSzPts val="1800"/>
              <a:buNone/>
              <a:defRPr sz="1800">
                <a:solidFill>
                  <a:schemeClr val="accent1"/>
                </a:solidFill>
              </a:defRPr>
            </a:lvl6pPr>
            <a:lvl7pPr lvl="6" rtl="0" algn="r">
              <a:spcBef>
                <a:spcPts val="0"/>
              </a:spcBef>
              <a:spcAft>
                <a:spcPts val="0"/>
              </a:spcAft>
              <a:buClr>
                <a:schemeClr val="accent1"/>
              </a:buClr>
              <a:buSzPts val="1800"/>
              <a:buNone/>
              <a:defRPr sz="1800">
                <a:solidFill>
                  <a:schemeClr val="accent1"/>
                </a:solidFill>
              </a:defRPr>
            </a:lvl7pPr>
            <a:lvl8pPr lvl="7" rtl="0" algn="r">
              <a:spcBef>
                <a:spcPts val="0"/>
              </a:spcBef>
              <a:spcAft>
                <a:spcPts val="0"/>
              </a:spcAft>
              <a:buClr>
                <a:schemeClr val="accent1"/>
              </a:buClr>
              <a:buSzPts val="1800"/>
              <a:buNone/>
              <a:defRPr sz="1800">
                <a:solidFill>
                  <a:schemeClr val="accent1"/>
                </a:solidFill>
              </a:defRPr>
            </a:lvl8pPr>
            <a:lvl9pPr lvl="8" rtl="0" algn="r">
              <a:spcBef>
                <a:spcPts val="0"/>
              </a:spcBef>
              <a:spcAft>
                <a:spcPts val="0"/>
              </a:spcAft>
              <a:buClr>
                <a:schemeClr val="accent1"/>
              </a:buClr>
              <a:buSzPts val="1800"/>
              <a:buNone/>
              <a:defRPr sz="1800">
                <a:solidFill>
                  <a:schemeClr val="accent1"/>
                </a:solidFill>
              </a:defRPr>
            </a:lvl9pPr>
          </a:lstStyle>
          <a:p/>
        </p:txBody>
      </p:sp>
      <p:sp>
        <p:nvSpPr>
          <p:cNvPr id="619" name="Google Shape;619;p107"/>
          <p:cNvSpPr txBox="1"/>
          <p:nvPr>
            <p:ph idx="1" type="subTitle"/>
          </p:nvPr>
        </p:nvSpPr>
        <p:spPr>
          <a:xfrm>
            <a:off x="935650" y="2280591"/>
            <a:ext cx="2096100" cy="499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620" name="Google Shape;620;p107"/>
          <p:cNvSpPr txBox="1"/>
          <p:nvPr>
            <p:ph idx="2" type="title"/>
          </p:nvPr>
        </p:nvSpPr>
        <p:spPr>
          <a:xfrm>
            <a:off x="935650" y="3366825"/>
            <a:ext cx="2096100" cy="4038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accent1"/>
              </a:buClr>
              <a:buSzPts val="1800"/>
              <a:buNone/>
              <a:defRPr sz="1800">
                <a:solidFill>
                  <a:schemeClr val="accent1"/>
                </a:solidFill>
              </a:defRPr>
            </a:lvl1pPr>
            <a:lvl2pPr lvl="1" rtl="0" algn="r">
              <a:spcBef>
                <a:spcPts val="0"/>
              </a:spcBef>
              <a:spcAft>
                <a:spcPts val="0"/>
              </a:spcAft>
              <a:buClr>
                <a:schemeClr val="accent1"/>
              </a:buClr>
              <a:buSzPts val="1800"/>
              <a:buNone/>
              <a:defRPr sz="1800">
                <a:solidFill>
                  <a:schemeClr val="accent1"/>
                </a:solidFill>
              </a:defRPr>
            </a:lvl2pPr>
            <a:lvl3pPr lvl="2" rtl="0" algn="r">
              <a:spcBef>
                <a:spcPts val="0"/>
              </a:spcBef>
              <a:spcAft>
                <a:spcPts val="0"/>
              </a:spcAft>
              <a:buClr>
                <a:schemeClr val="accent1"/>
              </a:buClr>
              <a:buSzPts val="1800"/>
              <a:buNone/>
              <a:defRPr sz="1800">
                <a:solidFill>
                  <a:schemeClr val="accent1"/>
                </a:solidFill>
              </a:defRPr>
            </a:lvl3pPr>
            <a:lvl4pPr lvl="3" rtl="0" algn="r">
              <a:spcBef>
                <a:spcPts val="0"/>
              </a:spcBef>
              <a:spcAft>
                <a:spcPts val="0"/>
              </a:spcAft>
              <a:buClr>
                <a:schemeClr val="accent1"/>
              </a:buClr>
              <a:buSzPts val="1800"/>
              <a:buNone/>
              <a:defRPr sz="1800">
                <a:solidFill>
                  <a:schemeClr val="accent1"/>
                </a:solidFill>
              </a:defRPr>
            </a:lvl4pPr>
            <a:lvl5pPr lvl="4" rtl="0" algn="r">
              <a:spcBef>
                <a:spcPts val="0"/>
              </a:spcBef>
              <a:spcAft>
                <a:spcPts val="0"/>
              </a:spcAft>
              <a:buClr>
                <a:schemeClr val="accent1"/>
              </a:buClr>
              <a:buSzPts val="1800"/>
              <a:buNone/>
              <a:defRPr sz="1800">
                <a:solidFill>
                  <a:schemeClr val="accent1"/>
                </a:solidFill>
              </a:defRPr>
            </a:lvl5pPr>
            <a:lvl6pPr lvl="5" rtl="0" algn="r">
              <a:spcBef>
                <a:spcPts val="0"/>
              </a:spcBef>
              <a:spcAft>
                <a:spcPts val="0"/>
              </a:spcAft>
              <a:buClr>
                <a:schemeClr val="accent1"/>
              </a:buClr>
              <a:buSzPts val="1800"/>
              <a:buNone/>
              <a:defRPr sz="1800">
                <a:solidFill>
                  <a:schemeClr val="accent1"/>
                </a:solidFill>
              </a:defRPr>
            </a:lvl6pPr>
            <a:lvl7pPr lvl="6" rtl="0" algn="r">
              <a:spcBef>
                <a:spcPts val="0"/>
              </a:spcBef>
              <a:spcAft>
                <a:spcPts val="0"/>
              </a:spcAft>
              <a:buClr>
                <a:schemeClr val="accent1"/>
              </a:buClr>
              <a:buSzPts val="1800"/>
              <a:buNone/>
              <a:defRPr sz="1800">
                <a:solidFill>
                  <a:schemeClr val="accent1"/>
                </a:solidFill>
              </a:defRPr>
            </a:lvl7pPr>
            <a:lvl8pPr lvl="7" rtl="0" algn="r">
              <a:spcBef>
                <a:spcPts val="0"/>
              </a:spcBef>
              <a:spcAft>
                <a:spcPts val="0"/>
              </a:spcAft>
              <a:buClr>
                <a:schemeClr val="accent1"/>
              </a:buClr>
              <a:buSzPts val="1800"/>
              <a:buNone/>
              <a:defRPr sz="1800">
                <a:solidFill>
                  <a:schemeClr val="accent1"/>
                </a:solidFill>
              </a:defRPr>
            </a:lvl8pPr>
            <a:lvl9pPr lvl="8" rtl="0" algn="r">
              <a:spcBef>
                <a:spcPts val="0"/>
              </a:spcBef>
              <a:spcAft>
                <a:spcPts val="0"/>
              </a:spcAft>
              <a:buClr>
                <a:schemeClr val="accent1"/>
              </a:buClr>
              <a:buSzPts val="1800"/>
              <a:buNone/>
              <a:defRPr sz="1800">
                <a:solidFill>
                  <a:schemeClr val="accent1"/>
                </a:solidFill>
              </a:defRPr>
            </a:lvl9pPr>
          </a:lstStyle>
          <a:p/>
        </p:txBody>
      </p:sp>
      <p:sp>
        <p:nvSpPr>
          <p:cNvPr id="621" name="Google Shape;621;p107"/>
          <p:cNvSpPr txBox="1"/>
          <p:nvPr>
            <p:ph idx="3" type="subTitle"/>
          </p:nvPr>
        </p:nvSpPr>
        <p:spPr>
          <a:xfrm>
            <a:off x="935650" y="3717933"/>
            <a:ext cx="2096100" cy="499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622" name="Google Shape;622;p107"/>
          <p:cNvSpPr txBox="1"/>
          <p:nvPr>
            <p:ph idx="4" type="title"/>
          </p:nvPr>
        </p:nvSpPr>
        <p:spPr>
          <a:xfrm>
            <a:off x="6112225" y="1941800"/>
            <a:ext cx="2096100" cy="403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p:txBody>
      </p:sp>
      <p:sp>
        <p:nvSpPr>
          <p:cNvPr id="623" name="Google Shape;623;p107"/>
          <p:cNvSpPr txBox="1"/>
          <p:nvPr>
            <p:ph idx="5" type="subTitle"/>
          </p:nvPr>
        </p:nvSpPr>
        <p:spPr>
          <a:xfrm>
            <a:off x="6112225" y="2280591"/>
            <a:ext cx="2096100" cy="499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624" name="Google Shape;624;p107"/>
          <p:cNvSpPr txBox="1"/>
          <p:nvPr>
            <p:ph idx="6" type="title"/>
          </p:nvPr>
        </p:nvSpPr>
        <p:spPr>
          <a:xfrm>
            <a:off x="6112225" y="3366825"/>
            <a:ext cx="2096100" cy="403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p:txBody>
      </p:sp>
      <p:sp>
        <p:nvSpPr>
          <p:cNvPr id="625" name="Google Shape;625;p107"/>
          <p:cNvSpPr txBox="1"/>
          <p:nvPr>
            <p:ph idx="7" type="subTitle"/>
          </p:nvPr>
        </p:nvSpPr>
        <p:spPr>
          <a:xfrm>
            <a:off x="6112225" y="3717933"/>
            <a:ext cx="2096100" cy="499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626" name="Google Shape;626;p107"/>
          <p:cNvSpPr txBox="1"/>
          <p:nvPr>
            <p:ph idx="8" type="title"/>
          </p:nvPr>
        </p:nvSpPr>
        <p:spPr>
          <a:xfrm>
            <a:off x="768900" y="403200"/>
            <a:ext cx="43833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cxnSp>
        <p:nvCxnSpPr>
          <p:cNvPr id="627" name="Google Shape;627;p107"/>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CUSTOM_15">
    <p:spTree>
      <p:nvGrpSpPr>
        <p:cNvPr id="628" name="Shape 628"/>
        <p:cNvGrpSpPr/>
        <p:nvPr/>
      </p:nvGrpSpPr>
      <p:grpSpPr>
        <a:xfrm>
          <a:off x="0" y="0"/>
          <a:ext cx="0" cy="0"/>
          <a:chOff x="0" y="0"/>
          <a:chExt cx="0" cy="0"/>
        </a:xfrm>
      </p:grpSpPr>
      <p:sp>
        <p:nvSpPr>
          <p:cNvPr id="629" name="Google Shape;629;p108"/>
          <p:cNvSpPr txBox="1"/>
          <p:nvPr>
            <p:ph type="title"/>
          </p:nvPr>
        </p:nvSpPr>
        <p:spPr>
          <a:xfrm>
            <a:off x="1076700" y="1880825"/>
            <a:ext cx="2191500" cy="499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p:txBody>
      </p:sp>
      <p:sp>
        <p:nvSpPr>
          <p:cNvPr id="630" name="Google Shape;630;p108"/>
          <p:cNvSpPr txBox="1"/>
          <p:nvPr>
            <p:ph idx="1" type="subTitle"/>
          </p:nvPr>
        </p:nvSpPr>
        <p:spPr>
          <a:xfrm>
            <a:off x="1076700" y="2303548"/>
            <a:ext cx="2191500" cy="671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631" name="Google Shape;631;p108"/>
          <p:cNvSpPr txBox="1"/>
          <p:nvPr>
            <p:ph idx="2" type="title"/>
          </p:nvPr>
        </p:nvSpPr>
        <p:spPr>
          <a:xfrm>
            <a:off x="768900" y="403200"/>
            <a:ext cx="43833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cxnSp>
        <p:nvCxnSpPr>
          <p:cNvPr id="632" name="Google Shape;632;p108"/>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
        <p:nvSpPr>
          <p:cNvPr id="633" name="Google Shape;633;p108"/>
          <p:cNvSpPr txBox="1"/>
          <p:nvPr>
            <p:ph idx="3" type="title"/>
          </p:nvPr>
        </p:nvSpPr>
        <p:spPr>
          <a:xfrm>
            <a:off x="1076700" y="3254726"/>
            <a:ext cx="2191500" cy="499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p:txBody>
      </p:sp>
      <p:sp>
        <p:nvSpPr>
          <p:cNvPr id="634" name="Google Shape;634;p108"/>
          <p:cNvSpPr txBox="1"/>
          <p:nvPr>
            <p:ph idx="4" type="subTitle"/>
          </p:nvPr>
        </p:nvSpPr>
        <p:spPr>
          <a:xfrm>
            <a:off x="1076700" y="3680497"/>
            <a:ext cx="2191500" cy="671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16">
    <p:spTree>
      <p:nvGrpSpPr>
        <p:cNvPr id="635" name="Shape 635"/>
        <p:cNvGrpSpPr/>
        <p:nvPr/>
      </p:nvGrpSpPr>
      <p:grpSpPr>
        <a:xfrm>
          <a:off x="0" y="0"/>
          <a:ext cx="0" cy="0"/>
          <a:chOff x="0" y="0"/>
          <a:chExt cx="0" cy="0"/>
        </a:xfrm>
      </p:grpSpPr>
      <p:sp>
        <p:nvSpPr>
          <p:cNvPr id="636" name="Google Shape;636;p109"/>
          <p:cNvSpPr txBox="1"/>
          <p:nvPr>
            <p:ph hasCustomPrompt="1" type="title"/>
          </p:nvPr>
        </p:nvSpPr>
        <p:spPr>
          <a:xfrm>
            <a:off x="2617850" y="1493350"/>
            <a:ext cx="6348600" cy="1515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72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637" name="Google Shape;637;p109"/>
          <p:cNvSpPr txBox="1"/>
          <p:nvPr>
            <p:ph idx="1" type="body"/>
          </p:nvPr>
        </p:nvSpPr>
        <p:spPr>
          <a:xfrm>
            <a:off x="3500599" y="2982950"/>
            <a:ext cx="4519800" cy="667200"/>
          </a:xfrm>
          <a:prstGeom prst="rect">
            <a:avLst/>
          </a:prstGeom>
        </p:spPr>
        <p:txBody>
          <a:bodyPr anchorCtr="0" anchor="t" bIns="91425" lIns="91425" spcFirstLastPara="1" rIns="91425" wrap="square" tIns="91425">
            <a:noAutofit/>
          </a:bodyPr>
          <a:lstStyle>
            <a:lvl1pPr indent="-342900" lvl="0" marL="457200" rtl="0" algn="ctr">
              <a:lnSpc>
                <a:spcPct val="115000"/>
              </a:lnSpc>
              <a:spcBef>
                <a:spcPts val="0"/>
              </a:spcBef>
              <a:spcAft>
                <a:spcPts val="0"/>
              </a:spcAft>
              <a:buSzPts val="1800"/>
              <a:buChar char="●"/>
              <a:defRPr sz="2000"/>
            </a:lvl1pPr>
            <a:lvl2pPr indent="-342900" lvl="1" marL="914400" rtl="0" algn="ctr">
              <a:spcBef>
                <a:spcPts val="1200"/>
              </a:spcBef>
              <a:spcAft>
                <a:spcPts val="0"/>
              </a:spcAft>
              <a:buSzPts val="1800"/>
              <a:buChar char="○"/>
              <a:defRPr sz="1800"/>
            </a:lvl2pPr>
            <a:lvl3pPr indent="-342900" lvl="2" marL="1371600" rtl="0" algn="ctr">
              <a:spcBef>
                <a:spcPts val="1600"/>
              </a:spcBef>
              <a:spcAft>
                <a:spcPts val="0"/>
              </a:spcAft>
              <a:buSzPts val="1800"/>
              <a:buChar char="■"/>
              <a:defRPr sz="1800"/>
            </a:lvl3pPr>
            <a:lvl4pPr indent="-342900" lvl="3" marL="1828800" rtl="0" algn="ctr">
              <a:spcBef>
                <a:spcPts val="1600"/>
              </a:spcBef>
              <a:spcAft>
                <a:spcPts val="0"/>
              </a:spcAft>
              <a:buSzPts val="1800"/>
              <a:buChar char="●"/>
              <a:defRPr sz="1800"/>
            </a:lvl4pPr>
            <a:lvl5pPr indent="-342900" lvl="4" marL="2286000" rtl="0" algn="ctr">
              <a:spcBef>
                <a:spcPts val="1600"/>
              </a:spcBef>
              <a:spcAft>
                <a:spcPts val="0"/>
              </a:spcAft>
              <a:buSzPts val="1800"/>
              <a:buChar char="○"/>
              <a:defRPr sz="1800"/>
            </a:lvl5pPr>
            <a:lvl6pPr indent="-342900" lvl="5" marL="2743200" rtl="0" algn="ctr">
              <a:spcBef>
                <a:spcPts val="1600"/>
              </a:spcBef>
              <a:spcAft>
                <a:spcPts val="0"/>
              </a:spcAft>
              <a:buSzPts val="1800"/>
              <a:buChar char="■"/>
              <a:defRPr sz="1800"/>
            </a:lvl6pPr>
            <a:lvl7pPr indent="-342900" lvl="6" marL="3200400" rtl="0" algn="ctr">
              <a:spcBef>
                <a:spcPts val="1600"/>
              </a:spcBef>
              <a:spcAft>
                <a:spcPts val="0"/>
              </a:spcAft>
              <a:buSzPts val="1800"/>
              <a:buChar char="●"/>
              <a:defRPr sz="1800"/>
            </a:lvl7pPr>
            <a:lvl8pPr indent="-342900" lvl="7" marL="3657600" rtl="0" algn="ctr">
              <a:spcBef>
                <a:spcPts val="1600"/>
              </a:spcBef>
              <a:spcAft>
                <a:spcPts val="0"/>
              </a:spcAft>
              <a:buSzPts val="1800"/>
              <a:buChar char="○"/>
              <a:defRPr sz="1800"/>
            </a:lvl8pPr>
            <a:lvl9pPr indent="-342900" lvl="8" marL="4114800" rtl="0" algn="ctr">
              <a:spcBef>
                <a:spcPts val="1600"/>
              </a:spcBef>
              <a:spcAft>
                <a:spcPts val="1600"/>
              </a:spcAft>
              <a:buSzPts val="1800"/>
              <a:buChar char="■"/>
              <a:defRPr sz="1800"/>
            </a:lvl9pPr>
          </a:lstStyl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17">
    <p:spTree>
      <p:nvGrpSpPr>
        <p:cNvPr id="638" name="Shape 638"/>
        <p:cNvGrpSpPr/>
        <p:nvPr/>
      </p:nvGrpSpPr>
      <p:grpSpPr>
        <a:xfrm>
          <a:off x="0" y="0"/>
          <a:ext cx="0" cy="0"/>
          <a:chOff x="0" y="0"/>
          <a:chExt cx="0" cy="0"/>
        </a:xfrm>
      </p:grpSpPr>
      <p:sp>
        <p:nvSpPr>
          <p:cNvPr id="639" name="Google Shape;639;p110"/>
          <p:cNvSpPr txBox="1"/>
          <p:nvPr>
            <p:ph hasCustomPrompt="1" type="title"/>
          </p:nvPr>
        </p:nvSpPr>
        <p:spPr>
          <a:xfrm>
            <a:off x="541987" y="1493350"/>
            <a:ext cx="3056100" cy="1515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7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640" name="Google Shape;640;p110"/>
          <p:cNvSpPr txBox="1"/>
          <p:nvPr>
            <p:ph idx="1" type="body"/>
          </p:nvPr>
        </p:nvSpPr>
        <p:spPr>
          <a:xfrm>
            <a:off x="1053787" y="2982950"/>
            <a:ext cx="2032500" cy="6672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sz="1400"/>
            </a:lvl1pPr>
            <a:lvl2pPr indent="-342900" lvl="1" marL="914400" rtl="0" algn="ctr">
              <a:spcBef>
                <a:spcPts val="1600"/>
              </a:spcBef>
              <a:spcAft>
                <a:spcPts val="0"/>
              </a:spcAft>
              <a:buSzPts val="1800"/>
              <a:buChar char="○"/>
              <a:defRPr sz="1800"/>
            </a:lvl2pPr>
            <a:lvl3pPr indent="-342900" lvl="2" marL="1371600" rtl="0" algn="ctr">
              <a:spcBef>
                <a:spcPts val="1600"/>
              </a:spcBef>
              <a:spcAft>
                <a:spcPts val="0"/>
              </a:spcAft>
              <a:buSzPts val="1800"/>
              <a:buChar char="■"/>
              <a:defRPr sz="1800"/>
            </a:lvl3pPr>
            <a:lvl4pPr indent="-342900" lvl="3" marL="1828800" rtl="0" algn="ctr">
              <a:spcBef>
                <a:spcPts val="1600"/>
              </a:spcBef>
              <a:spcAft>
                <a:spcPts val="0"/>
              </a:spcAft>
              <a:buSzPts val="1800"/>
              <a:buChar char="●"/>
              <a:defRPr sz="1800"/>
            </a:lvl4pPr>
            <a:lvl5pPr indent="-342900" lvl="4" marL="2286000" rtl="0" algn="ctr">
              <a:spcBef>
                <a:spcPts val="1600"/>
              </a:spcBef>
              <a:spcAft>
                <a:spcPts val="0"/>
              </a:spcAft>
              <a:buSzPts val="1800"/>
              <a:buChar char="○"/>
              <a:defRPr sz="1800"/>
            </a:lvl5pPr>
            <a:lvl6pPr indent="-342900" lvl="5" marL="2743200" rtl="0" algn="ctr">
              <a:spcBef>
                <a:spcPts val="1600"/>
              </a:spcBef>
              <a:spcAft>
                <a:spcPts val="0"/>
              </a:spcAft>
              <a:buSzPts val="1800"/>
              <a:buChar char="■"/>
              <a:defRPr sz="1800"/>
            </a:lvl6pPr>
            <a:lvl7pPr indent="-342900" lvl="6" marL="3200400" rtl="0" algn="ctr">
              <a:spcBef>
                <a:spcPts val="1600"/>
              </a:spcBef>
              <a:spcAft>
                <a:spcPts val="0"/>
              </a:spcAft>
              <a:buSzPts val="1800"/>
              <a:buChar char="●"/>
              <a:defRPr sz="1800"/>
            </a:lvl7pPr>
            <a:lvl8pPr indent="-342900" lvl="7" marL="3657600" rtl="0" algn="ctr">
              <a:spcBef>
                <a:spcPts val="1600"/>
              </a:spcBef>
              <a:spcAft>
                <a:spcPts val="0"/>
              </a:spcAft>
              <a:buSzPts val="1800"/>
              <a:buChar char="○"/>
              <a:defRPr sz="1800"/>
            </a:lvl8pPr>
            <a:lvl9pPr indent="-342900" lvl="8" marL="4114800" rtl="0" algn="ctr">
              <a:spcBef>
                <a:spcPts val="1600"/>
              </a:spcBef>
              <a:spcAft>
                <a:spcPts val="1600"/>
              </a:spcAft>
              <a:buSzPts val="1800"/>
              <a:buChar char="■"/>
              <a:defRPr sz="1800"/>
            </a:lvl9pPr>
          </a:lstStyle>
          <a:p/>
        </p:txBody>
      </p:sp>
      <p:sp>
        <p:nvSpPr>
          <p:cNvPr id="641" name="Google Shape;641;p110"/>
          <p:cNvSpPr txBox="1"/>
          <p:nvPr>
            <p:ph hasCustomPrompt="1" idx="2" type="title"/>
          </p:nvPr>
        </p:nvSpPr>
        <p:spPr>
          <a:xfrm>
            <a:off x="5545937" y="1493350"/>
            <a:ext cx="3056100" cy="1515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7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642" name="Google Shape;642;p110"/>
          <p:cNvSpPr txBox="1"/>
          <p:nvPr>
            <p:ph idx="3" type="body"/>
          </p:nvPr>
        </p:nvSpPr>
        <p:spPr>
          <a:xfrm>
            <a:off x="6057737" y="2982950"/>
            <a:ext cx="2032500" cy="6672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sz="1400"/>
            </a:lvl1pPr>
            <a:lvl2pPr indent="-342900" lvl="1" marL="914400" rtl="0" algn="ctr">
              <a:spcBef>
                <a:spcPts val="1600"/>
              </a:spcBef>
              <a:spcAft>
                <a:spcPts val="0"/>
              </a:spcAft>
              <a:buSzPts val="1800"/>
              <a:buChar char="○"/>
              <a:defRPr sz="1800"/>
            </a:lvl2pPr>
            <a:lvl3pPr indent="-342900" lvl="2" marL="1371600" rtl="0" algn="ctr">
              <a:spcBef>
                <a:spcPts val="1600"/>
              </a:spcBef>
              <a:spcAft>
                <a:spcPts val="0"/>
              </a:spcAft>
              <a:buSzPts val="1800"/>
              <a:buChar char="■"/>
              <a:defRPr sz="1800"/>
            </a:lvl3pPr>
            <a:lvl4pPr indent="-342900" lvl="3" marL="1828800" rtl="0" algn="ctr">
              <a:spcBef>
                <a:spcPts val="1600"/>
              </a:spcBef>
              <a:spcAft>
                <a:spcPts val="0"/>
              </a:spcAft>
              <a:buSzPts val="1800"/>
              <a:buChar char="●"/>
              <a:defRPr sz="1800"/>
            </a:lvl4pPr>
            <a:lvl5pPr indent="-342900" lvl="4" marL="2286000" rtl="0" algn="ctr">
              <a:spcBef>
                <a:spcPts val="1600"/>
              </a:spcBef>
              <a:spcAft>
                <a:spcPts val="0"/>
              </a:spcAft>
              <a:buSzPts val="1800"/>
              <a:buChar char="○"/>
              <a:defRPr sz="1800"/>
            </a:lvl5pPr>
            <a:lvl6pPr indent="-342900" lvl="5" marL="2743200" rtl="0" algn="ctr">
              <a:spcBef>
                <a:spcPts val="1600"/>
              </a:spcBef>
              <a:spcAft>
                <a:spcPts val="0"/>
              </a:spcAft>
              <a:buSzPts val="1800"/>
              <a:buChar char="■"/>
              <a:defRPr sz="1800"/>
            </a:lvl6pPr>
            <a:lvl7pPr indent="-342900" lvl="6" marL="3200400" rtl="0" algn="ctr">
              <a:spcBef>
                <a:spcPts val="1600"/>
              </a:spcBef>
              <a:spcAft>
                <a:spcPts val="0"/>
              </a:spcAft>
              <a:buSzPts val="1800"/>
              <a:buChar char="●"/>
              <a:defRPr sz="1800"/>
            </a:lvl7pPr>
            <a:lvl8pPr indent="-342900" lvl="7" marL="3657600" rtl="0" algn="ctr">
              <a:spcBef>
                <a:spcPts val="1600"/>
              </a:spcBef>
              <a:spcAft>
                <a:spcPts val="0"/>
              </a:spcAft>
              <a:buSzPts val="1800"/>
              <a:buChar char="○"/>
              <a:defRPr sz="1800"/>
            </a:lvl8pPr>
            <a:lvl9pPr indent="-342900" lvl="8" marL="4114800" rtl="0" algn="ctr">
              <a:spcBef>
                <a:spcPts val="1600"/>
              </a:spcBef>
              <a:spcAft>
                <a:spcPts val="1600"/>
              </a:spcAft>
              <a:buSzPts val="1800"/>
              <a:buChar char="■"/>
              <a:defRPr sz="1800"/>
            </a:lvl9pPr>
          </a:lstStyl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2">
  <p:cSld name="CUSTOM_20">
    <p:spTree>
      <p:nvGrpSpPr>
        <p:cNvPr id="643" name="Shape 643"/>
        <p:cNvGrpSpPr/>
        <p:nvPr/>
      </p:nvGrpSpPr>
      <p:grpSpPr>
        <a:xfrm>
          <a:off x="0" y="0"/>
          <a:ext cx="0" cy="0"/>
          <a:chOff x="0" y="0"/>
          <a:chExt cx="0" cy="0"/>
        </a:xfrm>
      </p:grpSpPr>
      <p:sp>
        <p:nvSpPr>
          <p:cNvPr id="644" name="Google Shape;644;p111"/>
          <p:cNvSpPr txBox="1"/>
          <p:nvPr>
            <p:ph hasCustomPrompt="1" type="title"/>
          </p:nvPr>
        </p:nvSpPr>
        <p:spPr>
          <a:xfrm>
            <a:off x="541987" y="1493350"/>
            <a:ext cx="3056100" cy="1515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7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645" name="Google Shape;645;p111"/>
          <p:cNvSpPr txBox="1"/>
          <p:nvPr>
            <p:ph idx="1" type="body"/>
          </p:nvPr>
        </p:nvSpPr>
        <p:spPr>
          <a:xfrm>
            <a:off x="1053787" y="2982950"/>
            <a:ext cx="2032500" cy="6672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sz="1400"/>
            </a:lvl1pPr>
            <a:lvl2pPr indent="-342900" lvl="1" marL="914400" rtl="0" algn="ctr">
              <a:spcBef>
                <a:spcPts val="1600"/>
              </a:spcBef>
              <a:spcAft>
                <a:spcPts val="0"/>
              </a:spcAft>
              <a:buSzPts val="1800"/>
              <a:buChar char="○"/>
              <a:defRPr sz="1800"/>
            </a:lvl2pPr>
            <a:lvl3pPr indent="-342900" lvl="2" marL="1371600" rtl="0" algn="ctr">
              <a:spcBef>
                <a:spcPts val="1600"/>
              </a:spcBef>
              <a:spcAft>
                <a:spcPts val="0"/>
              </a:spcAft>
              <a:buSzPts val="1800"/>
              <a:buChar char="■"/>
              <a:defRPr sz="1800"/>
            </a:lvl3pPr>
            <a:lvl4pPr indent="-342900" lvl="3" marL="1828800" rtl="0" algn="ctr">
              <a:spcBef>
                <a:spcPts val="1600"/>
              </a:spcBef>
              <a:spcAft>
                <a:spcPts val="0"/>
              </a:spcAft>
              <a:buSzPts val="1800"/>
              <a:buChar char="●"/>
              <a:defRPr sz="1800"/>
            </a:lvl4pPr>
            <a:lvl5pPr indent="-342900" lvl="4" marL="2286000" rtl="0" algn="ctr">
              <a:spcBef>
                <a:spcPts val="1600"/>
              </a:spcBef>
              <a:spcAft>
                <a:spcPts val="0"/>
              </a:spcAft>
              <a:buSzPts val="1800"/>
              <a:buChar char="○"/>
              <a:defRPr sz="1800"/>
            </a:lvl5pPr>
            <a:lvl6pPr indent="-342900" lvl="5" marL="2743200" rtl="0" algn="ctr">
              <a:spcBef>
                <a:spcPts val="1600"/>
              </a:spcBef>
              <a:spcAft>
                <a:spcPts val="0"/>
              </a:spcAft>
              <a:buSzPts val="1800"/>
              <a:buChar char="■"/>
              <a:defRPr sz="1800"/>
            </a:lvl6pPr>
            <a:lvl7pPr indent="-342900" lvl="6" marL="3200400" rtl="0" algn="ctr">
              <a:spcBef>
                <a:spcPts val="1600"/>
              </a:spcBef>
              <a:spcAft>
                <a:spcPts val="0"/>
              </a:spcAft>
              <a:buSzPts val="1800"/>
              <a:buChar char="●"/>
              <a:defRPr sz="1800"/>
            </a:lvl7pPr>
            <a:lvl8pPr indent="-342900" lvl="7" marL="3657600" rtl="0" algn="ctr">
              <a:spcBef>
                <a:spcPts val="1600"/>
              </a:spcBef>
              <a:spcAft>
                <a:spcPts val="0"/>
              </a:spcAft>
              <a:buSzPts val="1800"/>
              <a:buChar char="○"/>
              <a:defRPr sz="1800"/>
            </a:lvl8pPr>
            <a:lvl9pPr indent="-342900" lvl="8" marL="4114800" rtl="0" algn="ctr">
              <a:spcBef>
                <a:spcPts val="1600"/>
              </a:spcBef>
              <a:spcAft>
                <a:spcPts val="1600"/>
              </a:spcAft>
              <a:buSzPts val="1800"/>
              <a:buChar char="■"/>
              <a:defRPr sz="1800"/>
            </a:lvl9pPr>
          </a:lstStyle>
          <a:p/>
        </p:txBody>
      </p:sp>
      <p:sp>
        <p:nvSpPr>
          <p:cNvPr id="646" name="Google Shape;646;p111"/>
          <p:cNvSpPr txBox="1"/>
          <p:nvPr>
            <p:ph hasCustomPrompt="1" idx="2" type="title"/>
          </p:nvPr>
        </p:nvSpPr>
        <p:spPr>
          <a:xfrm>
            <a:off x="5545937" y="1493350"/>
            <a:ext cx="3056100" cy="1515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7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647" name="Google Shape;647;p111"/>
          <p:cNvSpPr txBox="1"/>
          <p:nvPr>
            <p:ph idx="3" type="body"/>
          </p:nvPr>
        </p:nvSpPr>
        <p:spPr>
          <a:xfrm>
            <a:off x="6057737" y="2982950"/>
            <a:ext cx="2032500" cy="6672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sz="1400"/>
            </a:lvl1pPr>
            <a:lvl2pPr indent="-342900" lvl="1" marL="914400" rtl="0" algn="ctr">
              <a:spcBef>
                <a:spcPts val="1600"/>
              </a:spcBef>
              <a:spcAft>
                <a:spcPts val="0"/>
              </a:spcAft>
              <a:buSzPts val="1800"/>
              <a:buChar char="○"/>
              <a:defRPr sz="1800"/>
            </a:lvl2pPr>
            <a:lvl3pPr indent="-342900" lvl="2" marL="1371600" rtl="0" algn="ctr">
              <a:spcBef>
                <a:spcPts val="1600"/>
              </a:spcBef>
              <a:spcAft>
                <a:spcPts val="0"/>
              </a:spcAft>
              <a:buSzPts val="1800"/>
              <a:buChar char="■"/>
              <a:defRPr sz="1800"/>
            </a:lvl3pPr>
            <a:lvl4pPr indent="-342900" lvl="3" marL="1828800" rtl="0" algn="ctr">
              <a:spcBef>
                <a:spcPts val="1600"/>
              </a:spcBef>
              <a:spcAft>
                <a:spcPts val="0"/>
              </a:spcAft>
              <a:buSzPts val="1800"/>
              <a:buChar char="●"/>
              <a:defRPr sz="1800"/>
            </a:lvl4pPr>
            <a:lvl5pPr indent="-342900" lvl="4" marL="2286000" rtl="0" algn="ctr">
              <a:spcBef>
                <a:spcPts val="1600"/>
              </a:spcBef>
              <a:spcAft>
                <a:spcPts val="0"/>
              </a:spcAft>
              <a:buSzPts val="1800"/>
              <a:buChar char="○"/>
              <a:defRPr sz="1800"/>
            </a:lvl5pPr>
            <a:lvl6pPr indent="-342900" lvl="5" marL="2743200" rtl="0" algn="ctr">
              <a:spcBef>
                <a:spcPts val="1600"/>
              </a:spcBef>
              <a:spcAft>
                <a:spcPts val="0"/>
              </a:spcAft>
              <a:buSzPts val="1800"/>
              <a:buChar char="■"/>
              <a:defRPr sz="1800"/>
            </a:lvl6pPr>
            <a:lvl7pPr indent="-342900" lvl="6" marL="3200400" rtl="0" algn="ctr">
              <a:spcBef>
                <a:spcPts val="1600"/>
              </a:spcBef>
              <a:spcAft>
                <a:spcPts val="0"/>
              </a:spcAft>
              <a:buSzPts val="1800"/>
              <a:buChar char="●"/>
              <a:defRPr sz="1800"/>
            </a:lvl7pPr>
            <a:lvl8pPr indent="-342900" lvl="7" marL="3657600" rtl="0" algn="ctr">
              <a:spcBef>
                <a:spcPts val="1600"/>
              </a:spcBef>
              <a:spcAft>
                <a:spcPts val="0"/>
              </a:spcAft>
              <a:buSzPts val="1800"/>
              <a:buChar char="○"/>
              <a:defRPr sz="1800"/>
            </a:lvl8pPr>
            <a:lvl9pPr indent="-342900" lvl="8" marL="4114800" rtl="0" algn="ctr">
              <a:spcBef>
                <a:spcPts val="1600"/>
              </a:spcBef>
              <a:spcAft>
                <a:spcPts val="1600"/>
              </a:spcAft>
              <a:buSzPts val="1800"/>
              <a:buChar char="■"/>
              <a:defRPr sz="1800"/>
            </a:lvl9pPr>
          </a:lstStyle>
          <a:p/>
        </p:txBody>
      </p:sp>
      <p:sp>
        <p:nvSpPr>
          <p:cNvPr id="648" name="Google Shape;648;p111"/>
          <p:cNvSpPr txBox="1"/>
          <p:nvPr>
            <p:ph hasCustomPrompt="1" idx="4" type="title"/>
          </p:nvPr>
        </p:nvSpPr>
        <p:spPr>
          <a:xfrm>
            <a:off x="3043962" y="1493350"/>
            <a:ext cx="3056100" cy="1515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72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649" name="Google Shape;649;p111"/>
          <p:cNvSpPr txBox="1"/>
          <p:nvPr>
            <p:ph idx="5" type="body"/>
          </p:nvPr>
        </p:nvSpPr>
        <p:spPr>
          <a:xfrm>
            <a:off x="3555762" y="2982950"/>
            <a:ext cx="2032500" cy="6672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sz="1400"/>
            </a:lvl1pPr>
            <a:lvl2pPr indent="-342900" lvl="1" marL="914400" rtl="0" algn="ctr">
              <a:spcBef>
                <a:spcPts val="1600"/>
              </a:spcBef>
              <a:spcAft>
                <a:spcPts val="0"/>
              </a:spcAft>
              <a:buSzPts val="1800"/>
              <a:buChar char="○"/>
              <a:defRPr sz="1800"/>
            </a:lvl2pPr>
            <a:lvl3pPr indent="-342900" lvl="2" marL="1371600" rtl="0" algn="ctr">
              <a:spcBef>
                <a:spcPts val="1600"/>
              </a:spcBef>
              <a:spcAft>
                <a:spcPts val="0"/>
              </a:spcAft>
              <a:buSzPts val="1800"/>
              <a:buChar char="■"/>
              <a:defRPr sz="1800"/>
            </a:lvl3pPr>
            <a:lvl4pPr indent="-342900" lvl="3" marL="1828800" rtl="0" algn="ctr">
              <a:spcBef>
                <a:spcPts val="1600"/>
              </a:spcBef>
              <a:spcAft>
                <a:spcPts val="0"/>
              </a:spcAft>
              <a:buSzPts val="1800"/>
              <a:buChar char="●"/>
              <a:defRPr sz="1800"/>
            </a:lvl4pPr>
            <a:lvl5pPr indent="-342900" lvl="4" marL="2286000" rtl="0" algn="ctr">
              <a:spcBef>
                <a:spcPts val="1600"/>
              </a:spcBef>
              <a:spcAft>
                <a:spcPts val="0"/>
              </a:spcAft>
              <a:buSzPts val="1800"/>
              <a:buChar char="○"/>
              <a:defRPr sz="1800"/>
            </a:lvl5pPr>
            <a:lvl6pPr indent="-342900" lvl="5" marL="2743200" rtl="0" algn="ctr">
              <a:spcBef>
                <a:spcPts val="1600"/>
              </a:spcBef>
              <a:spcAft>
                <a:spcPts val="0"/>
              </a:spcAft>
              <a:buSzPts val="1800"/>
              <a:buChar char="■"/>
              <a:defRPr sz="1800"/>
            </a:lvl6pPr>
            <a:lvl7pPr indent="-342900" lvl="6" marL="3200400" rtl="0" algn="ctr">
              <a:spcBef>
                <a:spcPts val="1600"/>
              </a:spcBef>
              <a:spcAft>
                <a:spcPts val="0"/>
              </a:spcAft>
              <a:buSzPts val="1800"/>
              <a:buChar char="●"/>
              <a:defRPr sz="1800"/>
            </a:lvl7pPr>
            <a:lvl8pPr indent="-342900" lvl="7" marL="3657600" rtl="0" algn="ctr">
              <a:spcBef>
                <a:spcPts val="1600"/>
              </a:spcBef>
              <a:spcAft>
                <a:spcPts val="0"/>
              </a:spcAft>
              <a:buSzPts val="1800"/>
              <a:buChar char="○"/>
              <a:defRPr sz="1800"/>
            </a:lvl8pPr>
            <a:lvl9pPr indent="-342900" lvl="8" marL="4114800" rtl="0" algn="ctr">
              <a:spcBef>
                <a:spcPts val="1600"/>
              </a:spcBef>
              <a:spcAft>
                <a:spcPts val="1600"/>
              </a:spcAft>
              <a:buSzPts val="1800"/>
              <a:buChar char="■"/>
              <a:defRPr sz="1800"/>
            </a:lvl9pPr>
          </a:lstStyle>
          <a:p/>
        </p:txBody>
      </p:sp>
      <p:sp>
        <p:nvSpPr>
          <p:cNvPr id="650" name="Google Shape;650;p111"/>
          <p:cNvSpPr/>
          <p:nvPr/>
        </p:nvSpPr>
        <p:spPr>
          <a:xfrm rot="-1444056">
            <a:off x="5690407" y="10839"/>
            <a:ext cx="6698409" cy="6259436"/>
          </a:xfrm>
          <a:custGeom>
            <a:rect b="b" l="l" r="r" t="t"/>
            <a:pathLst>
              <a:path extrusionOk="0" h="34811" w="41446">
                <a:moveTo>
                  <a:pt x="18660" y="1"/>
                </a:moveTo>
                <a:cubicBezTo>
                  <a:pt x="17955" y="1"/>
                  <a:pt x="17296" y="39"/>
                  <a:pt x="16677" y="90"/>
                </a:cubicBezTo>
                <a:cubicBezTo>
                  <a:pt x="12442" y="443"/>
                  <a:pt x="8357" y="1771"/>
                  <a:pt x="5032" y="4638"/>
                </a:cubicBezTo>
                <a:cubicBezTo>
                  <a:pt x="2049" y="7210"/>
                  <a:pt x="1" y="11125"/>
                  <a:pt x="491" y="15033"/>
                </a:cubicBezTo>
                <a:cubicBezTo>
                  <a:pt x="964" y="18806"/>
                  <a:pt x="4267" y="22243"/>
                  <a:pt x="8032" y="22243"/>
                </a:cubicBezTo>
                <a:cubicBezTo>
                  <a:pt x="8166" y="22243"/>
                  <a:pt x="8301" y="22238"/>
                  <a:pt x="8437" y="22229"/>
                </a:cubicBezTo>
                <a:cubicBezTo>
                  <a:pt x="10584" y="22088"/>
                  <a:pt x="12747" y="20925"/>
                  <a:pt x="14804" y="20925"/>
                </a:cubicBezTo>
                <a:cubicBezTo>
                  <a:pt x="15383" y="20925"/>
                  <a:pt x="15953" y="21017"/>
                  <a:pt x="16513" y="21250"/>
                </a:cubicBezTo>
                <a:cubicBezTo>
                  <a:pt x="19186" y="22365"/>
                  <a:pt x="19685" y="25827"/>
                  <a:pt x="20891" y="28458"/>
                </a:cubicBezTo>
                <a:cubicBezTo>
                  <a:pt x="22614" y="32213"/>
                  <a:pt x="26630" y="34811"/>
                  <a:pt x="30745" y="34811"/>
                </a:cubicBezTo>
                <a:cubicBezTo>
                  <a:pt x="30997" y="34811"/>
                  <a:pt x="31250" y="34801"/>
                  <a:pt x="31502" y="34781"/>
                </a:cubicBezTo>
                <a:cubicBezTo>
                  <a:pt x="35872" y="34436"/>
                  <a:pt x="39857" y="31006"/>
                  <a:pt x="40722" y="26709"/>
                </a:cubicBezTo>
                <a:cubicBezTo>
                  <a:pt x="41372" y="23478"/>
                  <a:pt x="41446" y="18974"/>
                  <a:pt x="40528" y="15807"/>
                </a:cubicBezTo>
                <a:cubicBezTo>
                  <a:pt x="39241" y="11363"/>
                  <a:pt x="36773" y="7276"/>
                  <a:pt x="31102" y="4297"/>
                </a:cubicBezTo>
                <a:lnTo>
                  <a:pt x="31101" y="4296"/>
                </a:lnTo>
                <a:cubicBezTo>
                  <a:pt x="25767" y="739"/>
                  <a:pt x="21771" y="1"/>
                  <a:pt x="18660" y="1"/>
                </a:cubicBezTo>
                <a:close/>
              </a:path>
            </a:pathLst>
          </a:custGeom>
          <a:solidFill>
            <a:schemeClr val="accent1">
              <a:alpha val="2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2">
    <p:spTree>
      <p:nvGrpSpPr>
        <p:cNvPr id="651" name="Shape 651"/>
        <p:cNvGrpSpPr/>
        <p:nvPr/>
      </p:nvGrpSpPr>
      <p:grpSpPr>
        <a:xfrm>
          <a:off x="0" y="0"/>
          <a:ext cx="0" cy="0"/>
          <a:chOff x="0" y="0"/>
          <a:chExt cx="0" cy="0"/>
        </a:xfrm>
      </p:grpSpPr>
      <p:sp>
        <p:nvSpPr>
          <p:cNvPr id="652" name="Google Shape;652;p112"/>
          <p:cNvSpPr txBox="1"/>
          <p:nvPr>
            <p:ph idx="1" type="subTitle"/>
          </p:nvPr>
        </p:nvSpPr>
        <p:spPr>
          <a:xfrm>
            <a:off x="768900" y="1458900"/>
            <a:ext cx="3258000" cy="889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653" name="Google Shape;653;p112"/>
          <p:cNvSpPr txBox="1"/>
          <p:nvPr>
            <p:ph idx="2" type="body"/>
          </p:nvPr>
        </p:nvSpPr>
        <p:spPr>
          <a:xfrm>
            <a:off x="768900" y="2304050"/>
            <a:ext cx="3426900" cy="21573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sz="1600"/>
            </a:lvl1pPr>
            <a:lvl2pPr indent="-330200" lvl="1" marL="914400" rtl="0">
              <a:spcBef>
                <a:spcPts val="1000"/>
              </a:spcBef>
              <a:spcAft>
                <a:spcPts val="0"/>
              </a:spcAft>
              <a:buSzPts val="1600"/>
              <a:buChar char="○"/>
              <a:defRPr sz="1600"/>
            </a:lvl2pPr>
            <a:lvl3pPr indent="-330200" lvl="2" marL="1371600" rtl="0">
              <a:spcBef>
                <a:spcPts val="1600"/>
              </a:spcBef>
              <a:spcAft>
                <a:spcPts val="0"/>
              </a:spcAft>
              <a:buSzPts val="1600"/>
              <a:buChar char="■"/>
              <a:defRPr sz="1600"/>
            </a:lvl3pPr>
            <a:lvl4pPr indent="-330200" lvl="3" marL="1828800" rtl="0">
              <a:spcBef>
                <a:spcPts val="1600"/>
              </a:spcBef>
              <a:spcAft>
                <a:spcPts val="0"/>
              </a:spcAft>
              <a:buSzPts val="1600"/>
              <a:buChar char="●"/>
              <a:defRPr sz="1600"/>
            </a:lvl4pPr>
            <a:lvl5pPr indent="-330200" lvl="4" marL="2286000" rtl="0">
              <a:spcBef>
                <a:spcPts val="1600"/>
              </a:spcBef>
              <a:spcAft>
                <a:spcPts val="0"/>
              </a:spcAft>
              <a:buSzPts val="1600"/>
              <a:buChar char="○"/>
              <a:defRPr sz="1600"/>
            </a:lvl5pPr>
            <a:lvl6pPr indent="-330200" lvl="5" marL="2743200" rtl="0">
              <a:spcBef>
                <a:spcPts val="1600"/>
              </a:spcBef>
              <a:spcAft>
                <a:spcPts val="0"/>
              </a:spcAft>
              <a:buSzPts val="1600"/>
              <a:buChar char="■"/>
              <a:defRPr sz="1600"/>
            </a:lvl6pPr>
            <a:lvl7pPr indent="-330200" lvl="6" marL="3200400" rtl="0">
              <a:spcBef>
                <a:spcPts val="1600"/>
              </a:spcBef>
              <a:spcAft>
                <a:spcPts val="0"/>
              </a:spcAft>
              <a:buSzPts val="1600"/>
              <a:buChar char="●"/>
              <a:defRPr sz="1600"/>
            </a:lvl7pPr>
            <a:lvl8pPr indent="-330200" lvl="7" marL="3657600" rtl="0">
              <a:spcBef>
                <a:spcPts val="1600"/>
              </a:spcBef>
              <a:spcAft>
                <a:spcPts val="0"/>
              </a:spcAft>
              <a:buSzPts val="1600"/>
              <a:buChar char="○"/>
              <a:defRPr sz="1600"/>
            </a:lvl8pPr>
            <a:lvl9pPr indent="-330200" lvl="8" marL="4114800" rtl="0">
              <a:spcBef>
                <a:spcPts val="1600"/>
              </a:spcBef>
              <a:spcAft>
                <a:spcPts val="1600"/>
              </a:spcAft>
              <a:buSzPts val="1600"/>
              <a:buChar char="■"/>
              <a:defRPr sz="1600"/>
            </a:lvl9pPr>
          </a:lstStyle>
          <a:p/>
        </p:txBody>
      </p:sp>
      <p:sp>
        <p:nvSpPr>
          <p:cNvPr id="654" name="Google Shape;654;p112"/>
          <p:cNvSpPr txBox="1"/>
          <p:nvPr>
            <p:ph type="title"/>
          </p:nvPr>
        </p:nvSpPr>
        <p:spPr>
          <a:xfrm>
            <a:off x="768900" y="403200"/>
            <a:ext cx="37047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cxnSp>
        <p:nvCxnSpPr>
          <p:cNvPr id="655" name="Google Shape;655;p112"/>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8">
    <p:spTree>
      <p:nvGrpSpPr>
        <p:cNvPr id="656" name="Shape 656"/>
        <p:cNvGrpSpPr/>
        <p:nvPr/>
      </p:nvGrpSpPr>
      <p:grpSpPr>
        <a:xfrm>
          <a:off x="0" y="0"/>
          <a:ext cx="0" cy="0"/>
          <a:chOff x="0" y="0"/>
          <a:chExt cx="0" cy="0"/>
        </a:xfrm>
      </p:grpSpPr>
      <p:sp>
        <p:nvSpPr>
          <p:cNvPr id="657" name="Google Shape;657;p113"/>
          <p:cNvSpPr txBox="1"/>
          <p:nvPr>
            <p:ph type="title"/>
          </p:nvPr>
        </p:nvSpPr>
        <p:spPr>
          <a:xfrm>
            <a:off x="2943000" y="403200"/>
            <a:ext cx="3258000" cy="755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cxnSp>
        <p:nvCxnSpPr>
          <p:cNvPr id="658" name="Google Shape;658;p113"/>
          <p:cNvCxnSpPr/>
          <p:nvPr/>
        </p:nvCxnSpPr>
        <p:spPr>
          <a:xfrm>
            <a:off x="2466450" y="1231625"/>
            <a:ext cx="4211100" cy="0"/>
          </a:xfrm>
          <a:prstGeom prst="straightConnector1">
            <a:avLst/>
          </a:prstGeom>
          <a:noFill/>
          <a:ln cap="flat" cmpd="sng" w="9525">
            <a:solidFill>
              <a:schemeClr val="accent2"/>
            </a:solidFill>
            <a:prstDash val="solid"/>
            <a:round/>
            <a:headEnd len="med" w="med" type="none"/>
            <a:tailEnd len="med" w="med"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 name="Shape 47"/>
        <p:cNvGrpSpPr/>
        <p:nvPr/>
      </p:nvGrpSpPr>
      <p:grpSpPr>
        <a:xfrm>
          <a:off x="0" y="0"/>
          <a:ext cx="0" cy="0"/>
          <a:chOff x="0" y="0"/>
          <a:chExt cx="0" cy="0"/>
        </a:xfrm>
      </p:grpSpPr>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4">
  <p:cSld name="CUSTOM_19">
    <p:spTree>
      <p:nvGrpSpPr>
        <p:cNvPr id="659" name="Shape 659"/>
        <p:cNvGrpSpPr/>
        <p:nvPr/>
      </p:nvGrpSpPr>
      <p:grpSpPr>
        <a:xfrm>
          <a:off x="0" y="0"/>
          <a:ext cx="0" cy="0"/>
          <a:chOff x="0" y="0"/>
          <a:chExt cx="0" cy="0"/>
        </a:xfrm>
      </p:grpSpPr>
      <p:sp>
        <p:nvSpPr>
          <p:cNvPr id="660" name="Google Shape;660;p114"/>
          <p:cNvSpPr txBox="1"/>
          <p:nvPr>
            <p:ph idx="1" type="body"/>
          </p:nvPr>
        </p:nvSpPr>
        <p:spPr>
          <a:xfrm>
            <a:off x="898100" y="1960108"/>
            <a:ext cx="3449400" cy="818100"/>
          </a:xfrm>
          <a:prstGeom prst="rect">
            <a:avLst/>
          </a:prstGeom>
        </p:spPr>
        <p:txBody>
          <a:bodyPr anchorCtr="0" anchor="t" bIns="91425" lIns="91425" spcFirstLastPara="1" rIns="91425" wrap="square" tIns="91425">
            <a:noAutofit/>
          </a:bodyPr>
          <a:lstStyle>
            <a:lvl1pPr indent="-330200" lvl="0" marL="457200" rtl="0">
              <a:lnSpc>
                <a:spcPct val="100000"/>
              </a:lnSpc>
              <a:spcBef>
                <a:spcPts val="0"/>
              </a:spcBef>
              <a:spcAft>
                <a:spcPts val="0"/>
              </a:spcAft>
              <a:buSzPts val="1600"/>
              <a:buChar char="●"/>
              <a:defRPr sz="1400"/>
            </a:lvl1pPr>
            <a:lvl2pPr indent="-330200" lvl="1" marL="914400" rtl="0">
              <a:lnSpc>
                <a:spcPct val="100000"/>
              </a:lnSpc>
              <a:spcBef>
                <a:spcPts val="0"/>
              </a:spcBef>
              <a:spcAft>
                <a:spcPts val="0"/>
              </a:spcAft>
              <a:buSzPts val="1600"/>
              <a:buChar char="○"/>
              <a:defRPr sz="1600"/>
            </a:lvl2pPr>
            <a:lvl3pPr indent="-330200" lvl="2" marL="1371600" rtl="0">
              <a:lnSpc>
                <a:spcPct val="100000"/>
              </a:lnSpc>
              <a:spcBef>
                <a:spcPts val="1600"/>
              </a:spcBef>
              <a:spcAft>
                <a:spcPts val="0"/>
              </a:spcAft>
              <a:buSzPts val="1600"/>
              <a:buChar char="■"/>
              <a:defRPr sz="1600"/>
            </a:lvl3pPr>
            <a:lvl4pPr indent="-330200" lvl="3" marL="1828800" rtl="0">
              <a:lnSpc>
                <a:spcPct val="100000"/>
              </a:lnSpc>
              <a:spcBef>
                <a:spcPts val="1600"/>
              </a:spcBef>
              <a:spcAft>
                <a:spcPts val="0"/>
              </a:spcAft>
              <a:buSzPts val="1600"/>
              <a:buChar char="●"/>
              <a:defRPr sz="1600"/>
            </a:lvl4pPr>
            <a:lvl5pPr indent="-330200" lvl="4" marL="2286000" rtl="0">
              <a:lnSpc>
                <a:spcPct val="100000"/>
              </a:lnSpc>
              <a:spcBef>
                <a:spcPts val="1600"/>
              </a:spcBef>
              <a:spcAft>
                <a:spcPts val="0"/>
              </a:spcAft>
              <a:buSzPts val="1600"/>
              <a:buChar char="○"/>
              <a:defRPr sz="1600"/>
            </a:lvl5pPr>
            <a:lvl6pPr indent="-330200" lvl="5" marL="2743200" rtl="0">
              <a:lnSpc>
                <a:spcPct val="100000"/>
              </a:lnSpc>
              <a:spcBef>
                <a:spcPts val="1600"/>
              </a:spcBef>
              <a:spcAft>
                <a:spcPts val="0"/>
              </a:spcAft>
              <a:buSzPts val="1600"/>
              <a:buChar char="■"/>
              <a:defRPr sz="1600"/>
            </a:lvl6pPr>
            <a:lvl7pPr indent="-330200" lvl="6" marL="3200400" rtl="0">
              <a:lnSpc>
                <a:spcPct val="100000"/>
              </a:lnSpc>
              <a:spcBef>
                <a:spcPts val="1600"/>
              </a:spcBef>
              <a:spcAft>
                <a:spcPts val="0"/>
              </a:spcAft>
              <a:buSzPts val="1600"/>
              <a:buChar char="●"/>
              <a:defRPr sz="1600"/>
            </a:lvl7pPr>
            <a:lvl8pPr indent="-330200" lvl="7" marL="3657600" rtl="0">
              <a:lnSpc>
                <a:spcPct val="100000"/>
              </a:lnSpc>
              <a:spcBef>
                <a:spcPts val="1600"/>
              </a:spcBef>
              <a:spcAft>
                <a:spcPts val="0"/>
              </a:spcAft>
              <a:buSzPts val="1600"/>
              <a:buChar char="○"/>
              <a:defRPr sz="1600"/>
            </a:lvl8pPr>
            <a:lvl9pPr indent="-330200" lvl="8" marL="4114800" rtl="0">
              <a:lnSpc>
                <a:spcPct val="100000"/>
              </a:lnSpc>
              <a:spcBef>
                <a:spcPts val="1600"/>
              </a:spcBef>
              <a:spcAft>
                <a:spcPts val="1600"/>
              </a:spcAft>
              <a:buSzPts val="1600"/>
              <a:buChar char="■"/>
              <a:defRPr sz="1600"/>
            </a:lvl9pPr>
          </a:lstStyle>
          <a:p/>
        </p:txBody>
      </p:sp>
      <p:sp>
        <p:nvSpPr>
          <p:cNvPr id="661" name="Google Shape;661;p114"/>
          <p:cNvSpPr txBox="1"/>
          <p:nvPr>
            <p:ph type="title"/>
          </p:nvPr>
        </p:nvSpPr>
        <p:spPr>
          <a:xfrm>
            <a:off x="768900" y="403200"/>
            <a:ext cx="43833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cxnSp>
        <p:nvCxnSpPr>
          <p:cNvPr id="662" name="Google Shape;662;p114"/>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
        <p:nvSpPr>
          <p:cNvPr id="663" name="Google Shape;663;p114"/>
          <p:cNvSpPr txBox="1"/>
          <p:nvPr>
            <p:ph idx="2" type="title"/>
          </p:nvPr>
        </p:nvSpPr>
        <p:spPr>
          <a:xfrm>
            <a:off x="898100" y="1598294"/>
            <a:ext cx="2039100" cy="419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p:txBody>
      </p:sp>
      <p:sp>
        <p:nvSpPr>
          <p:cNvPr id="664" name="Google Shape;664;p114"/>
          <p:cNvSpPr txBox="1"/>
          <p:nvPr>
            <p:ph idx="3" type="body"/>
          </p:nvPr>
        </p:nvSpPr>
        <p:spPr>
          <a:xfrm>
            <a:off x="898100" y="3593058"/>
            <a:ext cx="3449400" cy="818100"/>
          </a:xfrm>
          <a:prstGeom prst="rect">
            <a:avLst/>
          </a:prstGeom>
        </p:spPr>
        <p:txBody>
          <a:bodyPr anchorCtr="0" anchor="t" bIns="91425" lIns="91425" spcFirstLastPara="1" rIns="91425" wrap="square" tIns="91425">
            <a:noAutofit/>
          </a:bodyPr>
          <a:lstStyle>
            <a:lvl1pPr indent="-330200" lvl="0" marL="457200" rtl="0">
              <a:lnSpc>
                <a:spcPct val="100000"/>
              </a:lnSpc>
              <a:spcBef>
                <a:spcPts val="0"/>
              </a:spcBef>
              <a:spcAft>
                <a:spcPts val="0"/>
              </a:spcAft>
              <a:buSzPts val="1600"/>
              <a:buChar char="●"/>
              <a:defRPr sz="1400"/>
            </a:lvl1pPr>
            <a:lvl2pPr indent="-330200" lvl="1" marL="914400" rtl="0">
              <a:lnSpc>
                <a:spcPct val="100000"/>
              </a:lnSpc>
              <a:spcBef>
                <a:spcPts val="0"/>
              </a:spcBef>
              <a:spcAft>
                <a:spcPts val="0"/>
              </a:spcAft>
              <a:buSzPts val="1600"/>
              <a:buChar char="○"/>
              <a:defRPr sz="1600"/>
            </a:lvl2pPr>
            <a:lvl3pPr indent="-330200" lvl="2" marL="1371600" rtl="0">
              <a:lnSpc>
                <a:spcPct val="100000"/>
              </a:lnSpc>
              <a:spcBef>
                <a:spcPts val="1600"/>
              </a:spcBef>
              <a:spcAft>
                <a:spcPts val="0"/>
              </a:spcAft>
              <a:buSzPts val="1600"/>
              <a:buChar char="■"/>
              <a:defRPr sz="1600"/>
            </a:lvl3pPr>
            <a:lvl4pPr indent="-330200" lvl="3" marL="1828800" rtl="0">
              <a:lnSpc>
                <a:spcPct val="100000"/>
              </a:lnSpc>
              <a:spcBef>
                <a:spcPts val="1600"/>
              </a:spcBef>
              <a:spcAft>
                <a:spcPts val="0"/>
              </a:spcAft>
              <a:buSzPts val="1600"/>
              <a:buChar char="●"/>
              <a:defRPr sz="1600"/>
            </a:lvl4pPr>
            <a:lvl5pPr indent="-330200" lvl="4" marL="2286000" rtl="0">
              <a:lnSpc>
                <a:spcPct val="100000"/>
              </a:lnSpc>
              <a:spcBef>
                <a:spcPts val="1600"/>
              </a:spcBef>
              <a:spcAft>
                <a:spcPts val="0"/>
              </a:spcAft>
              <a:buSzPts val="1600"/>
              <a:buChar char="○"/>
              <a:defRPr sz="1600"/>
            </a:lvl5pPr>
            <a:lvl6pPr indent="-330200" lvl="5" marL="2743200" rtl="0">
              <a:lnSpc>
                <a:spcPct val="100000"/>
              </a:lnSpc>
              <a:spcBef>
                <a:spcPts val="1600"/>
              </a:spcBef>
              <a:spcAft>
                <a:spcPts val="0"/>
              </a:spcAft>
              <a:buSzPts val="1600"/>
              <a:buChar char="■"/>
              <a:defRPr sz="1600"/>
            </a:lvl6pPr>
            <a:lvl7pPr indent="-330200" lvl="6" marL="3200400" rtl="0">
              <a:lnSpc>
                <a:spcPct val="100000"/>
              </a:lnSpc>
              <a:spcBef>
                <a:spcPts val="1600"/>
              </a:spcBef>
              <a:spcAft>
                <a:spcPts val="0"/>
              </a:spcAft>
              <a:buSzPts val="1600"/>
              <a:buChar char="●"/>
              <a:defRPr sz="1600"/>
            </a:lvl7pPr>
            <a:lvl8pPr indent="-330200" lvl="7" marL="3657600" rtl="0">
              <a:lnSpc>
                <a:spcPct val="100000"/>
              </a:lnSpc>
              <a:spcBef>
                <a:spcPts val="1600"/>
              </a:spcBef>
              <a:spcAft>
                <a:spcPts val="0"/>
              </a:spcAft>
              <a:buSzPts val="1600"/>
              <a:buChar char="○"/>
              <a:defRPr sz="1600"/>
            </a:lvl8pPr>
            <a:lvl9pPr indent="-330200" lvl="8" marL="4114800" rtl="0">
              <a:lnSpc>
                <a:spcPct val="100000"/>
              </a:lnSpc>
              <a:spcBef>
                <a:spcPts val="1600"/>
              </a:spcBef>
              <a:spcAft>
                <a:spcPts val="1600"/>
              </a:spcAft>
              <a:buSzPts val="1600"/>
              <a:buChar char="■"/>
              <a:defRPr sz="1600"/>
            </a:lvl9pPr>
          </a:lstStyle>
          <a:p/>
        </p:txBody>
      </p:sp>
      <p:sp>
        <p:nvSpPr>
          <p:cNvPr id="665" name="Google Shape;665;p114"/>
          <p:cNvSpPr txBox="1"/>
          <p:nvPr>
            <p:ph idx="4" type="title"/>
          </p:nvPr>
        </p:nvSpPr>
        <p:spPr>
          <a:xfrm>
            <a:off x="898100" y="3208895"/>
            <a:ext cx="2039100" cy="4419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
  <p:cSld name="TITLE_AND_BODY_1_1_2">
    <p:spTree>
      <p:nvGrpSpPr>
        <p:cNvPr id="666" name="Shape 666"/>
        <p:cNvGrpSpPr/>
        <p:nvPr/>
      </p:nvGrpSpPr>
      <p:grpSpPr>
        <a:xfrm>
          <a:off x="0" y="0"/>
          <a:ext cx="0" cy="0"/>
          <a:chOff x="0" y="0"/>
          <a:chExt cx="0" cy="0"/>
        </a:xfrm>
      </p:grpSpPr>
      <p:sp>
        <p:nvSpPr>
          <p:cNvPr id="667" name="Google Shape;667;p115"/>
          <p:cNvSpPr txBox="1"/>
          <p:nvPr>
            <p:ph type="title"/>
          </p:nvPr>
        </p:nvSpPr>
        <p:spPr>
          <a:xfrm>
            <a:off x="1076700" y="1836854"/>
            <a:ext cx="20961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668" name="Google Shape;668;p115"/>
          <p:cNvSpPr txBox="1"/>
          <p:nvPr>
            <p:ph idx="1" type="subTitle"/>
          </p:nvPr>
        </p:nvSpPr>
        <p:spPr>
          <a:xfrm>
            <a:off x="1076700" y="2274674"/>
            <a:ext cx="2096100" cy="586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69" name="Google Shape;669;p115"/>
          <p:cNvSpPr txBox="1"/>
          <p:nvPr>
            <p:ph idx="2" type="title"/>
          </p:nvPr>
        </p:nvSpPr>
        <p:spPr>
          <a:xfrm>
            <a:off x="768900" y="403200"/>
            <a:ext cx="37563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cxnSp>
        <p:nvCxnSpPr>
          <p:cNvPr id="670" name="Google Shape;670;p115"/>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
        <p:nvSpPr>
          <p:cNvPr id="671" name="Google Shape;671;p115"/>
          <p:cNvSpPr txBox="1"/>
          <p:nvPr>
            <p:ph idx="3" type="title"/>
          </p:nvPr>
        </p:nvSpPr>
        <p:spPr>
          <a:xfrm>
            <a:off x="3523950" y="1836854"/>
            <a:ext cx="20961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672" name="Google Shape;672;p115"/>
          <p:cNvSpPr txBox="1"/>
          <p:nvPr>
            <p:ph idx="4" type="subTitle"/>
          </p:nvPr>
        </p:nvSpPr>
        <p:spPr>
          <a:xfrm>
            <a:off x="3523950" y="2274674"/>
            <a:ext cx="2096100" cy="586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73" name="Google Shape;673;p115"/>
          <p:cNvSpPr txBox="1"/>
          <p:nvPr>
            <p:ph idx="5" type="title"/>
          </p:nvPr>
        </p:nvSpPr>
        <p:spPr>
          <a:xfrm>
            <a:off x="5971200" y="1836854"/>
            <a:ext cx="20961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674" name="Google Shape;674;p115"/>
          <p:cNvSpPr txBox="1"/>
          <p:nvPr>
            <p:ph idx="6" type="subTitle"/>
          </p:nvPr>
        </p:nvSpPr>
        <p:spPr>
          <a:xfrm>
            <a:off x="5971200" y="2274674"/>
            <a:ext cx="2096100" cy="586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75" name="Google Shape;675;p115"/>
          <p:cNvSpPr txBox="1"/>
          <p:nvPr>
            <p:ph idx="7" type="title"/>
          </p:nvPr>
        </p:nvSpPr>
        <p:spPr>
          <a:xfrm>
            <a:off x="1076700" y="3425404"/>
            <a:ext cx="20961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676" name="Google Shape;676;p115"/>
          <p:cNvSpPr txBox="1"/>
          <p:nvPr>
            <p:ph idx="8" type="subTitle"/>
          </p:nvPr>
        </p:nvSpPr>
        <p:spPr>
          <a:xfrm>
            <a:off x="1076700" y="3863224"/>
            <a:ext cx="2096100" cy="586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77" name="Google Shape;677;p115"/>
          <p:cNvSpPr txBox="1"/>
          <p:nvPr>
            <p:ph idx="9" type="title"/>
          </p:nvPr>
        </p:nvSpPr>
        <p:spPr>
          <a:xfrm>
            <a:off x="3523950" y="3425404"/>
            <a:ext cx="20961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678" name="Google Shape;678;p115"/>
          <p:cNvSpPr txBox="1"/>
          <p:nvPr>
            <p:ph idx="13" type="subTitle"/>
          </p:nvPr>
        </p:nvSpPr>
        <p:spPr>
          <a:xfrm>
            <a:off x="3523950" y="3863224"/>
            <a:ext cx="2096100" cy="586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79" name="Google Shape;679;p115"/>
          <p:cNvSpPr txBox="1"/>
          <p:nvPr>
            <p:ph idx="14" type="title"/>
          </p:nvPr>
        </p:nvSpPr>
        <p:spPr>
          <a:xfrm>
            <a:off x="5971200" y="3425404"/>
            <a:ext cx="20961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680" name="Google Shape;680;p115"/>
          <p:cNvSpPr txBox="1"/>
          <p:nvPr>
            <p:ph idx="15" type="subTitle"/>
          </p:nvPr>
        </p:nvSpPr>
        <p:spPr>
          <a:xfrm>
            <a:off x="5971200" y="3863224"/>
            <a:ext cx="2096100" cy="586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ONE_COLUMN_TEXT_2">
    <p:spTree>
      <p:nvGrpSpPr>
        <p:cNvPr id="681" name="Shape 681"/>
        <p:cNvGrpSpPr/>
        <p:nvPr/>
      </p:nvGrpSpPr>
      <p:grpSpPr>
        <a:xfrm>
          <a:off x="0" y="0"/>
          <a:ext cx="0" cy="0"/>
          <a:chOff x="0" y="0"/>
          <a:chExt cx="0" cy="0"/>
        </a:xfrm>
      </p:grpSpPr>
      <p:sp>
        <p:nvSpPr>
          <p:cNvPr id="682" name="Google Shape;682;p116"/>
          <p:cNvSpPr txBox="1"/>
          <p:nvPr>
            <p:ph type="title"/>
          </p:nvPr>
        </p:nvSpPr>
        <p:spPr>
          <a:xfrm>
            <a:off x="768900" y="403200"/>
            <a:ext cx="325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683" name="Google Shape;683;p116"/>
          <p:cNvSpPr txBox="1"/>
          <p:nvPr>
            <p:ph idx="1" type="body"/>
          </p:nvPr>
        </p:nvSpPr>
        <p:spPr>
          <a:xfrm>
            <a:off x="768900" y="2761200"/>
            <a:ext cx="2485500" cy="1691100"/>
          </a:xfrm>
          <a:prstGeom prst="rect">
            <a:avLst/>
          </a:prstGeom>
        </p:spPr>
        <p:txBody>
          <a:bodyPr anchorCtr="0" anchor="t" bIns="91425" lIns="91425" spcFirstLastPara="1" rIns="91425" wrap="square" tIns="91425">
            <a:noAutofit/>
          </a:bodyPr>
          <a:lstStyle>
            <a:lvl1pPr indent="-330200" lvl="0" marL="457200" rtl="0">
              <a:lnSpc>
                <a:spcPct val="100000"/>
              </a:lnSpc>
              <a:spcBef>
                <a:spcPts val="0"/>
              </a:spcBef>
              <a:spcAft>
                <a:spcPts val="0"/>
              </a:spcAft>
              <a:buSzPts val="1600"/>
              <a:buChar char="●"/>
              <a:defRPr sz="1600"/>
            </a:lvl1pPr>
            <a:lvl2pPr indent="-330200" lvl="1" marL="914400" rtl="0">
              <a:lnSpc>
                <a:spcPct val="100000"/>
              </a:lnSpc>
              <a:spcBef>
                <a:spcPts val="1600"/>
              </a:spcBef>
              <a:spcAft>
                <a:spcPts val="0"/>
              </a:spcAft>
              <a:buSzPts val="1600"/>
              <a:buChar char="○"/>
              <a:defRPr sz="1600"/>
            </a:lvl2pPr>
            <a:lvl3pPr indent="-330200" lvl="2" marL="1371600" rtl="0">
              <a:lnSpc>
                <a:spcPct val="100000"/>
              </a:lnSpc>
              <a:spcBef>
                <a:spcPts val="1600"/>
              </a:spcBef>
              <a:spcAft>
                <a:spcPts val="0"/>
              </a:spcAft>
              <a:buSzPts val="1600"/>
              <a:buChar char="■"/>
              <a:defRPr sz="1600"/>
            </a:lvl3pPr>
            <a:lvl4pPr indent="-330200" lvl="3" marL="1828800" rtl="0">
              <a:lnSpc>
                <a:spcPct val="100000"/>
              </a:lnSpc>
              <a:spcBef>
                <a:spcPts val="1600"/>
              </a:spcBef>
              <a:spcAft>
                <a:spcPts val="0"/>
              </a:spcAft>
              <a:buSzPts val="1600"/>
              <a:buChar char="●"/>
              <a:defRPr sz="1600"/>
            </a:lvl4pPr>
            <a:lvl5pPr indent="-330200" lvl="4" marL="2286000" rtl="0">
              <a:lnSpc>
                <a:spcPct val="100000"/>
              </a:lnSpc>
              <a:spcBef>
                <a:spcPts val="1600"/>
              </a:spcBef>
              <a:spcAft>
                <a:spcPts val="0"/>
              </a:spcAft>
              <a:buSzPts val="1600"/>
              <a:buChar char="○"/>
              <a:defRPr sz="1600"/>
            </a:lvl5pPr>
            <a:lvl6pPr indent="-330200" lvl="5" marL="2743200" rtl="0">
              <a:lnSpc>
                <a:spcPct val="100000"/>
              </a:lnSpc>
              <a:spcBef>
                <a:spcPts val="1600"/>
              </a:spcBef>
              <a:spcAft>
                <a:spcPts val="0"/>
              </a:spcAft>
              <a:buSzPts val="1600"/>
              <a:buChar char="■"/>
              <a:defRPr sz="1600"/>
            </a:lvl6pPr>
            <a:lvl7pPr indent="-330200" lvl="6" marL="3200400" rtl="0">
              <a:lnSpc>
                <a:spcPct val="100000"/>
              </a:lnSpc>
              <a:spcBef>
                <a:spcPts val="1600"/>
              </a:spcBef>
              <a:spcAft>
                <a:spcPts val="0"/>
              </a:spcAft>
              <a:buSzPts val="1600"/>
              <a:buChar char="●"/>
              <a:defRPr sz="1600"/>
            </a:lvl7pPr>
            <a:lvl8pPr indent="-330200" lvl="7" marL="3657600" rtl="0">
              <a:lnSpc>
                <a:spcPct val="100000"/>
              </a:lnSpc>
              <a:spcBef>
                <a:spcPts val="1600"/>
              </a:spcBef>
              <a:spcAft>
                <a:spcPts val="0"/>
              </a:spcAft>
              <a:buSzPts val="1600"/>
              <a:buChar char="○"/>
              <a:defRPr sz="1600"/>
            </a:lvl8pPr>
            <a:lvl9pPr indent="-330200" lvl="8" marL="4114800" rtl="0">
              <a:lnSpc>
                <a:spcPct val="100000"/>
              </a:lnSpc>
              <a:spcBef>
                <a:spcPts val="1600"/>
              </a:spcBef>
              <a:spcAft>
                <a:spcPts val="1600"/>
              </a:spcAft>
              <a:buSzPts val="1600"/>
              <a:buChar char="■"/>
              <a:defRPr sz="1600"/>
            </a:lvl9pPr>
          </a:lstStyle>
          <a:p/>
        </p:txBody>
      </p:sp>
      <p:cxnSp>
        <p:nvCxnSpPr>
          <p:cNvPr id="684" name="Google Shape;684;p116"/>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11">
    <p:spTree>
      <p:nvGrpSpPr>
        <p:cNvPr id="685" name="Shape 685"/>
        <p:cNvGrpSpPr/>
        <p:nvPr/>
      </p:nvGrpSpPr>
      <p:grpSpPr>
        <a:xfrm>
          <a:off x="0" y="0"/>
          <a:ext cx="0" cy="0"/>
          <a:chOff x="0" y="0"/>
          <a:chExt cx="0" cy="0"/>
        </a:xfrm>
      </p:grpSpPr>
      <p:sp>
        <p:nvSpPr>
          <p:cNvPr id="686" name="Google Shape;686;p117"/>
          <p:cNvSpPr txBox="1"/>
          <p:nvPr>
            <p:ph type="title"/>
          </p:nvPr>
        </p:nvSpPr>
        <p:spPr>
          <a:xfrm>
            <a:off x="5340900" y="403200"/>
            <a:ext cx="325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687" name="Google Shape;687;p117"/>
          <p:cNvSpPr txBox="1"/>
          <p:nvPr>
            <p:ph idx="1" type="body"/>
          </p:nvPr>
        </p:nvSpPr>
        <p:spPr>
          <a:xfrm>
            <a:off x="5340900" y="2761200"/>
            <a:ext cx="2485500" cy="1691100"/>
          </a:xfrm>
          <a:prstGeom prst="rect">
            <a:avLst/>
          </a:prstGeom>
        </p:spPr>
        <p:txBody>
          <a:bodyPr anchorCtr="0" anchor="t" bIns="91425" lIns="91425" spcFirstLastPara="1" rIns="91425" wrap="square" tIns="91425">
            <a:noAutofit/>
          </a:bodyPr>
          <a:lstStyle>
            <a:lvl1pPr indent="-330200" lvl="0" marL="457200" rtl="0">
              <a:lnSpc>
                <a:spcPct val="100000"/>
              </a:lnSpc>
              <a:spcBef>
                <a:spcPts val="0"/>
              </a:spcBef>
              <a:spcAft>
                <a:spcPts val="0"/>
              </a:spcAft>
              <a:buSzPts val="1600"/>
              <a:buChar char="●"/>
              <a:defRPr sz="1600"/>
            </a:lvl1pPr>
            <a:lvl2pPr indent="-330200" lvl="1" marL="914400" rtl="0">
              <a:lnSpc>
                <a:spcPct val="100000"/>
              </a:lnSpc>
              <a:spcBef>
                <a:spcPts val="1600"/>
              </a:spcBef>
              <a:spcAft>
                <a:spcPts val="0"/>
              </a:spcAft>
              <a:buSzPts val="1600"/>
              <a:buChar char="○"/>
              <a:defRPr sz="1600"/>
            </a:lvl2pPr>
            <a:lvl3pPr indent="-330200" lvl="2" marL="1371600" rtl="0">
              <a:lnSpc>
                <a:spcPct val="100000"/>
              </a:lnSpc>
              <a:spcBef>
                <a:spcPts val="1600"/>
              </a:spcBef>
              <a:spcAft>
                <a:spcPts val="0"/>
              </a:spcAft>
              <a:buSzPts val="1600"/>
              <a:buChar char="■"/>
              <a:defRPr sz="1600"/>
            </a:lvl3pPr>
            <a:lvl4pPr indent="-330200" lvl="3" marL="1828800" rtl="0">
              <a:lnSpc>
                <a:spcPct val="100000"/>
              </a:lnSpc>
              <a:spcBef>
                <a:spcPts val="1600"/>
              </a:spcBef>
              <a:spcAft>
                <a:spcPts val="0"/>
              </a:spcAft>
              <a:buSzPts val="1600"/>
              <a:buChar char="●"/>
              <a:defRPr sz="1600"/>
            </a:lvl4pPr>
            <a:lvl5pPr indent="-330200" lvl="4" marL="2286000" rtl="0">
              <a:lnSpc>
                <a:spcPct val="100000"/>
              </a:lnSpc>
              <a:spcBef>
                <a:spcPts val="1600"/>
              </a:spcBef>
              <a:spcAft>
                <a:spcPts val="0"/>
              </a:spcAft>
              <a:buSzPts val="1600"/>
              <a:buChar char="○"/>
              <a:defRPr sz="1600"/>
            </a:lvl5pPr>
            <a:lvl6pPr indent="-330200" lvl="5" marL="2743200" rtl="0">
              <a:lnSpc>
                <a:spcPct val="100000"/>
              </a:lnSpc>
              <a:spcBef>
                <a:spcPts val="1600"/>
              </a:spcBef>
              <a:spcAft>
                <a:spcPts val="0"/>
              </a:spcAft>
              <a:buSzPts val="1600"/>
              <a:buChar char="■"/>
              <a:defRPr sz="1600"/>
            </a:lvl6pPr>
            <a:lvl7pPr indent="-330200" lvl="6" marL="3200400" rtl="0">
              <a:lnSpc>
                <a:spcPct val="100000"/>
              </a:lnSpc>
              <a:spcBef>
                <a:spcPts val="1600"/>
              </a:spcBef>
              <a:spcAft>
                <a:spcPts val="0"/>
              </a:spcAft>
              <a:buSzPts val="1600"/>
              <a:buChar char="●"/>
              <a:defRPr sz="1600"/>
            </a:lvl7pPr>
            <a:lvl8pPr indent="-330200" lvl="7" marL="3657600" rtl="0">
              <a:lnSpc>
                <a:spcPct val="100000"/>
              </a:lnSpc>
              <a:spcBef>
                <a:spcPts val="1600"/>
              </a:spcBef>
              <a:spcAft>
                <a:spcPts val="0"/>
              </a:spcAft>
              <a:buSzPts val="1600"/>
              <a:buChar char="○"/>
              <a:defRPr sz="1600"/>
            </a:lvl8pPr>
            <a:lvl9pPr indent="-330200" lvl="8" marL="4114800" rtl="0">
              <a:lnSpc>
                <a:spcPct val="100000"/>
              </a:lnSpc>
              <a:spcBef>
                <a:spcPts val="1600"/>
              </a:spcBef>
              <a:spcAft>
                <a:spcPts val="1600"/>
              </a:spcAft>
              <a:buSzPts val="1600"/>
              <a:buChar char="■"/>
              <a:defRPr sz="1600"/>
            </a:lvl9pPr>
          </a:lstStyle>
          <a:p/>
        </p:txBody>
      </p:sp>
      <p:cxnSp>
        <p:nvCxnSpPr>
          <p:cNvPr id="688" name="Google Shape;688;p117"/>
          <p:cNvCxnSpPr/>
          <p:nvPr/>
        </p:nvCxnSpPr>
        <p:spPr>
          <a:xfrm>
            <a:off x="4982725" y="1231625"/>
            <a:ext cx="4211100" cy="0"/>
          </a:xfrm>
          <a:prstGeom prst="straightConnector1">
            <a:avLst/>
          </a:prstGeom>
          <a:noFill/>
          <a:ln cap="flat" cmpd="sng" w="9525">
            <a:solidFill>
              <a:schemeClr val="accent2"/>
            </a:solidFill>
            <a:prstDash val="solid"/>
            <a:round/>
            <a:headEnd len="med" w="med" type="none"/>
            <a:tailEnd len="med" w="med" type="none"/>
          </a:ln>
        </p:spPr>
      </p:cxnSp>
      <p:sp>
        <p:nvSpPr>
          <p:cNvPr id="689" name="Google Shape;689;p117"/>
          <p:cNvSpPr/>
          <p:nvPr/>
        </p:nvSpPr>
        <p:spPr>
          <a:xfrm rot="-1444056">
            <a:off x="-2613568" y="-447761"/>
            <a:ext cx="6698409" cy="6259436"/>
          </a:xfrm>
          <a:custGeom>
            <a:rect b="b" l="l" r="r" t="t"/>
            <a:pathLst>
              <a:path extrusionOk="0" h="34811" w="41446">
                <a:moveTo>
                  <a:pt x="18660" y="1"/>
                </a:moveTo>
                <a:cubicBezTo>
                  <a:pt x="17955" y="1"/>
                  <a:pt x="17296" y="39"/>
                  <a:pt x="16677" y="90"/>
                </a:cubicBezTo>
                <a:cubicBezTo>
                  <a:pt x="12442" y="443"/>
                  <a:pt x="8357" y="1771"/>
                  <a:pt x="5032" y="4638"/>
                </a:cubicBezTo>
                <a:cubicBezTo>
                  <a:pt x="2049" y="7210"/>
                  <a:pt x="1" y="11125"/>
                  <a:pt x="491" y="15033"/>
                </a:cubicBezTo>
                <a:cubicBezTo>
                  <a:pt x="964" y="18806"/>
                  <a:pt x="4267" y="22243"/>
                  <a:pt x="8032" y="22243"/>
                </a:cubicBezTo>
                <a:cubicBezTo>
                  <a:pt x="8166" y="22243"/>
                  <a:pt x="8301" y="22238"/>
                  <a:pt x="8437" y="22229"/>
                </a:cubicBezTo>
                <a:cubicBezTo>
                  <a:pt x="10584" y="22088"/>
                  <a:pt x="12747" y="20925"/>
                  <a:pt x="14804" y="20925"/>
                </a:cubicBezTo>
                <a:cubicBezTo>
                  <a:pt x="15383" y="20925"/>
                  <a:pt x="15953" y="21017"/>
                  <a:pt x="16513" y="21250"/>
                </a:cubicBezTo>
                <a:cubicBezTo>
                  <a:pt x="19186" y="22365"/>
                  <a:pt x="19685" y="25827"/>
                  <a:pt x="20891" y="28458"/>
                </a:cubicBezTo>
                <a:cubicBezTo>
                  <a:pt x="22614" y="32213"/>
                  <a:pt x="26630" y="34811"/>
                  <a:pt x="30745" y="34811"/>
                </a:cubicBezTo>
                <a:cubicBezTo>
                  <a:pt x="30997" y="34811"/>
                  <a:pt x="31250" y="34801"/>
                  <a:pt x="31502" y="34781"/>
                </a:cubicBezTo>
                <a:cubicBezTo>
                  <a:pt x="35872" y="34436"/>
                  <a:pt x="39857" y="31006"/>
                  <a:pt x="40722" y="26709"/>
                </a:cubicBezTo>
                <a:cubicBezTo>
                  <a:pt x="41372" y="23478"/>
                  <a:pt x="41446" y="18974"/>
                  <a:pt x="40528" y="15807"/>
                </a:cubicBezTo>
                <a:cubicBezTo>
                  <a:pt x="39241" y="11363"/>
                  <a:pt x="36773" y="7276"/>
                  <a:pt x="31102" y="4297"/>
                </a:cubicBezTo>
                <a:lnTo>
                  <a:pt x="31101" y="4296"/>
                </a:lnTo>
                <a:cubicBezTo>
                  <a:pt x="25767" y="739"/>
                  <a:pt x="21771" y="1"/>
                  <a:pt x="18660" y="1"/>
                </a:cubicBezTo>
                <a:close/>
              </a:path>
            </a:pathLst>
          </a:custGeom>
          <a:solidFill>
            <a:schemeClr val="accent1">
              <a:alpha val="2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
    <p:spTree>
      <p:nvGrpSpPr>
        <p:cNvPr id="690" name="Shape 690"/>
        <p:cNvGrpSpPr/>
        <p:nvPr/>
      </p:nvGrpSpPr>
      <p:grpSpPr>
        <a:xfrm>
          <a:off x="0" y="0"/>
          <a:ext cx="0" cy="0"/>
          <a:chOff x="0" y="0"/>
          <a:chExt cx="0" cy="0"/>
        </a:xfrm>
      </p:grpSpPr>
      <p:sp>
        <p:nvSpPr>
          <p:cNvPr id="691" name="Google Shape;691;p118"/>
          <p:cNvSpPr txBox="1"/>
          <p:nvPr>
            <p:ph idx="1" type="body"/>
          </p:nvPr>
        </p:nvSpPr>
        <p:spPr>
          <a:xfrm>
            <a:off x="768900" y="1559050"/>
            <a:ext cx="5259000" cy="3009900"/>
          </a:xfrm>
          <a:prstGeom prst="rect">
            <a:avLst/>
          </a:prstGeom>
        </p:spPr>
        <p:txBody>
          <a:bodyPr anchorCtr="0" anchor="t" bIns="91425" lIns="91425" spcFirstLastPara="1" rIns="91425" wrap="square" tIns="91425">
            <a:noAutofit/>
          </a:bodyPr>
          <a:lstStyle>
            <a:lvl1pPr indent="-330200" lvl="0" marL="457200" rtl="0">
              <a:lnSpc>
                <a:spcPct val="100000"/>
              </a:lnSpc>
              <a:spcBef>
                <a:spcPts val="0"/>
              </a:spcBef>
              <a:spcAft>
                <a:spcPts val="0"/>
              </a:spcAft>
              <a:buSzPts val="1600"/>
              <a:buChar char="●"/>
              <a:defRPr sz="1600"/>
            </a:lvl1pPr>
            <a:lvl2pPr indent="-330200" lvl="1" marL="914400" rtl="0">
              <a:lnSpc>
                <a:spcPct val="100000"/>
              </a:lnSpc>
              <a:spcBef>
                <a:spcPts val="1600"/>
              </a:spcBef>
              <a:spcAft>
                <a:spcPts val="0"/>
              </a:spcAft>
              <a:buSzPts val="1600"/>
              <a:buChar char="○"/>
              <a:defRPr sz="1600"/>
            </a:lvl2pPr>
            <a:lvl3pPr indent="-330200" lvl="2" marL="1371600" rtl="0">
              <a:lnSpc>
                <a:spcPct val="100000"/>
              </a:lnSpc>
              <a:spcBef>
                <a:spcPts val="1600"/>
              </a:spcBef>
              <a:spcAft>
                <a:spcPts val="0"/>
              </a:spcAft>
              <a:buSzPts val="1600"/>
              <a:buChar char="■"/>
              <a:defRPr sz="1600"/>
            </a:lvl3pPr>
            <a:lvl4pPr indent="-330200" lvl="3" marL="1828800" rtl="0">
              <a:lnSpc>
                <a:spcPct val="100000"/>
              </a:lnSpc>
              <a:spcBef>
                <a:spcPts val="1600"/>
              </a:spcBef>
              <a:spcAft>
                <a:spcPts val="0"/>
              </a:spcAft>
              <a:buSzPts val="1600"/>
              <a:buChar char="●"/>
              <a:defRPr sz="1600"/>
            </a:lvl4pPr>
            <a:lvl5pPr indent="-330200" lvl="4" marL="2286000" rtl="0">
              <a:lnSpc>
                <a:spcPct val="100000"/>
              </a:lnSpc>
              <a:spcBef>
                <a:spcPts val="1600"/>
              </a:spcBef>
              <a:spcAft>
                <a:spcPts val="0"/>
              </a:spcAft>
              <a:buSzPts val="1600"/>
              <a:buChar char="○"/>
              <a:defRPr sz="1600"/>
            </a:lvl5pPr>
            <a:lvl6pPr indent="-330200" lvl="5" marL="2743200" rtl="0">
              <a:lnSpc>
                <a:spcPct val="100000"/>
              </a:lnSpc>
              <a:spcBef>
                <a:spcPts val="1600"/>
              </a:spcBef>
              <a:spcAft>
                <a:spcPts val="0"/>
              </a:spcAft>
              <a:buSzPts val="1600"/>
              <a:buChar char="■"/>
              <a:defRPr sz="1600"/>
            </a:lvl6pPr>
            <a:lvl7pPr indent="-330200" lvl="6" marL="3200400" rtl="0">
              <a:lnSpc>
                <a:spcPct val="100000"/>
              </a:lnSpc>
              <a:spcBef>
                <a:spcPts val="1600"/>
              </a:spcBef>
              <a:spcAft>
                <a:spcPts val="0"/>
              </a:spcAft>
              <a:buSzPts val="1600"/>
              <a:buChar char="●"/>
              <a:defRPr sz="1600"/>
            </a:lvl7pPr>
            <a:lvl8pPr indent="-330200" lvl="7" marL="3657600" rtl="0">
              <a:lnSpc>
                <a:spcPct val="100000"/>
              </a:lnSpc>
              <a:spcBef>
                <a:spcPts val="1600"/>
              </a:spcBef>
              <a:spcAft>
                <a:spcPts val="0"/>
              </a:spcAft>
              <a:buSzPts val="1600"/>
              <a:buChar char="○"/>
              <a:defRPr sz="1600"/>
            </a:lvl8pPr>
            <a:lvl9pPr indent="-330200" lvl="8" marL="4114800" rtl="0">
              <a:lnSpc>
                <a:spcPct val="100000"/>
              </a:lnSpc>
              <a:spcBef>
                <a:spcPts val="1600"/>
              </a:spcBef>
              <a:spcAft>
                <a:spcPts val="1600"/>
              </a:spcAft>
              <a:buSzPts val="1600"/>
              <a:buChar char="■"/>
              <a:defRPr sz="1600"/>
            </a:lvl9pPr>
          </a:lstStyle>
          <a:p/>
        </p:txBody>
      </p:sp>
      <p:sp>
        <p:nvSpPr>
          <p:cNvPr id="692" name="Google Shape;692;p118"/>
          <p:cNvSpPr txBox="1"/>
          <p:nvPr>
            <p:ph type="title"/>
          </p:nvPr>
        </p:nvSpPr>
        <p:spPr>
          <a:xfrm>
            <a:off x="768900" y="403200"/>
            <a:ext cx="43833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cxnSp>
        <p:nvCxnSpPr>
          <p:cNvPr id="693" name="Google Shape;693;p118"/>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p:cSld name="TITLE_1">
    <p:spTree>
      <p:nvGrpSpPr>
        <p:cNvPr id="694" name="Shape 694"/>
        <p:cNvGrpSpPr/>
        <p:nvPr/>
      </p:nvGrpSpPr>
      <p:grpSpPr>
        <a:xfrm>
          <a:off x="0" y="0"/>
          <a:ext cx="0" cy="0"/>
          <a:chOff x="0" y="0"/>
          <a:chExt cx="0" cy="0"/>
        </a:xfrm>
      </p:grpSpPr>
      <p:sp>
        <p:nvSpPr>
          <p:cNvPr id="695" name="Google Shape;695;p119"/>
          <p:cNvSpPr txBox="1"/>
          <p:nvPr>
            <p:ph type="ctrTitle"/>
          </p:nvPr>
        </p:nvSpPr>
        <p:spPr>
          <a:xfrm>
            <a:off x="2056800" y="-533400"/>
            <a:ext cx="41160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696" name="Google Shape;696;p119"/>
          <p:cNvSpPr txBox="1"/>
          <p:nvPr>
            <p:ph idx="1" type="subTitle"/>
          </p:nvPr>
        </p:nvSpPr>
        <p:spPr>
          <a:xfrm>
            <a:off x="2293500" y="1676375"/>
            <a:ext cx="3642600" cy="141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697" name="Google Shape;697;p119"/>
          <p:cNvSpPr txBox="1"/>
          <p:nvPr/>
        </p:nvSpPr>
        <p:spPr>
          <a:xfrm>
            <a:off x="2450400" y="3480850"/>
            <a:ext cx="3328800" cy="10191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en" sz="1200">
                <a:solidFill>
                  <a:schemeClr val="accent1"/>
                </a:solidFill>
                <a:latin typeface="Abel"/>
                <a:ea typeface="Abel"/>
                <a:cs typeface="Abel"/>
                <a:sym typeface="Abel"/>
              </a:rPr>
              <a:t>CREDITS: This presentation template was created by </a:t>
            </a:r>
            <a:r>
              <a:rPr lang="en" sz="1200">
                <a:solidFill>
                  <a:schemeClr val="accent1"/>
                </a:solidFill>
                <a:uFill>
                  <a:noFill/>
                </a:uFill>
                <a:latin typeface="Abel"/>
                <a:ea typeface="Abel"/>
                <a:cs typeface="Abel"/>
                <a:sym typeface="Abel"/>
                <a:hlinkClick r:id="rId2">
                  <a:extLst>
                    <a:ext uri="{A12FA001-AC4F-418D-AE19-62706E023703}">
                      <ahyp:hlinkClr val="tx"/>
                    </a:ext>
                  </a:extLst>
                </a:hlinkClick>
              </a:rPr>
              <a:t>Slidesgo</a:t>
            </a:r>
            <a:r>
              <a:rPr lang="en" sz="1200">
                <a:solidFill>
                  <a:schemeClr val="accent1"/>
                </a:solidFill>
                <a:latin typeface="Abel"/>
                <a:ea typeface="Abel"/>
                <a:cs typeface="Abel"/>
                <a:sym typeface="Abel"/>
              </a:rPr>
              <a:t>, including icons by </a:t>
            </a:r>
            <a:r>
              <a:rPr lang="en" sz="1200">
                <a:solidFill>
                  <a:schemeClr val="accent1"/>
                </a:solidFill>
                <a:uFill>
                  <a:noFill/>
                </a:uFill>
                <a:latin typeface="Abel"/>
                <a:ea typeface="Abel"/>
                <a:cs typeface="Abel"/>
                <a:sym typeface="Abel"/>
                <a:hlinkClick r:id="rId3">
                  <a:extLst>
                    <a:ext uri="{A12FA001-AC4F-418D-AE19-62706E023703}">
                      <ahyp:hlinkClr val="tx"/>
                    </a:ext>
                  </a:extLst>
                </a:hlinkClick>
              </a:rPr>
              <a:t>Flaticon</a:t>
            </a:r>
            <a:r>
              <a:rPr lang="en" sz="1200">
                <a:solidFill>
                  <a:schemeClr val="accent1"/>
                </a:solidFill>
                <a:latin typeface="Abel"/>
                <a:ea typeface="Abel"/>
                <a:cs typeface="Abel"/>
                <a:sym typeface="Abel"/>
              </a:rPr>
              <a:t>, infographics &amp; images by </a:t>
            </a:r>
            <a:r>
              <a:rPr lang="en" sz="1200">
                <a:solidFill>
                  <a:schemeClr val="accent1"/>
                </a:solidFill>
                <a:uFill>
                  <a:noFill/>
                </a:uFill>
                <a:latin typeface="Abel"/>
                <a:ea typeface="Abel"/>
                <a:cs typeface="Abel"/>
                <a:sym typeface="Abel"/>
                <a:hlinkClick r:id="rId4">
                  <a:extLst>
                    <a:ext uri="{A12FA001-AC4F-418D-AE19-62706E023703}">
                      <ahyp:hlinkClr val="tx"/>
                    </a:ext>
                  </a:extLst>
                </a:hlinkClick>
              </a:rPr>
              <a:t>Freepik</a:t>
            </a:r>
            <a:r>
              <a:rPr lang="en" sz="1200">
                <a:solidFill>
                  <a:schemeClr val="accent1"/>
                </a:solidFill>
                <a:latin typeface="Abel"/>
                <a:ea typeface="Abel"/>
                <a:cs typeface="Abel"/>
                <a:sym typeface="Abel"/>
              </a:rPr>
              <a:t> and illustrations by </a:t>
            </a:r>
            <a:r>
              <a:rPr lang="en" sz="1200">
                <a:solidFill>
                  <a:schemeClr val="accent1"/>
                </a:solidFill>
                <a:uFill>
                  <a:noFill/>
                </a:uFill>
                <a:latin typeface="Abel"/>
                <a:ea typeface="Abel"/>
                <a:cs typeface="Abel"/>
                <a:sym typeface="Abel"/>
                <a:hlinkClick r:id="rId5">
                  <a:extLst>
                    <a:ext uri="{A12FA001-AC4F-418D-AE19-62706E023703}">
                      <ahyp:hlinkClr val="tx"/>
                    </a:ext>
                  </a:extLst>
                </a:hlinkClick>
              </a:rPr>
              <a:t>Storyset</a:t>
            </a:r>
            <a:endParaRPr sz="1200">
              <a:solidFill>
                <a:schemeClr val="accent1"/>
              </a:solidFill>
              <a:latin typeface="Abel"/>
              <a:ea typeface="Abel"/>
              <a:cs typeface="Abel"/>
              <a:sym typeface="Abel"/>
            </a:endParaRPr>
          </a:p>
          <a:p>
            <a:pPr indent="0" lvl="0" marL="0" rtl="0" algn="ctr">
              <a:spcBef>
                <a:spcPts val="300"/>
              </a:spcBef>
              <a:spcAft>
                <a:spcPts val="0"/>
              </a:spcAft>
              <a:buNone/>
            </a:pPr>
            <a:r>
              <a:t/>
            </a:r>
            <a:endParaRPr sz="1200">
              <a:solidFill>
                <a:schemeClr val="accent1"/>
              </a:solidFill>
              <a:latin typeface="Abel"/>
              <a:ea typeface="Abel"/>
              <a:cs typeface="Abel"/>
              <a:sym typeface="Abe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5">
  <p:cSld name="TITLE_AND_BODY_2">
    <p:spTree>
      <p:nvGrpSpPr>
        <p:cNvPr id="698" name="Shape 698"/>
        <p:cNvGrpSpPr/>
        <p:nvPr/>
      </p:nvGrpSpPr>
      <p:grpSpPr>
        <a:xfrm>
          <a:off x="0" y="0"/>
          <a:ext cx="0" cy="0"/>
          <a:chOff x="0" y="0"/>
          <a:chExt cx="0" cy="0"/>
        </a:xfrm>
      </p:grpSpPr>
      <p:sp>
        <p:nvSpPr>
          <p:cNvPr id="699" name="Google Shape;699;p120"/>
          <p:cNvSpPr txBox="1"/>
          <p:nvPr>
            <p:ph idx="1" type="body"/>
          </p:nvPr>
        </p:nvSpPr>
        <p:spPr>
          <a:xfrm>
            <a:off x="768900" y="1559050"/>
            <a:ext cx="3437700" cy="30099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1600"/>
              </a:spcBef>
              <a:spcAft>
                <a:spcPts val="0"/>
              </a:spcAft>
              <a:buSzPts val="1400"/>
              <a:buChar char="○"/>
              <a:defRPr/>
            </a:lvl2pPr>
            <a:lvl3pPr indent="-317500" lvl="2" marL="1371600" rtl="0">
              <a:lnSpc>
                <a:spcPct val="100000"/>
              </a:lnSpc>
              <a:spcBef>
                <a:spcPts val="1600"/>
              </a:spcBef>
              <a:spcAft>
                <a:spcPts val="0"/>
              </a:spcAft>
              <a:buSzPts val="1400"/>
              <a:buChar char="■"/>
              <a:defRPr/>
            </a:lvl3pPr>
            <a:lvl4pPr indent="-317500" lvl="3" marL="1828800" rtl="0">
              <a:lnSpc>
                <a:spcPct val="100000"/>
              </a:lnSpc>
              <a:spcBef>
                <a:spcPts val="1600"/>
              </a:spcBef>
              <a:spcAft>
                <a:spcPts val="0"/>
              </a:spcAft>
              <a:buSzPts val="1400"/>
              <a:buChar char="●"/>
              <a:defRPr/>
            </a:lvl4pPr>
            <a:lvl5pPr indent="-317500" lvl="4" marL="2286000" rtl="0">
              <a:lnSpc>
                <a:spcPct val="100000"/>
              </a:lnSpc>
              <a:spcBef>
                <a:spcPts val="1600"/>
              </a:spcBef>
              <a:spcAft>
                <a:spcPts val="0"/>
              </a:spcAft>
              <a:buSzPts val="1400"/>
              <a:buChar char="○"/>
              <a:defRPr/>
            </a:lvl5pPr>
            <a:lvl6pPr indent="-317500" lvl="5" marL="2743200" rtl="0">
              <a:lnSpc>
                <a:spcPct val="100000"/>
              </a:lnSpc>
              <a:spcBef>
                <a:spcPts val="1600"/>
              </a:spcBef>
              <a:spcAft>
                <a:spcPts val="0"/>
              </a:spcAft>
              <a:buSzPts val="1400"/>
              <a:buChar char="■"/>
              <a:defRPr/>
            </a:lvl6pPr>
            <a:lvl7pPr indent="-317500" lvl="6" marL="3200400" rtl="0">
              <a:lnSpc>
                <a:spcPct val="100000"/>
              </a:lnSpc>
              <a:spcBef>
                <a:spcPts val="1600"/>
              </a:spcBef>
              <a:spcAft>
                <a:spcPts val="0"/>
              </a:spcAft>
              <a:buSzPts val="1400"/>
              <a:buChar char="●"/>
              <a:defRPr/>
            </a:lvl7pPr>
            <a:lvl8pPr indent="-317500" lvl="7" marL="3657600" rtl="0">
              <a:lnSpc>
                <a:spcPct val="100000"/>
              </a:lnSpc>
              <a:spcBef>
                <a:spcPts val="1600"/>
              </a:spcBef>
              <a:spcAft>
                <a:spcPts val="0"/>
              </a:spcAft>
              <a:buSzPts val="1400"/>
              <a:buChar char="○"/>
              <a:defRPr/>
            </a:lvl8pPr>
            <a:lvl9pPr indent="-317500" lvl="8" marL="4114800" rtl="0">
              <a:lnSpc>
                <a:spcPct val="100000"/>
              </a:lnSpc>
              <a:spcBef>
                <a:spcPts val="1600"/>
              </a:spcBef>
              <a:spcAft>
                <a:spcPts val="1600"/>
              </a:spcAft>
              <a:buSzPts val="1400"/>
              <a:buChar char="■"/>
              <a:defRPr/>
            </a:lvl9pPr>
          </a:lstStyle>
          <a:p/>
        </p:txBody>
      </p:sp>
      <p:sp>
        <p:nvSpPr>
          <p:cNvPr id="700" name="Google Shape;700;p120"/>
          <p:cNvSpPr txBox="1"/>
          <p:nvPr>
            <p:ph type="title"/>
          </p:nvPr>
        </p:nvSpPr>
        <p:spPr>
          <a:xfrm>
            <a:off x="768900" y="403200"/>
            <a:ext cx="43833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cxnSp>
        <p:nvCxnSpPr>
          <p:cNvPr id="701" name="Google Shape;701;p120"/>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
        <p:nvSpPr>
          <p:cNvPr id="702" name="Google Shape;702;p120"/>
          <p:cNvSpPr txBox="1"/>
          <p:nvPr>
            <p:ph idx="2" type="body"/>
          </p:nvPr>
        </p:nvSpPr>
        <p:spPr>
          <a:xfrm>
            <a:off x="4682775" y="508268"/>
            <a:ext cx="3437700" cy="40032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1600"/>
              </a:spcBef>
              <a:spcAft>
                <a:spcPts val="0"/>
              </a:spcAft>
              <a:buSzPts val="1400"/>
              <a:buChar char="○"/>
              <a:defRPr/>
            </a:lvl2pPr>
            <a:lvl3pPr indent="-317500" lvl="2" marL="1371600" rtl="0">
              <a:lnSpc>
                <a:spcPct val="100000"/>
              </a:lnSpc>
              <a:spcBef>
                <a:spcPts val="1600"/>
              </a:spcBef>
              <a:spcAft>
                <a:spcPts val="0"/>
              </a:spcAft>
              <a:buSzPts val="1400"/>
              <a:buChar char="■"/>
              <a:defRPr/>
            </a:lvl3pPr>
            <a:lvl4pPr indent="-317500" lvl="3" marL="1828800" rtl="0">
              <a:lnSpc>
                <a:spcPct val="100000"/>
              </a:lnSpc>
              <a:spcBef>
                <a:spcPts val="1600"/>
              </a:spcBef>
              <a:spcAft>
                <a:spcPts val="0"/>
              </a:spcAft>
              <a:buSzPts val="1400"/>
              <a:buChar char="●"/>
              <a:defRPr/>
            </a:lvl4pPr>
            <a:lvl5pPr indent="-317500" lvl="4" marL="2286000" rtl="0">
              <a:lnSpc>
                <a:spcPct val="100000"/>
              </a:lnSpc>
              <a:spcBef>
                <a:spcPts val="1600"/>
              </a:spcBef>
              <a:spcAft>
                <a:spcPts val="0"/>
              </a:spcAft>
              <a:buSzPts val="1400"/>
              <a:buChar char="○"/>
              <a:defRPr/>
            </a:lvl5pPr>
            <a:lvl6pPr indent="-317500" lvl="5" marL="2743200" rtl="0">
              <a:lnSpc>
                <a:spcPct val="100000"/>
              </a:lnSpc>
              <a:spcBef>
                <a:spcPts val="1600"/>
              </a:spcBef>
              <a:spcAft>
                <a:spcPts val="0"/>
              </a:spcAft>
              <a:buSzPts val="1400"/>
              <a:buChar char="■"/>
              <a:defRPr/>
            </a:lvl6pPr>
            <a:lvl7pPr indent="-317500" lvl="6" marL="3200400" rtl="0">
              <a:lnSpc>
                <a:spcPct val="100000"/>
              </a:lnSpc>
              <a:spcBef>
                <a:spcPts val="1600"/>
              </a:spcBef>
              <a:spcAft>
                <a:spcPts val="0"/>
              </a:spcAft>
              <a:buSzPts val="1400"/>
              <a:buChar char="●"/>
              <a:defRPr/>
            </a:lvl7pPr>
            <a:lvl8pPr indent="-317500" lvl="7" marL="3657600" rtl="0">
              <a:lnSpc>
                <a:spcPct val="100000"/>
              </a:lnSpc>
              <a:spcBef>
                <a:spcPts val="1600"/>
              </a:spcBef>
              <a:spcAft>
                <a:spcPts val="0"/>
              </a:spcAft>
              <a:buSzPts val="1400"/>
              <a:buChar char="○"/>
              <a:defRPr/>
            </a:lvl8pPr>
            <a:lvl9pPr indent="-317500" lvl="8" marL="4114800" rtl="0">
              <a:lnSpc>
                <a:spcPct val="100000"/>
              </a:lnSpc>
              <a:spcBef>
                <a:spcPts val="1600"/>
              </a:spcBef>
              <a:spcAft>
                <a:spcPts val="1600"/>
              </a:spcAft>
              <a:buSzPts val="1400"/>
              <a:buChar char="■"/>
              <a:defRPr/>
            </a:lvl9pPr>
          </a:lstStyle>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6">
  <p:cSld name="TITLE_AND_BODY_2_1">
    <p:spTree>
      <p:nvGrpSpPr>
        <p:cNvPr id="703" name="Shape 703"/>
        <p:cNvGrpSpPr/>
        <p:nvPr/>
      </p:nvGrpSpPr>
      <p:grpSpPr>
        <a:xfrm>
          <a:off x="0" y="0"/>
          <a:ext cx="0" cy="0"/>
          <a:chOff x="0" y="0"/>
          <a:chExt cx="0" cy="0"/>
        </a:xfrm>
      </p:grpSpPr>
      <p:sp>
        <p:nvSpPr>
          <p:cNvPr id="704" name="Google Shape;704;p121"/>
          <p:cNvSpPr txBox="1"/>
          <p:nvPr>
            <p:ph idx="1" type="body"/>
          </p:nvPr>
        </p:nvSpPr>
        <p:spPr>
          <a:xfrm>
            <a:off x="768900" y="1559050"/>
            <a:ext cx="3437700" cy="30099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1600"/>
              </a:spcBef>
              <a:spcAft>
                <a:spcPts val="0"/>
              </a:spcAft>
              <a:buSzPts val="1400"/>
              <a:buChar char="○"/>
              <a:defRPr/>
            </a:lvl2pPr>
            <a:lvl3pPr indent="-317500" lvl="2" marL="1371600" rtl="0">
              <a:lnSpc>
                <a:spcPct val="100000"/>
              </a:lnSpc>
              <a:spcBef>
                <a:spcPts val="1600"/>
              </a:spcBef>
              <a:spcAft>
                <a:spcPts val="0"/>
              </a:spcAft>
              <a:buSzPts val="1400"/>
              <a:buChar char="■"/>
              <a:defRPr/>
            </a:lvl3pPr>
            <a:lvl4pPr indent="-317500" lvl="3" marL="1828800" rtl="0">
              <a:lnSpc>
                <a:spcPct val="100000"/>
              </a:lnSpc>
              <a:spcBef>
                <a:spcPts val="1600"/>
              </a:spcBef>
              <a:spcAft>
                <a:spcPts val="0"/>
              </a:spcAft>
              <a:buSzPts val="1400"/>
              <a:buChar char="●"/>
              <a:defRPr/>
            </a:lvl4pPr>
            <a:lvl5pPr indent="-317500" lvl="4" marL="2286000" rtl="0">
              <a:lnSpc>
                <a:spcPct val="100000"/>
              </a:lnSpc>
              <a:spcBef>
                <a:spcPts val="1600"/>
              </a:spcBef>
              <a:spcAft>
                <a:spcPts val="0"/>
              </a:spcAft>
              <a:buSzPts val="1400"/>
              <a:buChar char="○"/>
              <a:defRPr/>
            </a:lvl5pPr>
            <a:lvl6pPr indent="-317500" lvl="5" marL="2743200" rtl="0">
              <a:lnSpc>
                <a:spcPct val="100000"/>
              </a:lnSpc>
              <a:spcBef>
                <a:spcPts val="1600"/>
              </a:spcBef>
              <a:spcAft>
                <a:spcPts val="0"/>
              </a:spcAft>
              <a:buSzPts val="1400"/>
              <a:buChar char="■"/>
              <a:defRPr/>
            </a:lvl6pPr>
            <a:lvl7pPr indent="-317500" lvl="6" marL="3200400" rtl="0">
              <a:lnSpc>
                <a:spcPct val="100000"/>
              </a:lnSpc>
              <a:spcBef>
                <a:spcPts val="1600"/>
              </a:spcBef>
              <a:spcAft>
                <a:spcPts val="0"/>
              </a:spcAft>
              <a:buSzPts val="1400"/>
              <a:buChar char="●"/>
              <a:defRPr/>
            </a:lvl7pPr>
            <a:lvl8pPr indent="-317500" lvl="7" marL="3657600" rtl="0">
              <a:lnSpc>
                <a:spcPct val="100000"/>
              </a:lnSpc>
              <a:spcBef>
                <a:spcPts val="1600"/>
              </a:spcBef>
              <a:spcAft>
                <a:spcPts val="0"/>
              </a:spcAft>
              <a:buSzPts val="1400"/>
              <a:buChar char="○"/>
              <a:defRPr/>
            </a:lvl8pPr>
            <a:lvl9pPr indent="-317500" lvl="8" marL="4114800" rtl="0">
              <a:lnSpc>
                <a:spcPct val="100000"/>
              </a:lnSpc>
              <a:spcBef>
                <a:spcPts val="1600"/>
              </a:spcBef>
              <a:spcAft>
                <a:spcPts val="1600"/>
              </a:spcAft>
              <a:buSzPts val="1400"/>
              <a:buChar char="■"/>
              <a:defRPr/>
            </a:lvl9pPr>
          </a:lstStyle>
          <a:p/>
        </p:txBody>
      </p:sp>
      <p:sp>
        <p:nvSpPr>
          <p:cNvPr id="705" name="Google Shape;705;p121"/>
          <p:cNvSpPr txBox="1"/>
          <p:nvPr>
            <p:ph type="title"/>
          </p:nvPr>
        </p:nvSpPr>
        <p:spPr>
          <a:xfrm>
            <a:off x="768900" y="403200"/>
            <a:ext cx="43833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cxnSp>
        <p:nvCxnSpPr>
          <p:cNvPr id="706" name="Google Shape;706;p121"/>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
        <p:nvSpPr>
          <p:cNvPr id="707" name="Google Shape;707;p121"/>
          <p:cNvSpPr txBox="1"/>
          <p:nvPr>
            <p:ph idx="2" type="body"/>
          </p:nvPr>
        </p:nvSpPr>
        <p:spPr>
          <a:xfrm>
            <a:off x="4682775" y="1559050"/>
            <a:ext cx="3437700" cy="29523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1600"/>
              </a:spcBef>
              <a:spcAft>
                <a:spcPts val="0"/>
              </a:spcAft>
              <a:buSzPts val="1400"/>
              <a:buChar char="○"/>
              <a:defRPr/>
            </a:lvl2pPr>
            <a:lvl3pPr indent="-317500" lvl="2" marL="1371600" rtl="0">
              <a:lnSpc>
                <a:spcPct val="100000"/>
              </a:lnSpc>
              <a:spcBef>
                <a:spcPts val="1600"/>
              </a:spcBef>
              <a:spcAft>
                <a:spcPts val="0"/>
              </a:spcAft>
              <a:buSzPts val="1400"/>
              <a:buChar char="■"/>
              <a:defRPr/>
            </a:lvl3pPr>
            <a:lvl4pPr indent="-317500" lvl="3" marL="1828800" rtl="0">
              <a:lnSpc>
                <a:spcPct val="100000"/>
              </a:lnSpc>
              <a:spcBef>
                <a:spcPts val="1600"/>
              </a:spcBef>
              <a:spcAft>
                <a:spcPts val="0"/>
              </a:spcAft>
              <a:buSzPts val="1400"/>
              <a:buChar char="●"/>
              <a:defRPr/>
            </a:lvl4pPr>
            <a:lvl5pPr indent="-317500" lvl="4" marL="2286000" rtl="0">
              <a:lnSpc>
                <a:spcPct val="100000"/>
              </a:lnSpc>
              <a:spcBef>
                <a:spcPts val="1600"/>
              </a:spcBef>
              <a:spcAft>
                <a:spcPts val="0"/>
              </a:spcAft>
              <a:buSzPts val="1400"/>
              <a:buChar char="○"/>
              <a:defRPr/>
            </a:lvl5pPr>
            <a:lvl6pPr indent="-317500" lvl="5" marL="2743200" rtl="0">
              <a:lnSpc>
                <a:spcPct val="100000"/>
              </a:lnSpc>
              <a:spcBef>
                <a:spcPts val="1600"/>
              </a:spcBef>
              <a:spcAft>
                <a:spcPts val="0"/>
              </a:spcAft>
              <a:buSzPts val="1400"/>
              <a:buChar char="■"/>
              <a:defRPr/>
            </a:lvl6pPr>
            <a:lvl7pPr indent="-317500" lvl="6" marL="3200400" rtl="0">
              <a:lnSpc>
                <a:spcPct val="100000"/>
              </a:lnSpc>
              <a:spcBef>
                <a:spcPts val="1600"/>
              </a:spcBef>
              <a:spcAft>
                <a:spcPts val="0"/>
              </a:spcAft>
              <a:buSzPts val="1400"/>
              <a:buChar char="●"/>
              <a:defRPr/>
            </a:lvl7pPr>
            <a:lvl8pPr indent="-317500" lvl="7" marL="3657600" rtl="0">
              <a:lnSpc>
                <a:spcPct val="100000"/>
              </a:lnSpc>
              <a:spcBef>
                <a:spcPts val="1600"/>
              </a:spcBef>
              <a:spcAft>
                <a:spcPts val="0"/>
              </a:spcAft>
              <a:buSzPts val="1400"/>
              <a:buChar char="○"/>
              <a:defRPr/>
            </a:lvl8pPr>
            <a:lvl9pPr indent="-317500" lvl="8" marL="4114800" rtl="0">
              <a:lnSpc>
                <a:spcPct val="100000"/>
              </a:lnSpc>
              <a:spcBef>
                <a:spcPts val="1600"/>
              </a:spcBef>
              <a:spcAft>
                <a:spcPts val="1600"/>
              </a:spcAft>
              <a:buSzPts val="1400"/>
              <a:buChar char="■"/>
              <a:defRPr/>
            </a:lvl9pPr>
          </a:lstStyle>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CUSTOM_1">
    <p:spTree>
      <p:nvGrpSpPr>
        <p:cNvPr id="708" name="Shape 708"/>
        <p:cNvGrpSpPr/>
        <p:nvPr/>
      </p:nvGrpSpPr>
      <p:grpSpPr>
        <a:xfrm>
          <a:off x="0" y="0"/>
          <a:ext cx="0" cy="0"/>
          <a:chOff x="0" y="0"/>
          <a:chExt cx="0" cy="0"/>
        </a:xfrm>
      </p:grpSpPr>
      <p:sp>
        <p:nvSpPr>
          <p:cNvPr id="709" name="Google Shape;709;p122"/>
          <p:cNvSpPr txBox="1"/>
          <p:nvPr>
            <p:ph type="title"/>
          </p:nvPr>
        </p:nvSpPr>
        <p:spPr>
          <a:xfrm>
            <a:off x="768900" y="403200"/>
            <a:ext cx="7647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cxnSp>
        <p:nvCxnSpPr>
          <p:cNvPr id="710" name="Google Shape;710;p122"/>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23">
    <p:spTree>
      <p:nvGrpSpPr>
        <p:cNvPr id="711" name="Shape 711"/>
        <p:cNvGrpSpPr/>
        <p:nvPr/>
      </p:nvGrpSpPr>
      <p:grpSpPr>
        <a:xfrm>
          <a:off x="0" y="0"/>
          <a:ext cx="0" cy="0"/>
          <a:chOff x="0" y="0"/>
          <a:chExt cx="0" cy="0"/>
        </a:xfrm>
      </p:grpSpPr>
      <p:sp>
        <p:nvSpPr>
          <p:cNvPr id="712" name="Google Shape;712;p123"/>
          <p:cNvSpPr/>
          <p:nvPr/>
        </p:nvSpPr>
        <p:spPr>
          <a:xfrm rot="-1444056">
            <a:off x="-2613568" y="-447761"/>
            <a:ext cx="6698409" cy="6259436"/>
          </a:xfrm>
          <a:custGeom>
            <a:rect b="b" l="l" r="r" t="t"/>
            <a:pathLst>
              <a:path extrusionOk="0" h="34811" w="41446">
                <a:moveTo>
                  <a:pt x="18660" y="1"/>
                </a:moveTo>
                <a:cubicBezTo>
                  <a:pt x="17955" y="1"/>
                  <a:pt x="17296" y="39"/>
                  <a:pt x="16677" y="90"/>
                </a:cubicBezTo>
                <a:cubicBezTo>
                  <a:pt x="12442" y="443"/>
                  <a:pt x="8357" y="1771"/>
                  <a:pt x="5032" y="4638"/>
                </a:cubicBezTo>
                <a:cubicBezTo>
                  <a:pt x="2049" y="7210"/>
                  <a:pt x="1" y="11125"/>
                  <a:pt x="491" y="15033"/>
                </a:cubicBezTo>
                <a:cubicBezTo>
                  <a:pt x="964" y="18806"/>
                  <a:pt x="4267" y="22243"/>
                  <a:pt x="8032" y="22243"/>
                </a:cubicBezTo>
                <a:cubicBezTo>
                  <a:pt x="8166" y="22243"/>
                  <a:pt x="8301" y="22238"/>
                  <a:pt x="8437" y="22229"/>
                </a:cubicBezTo>
                <a:cubicBezTo>
                  <a:pt x="10584" y="22088"/>
                  <a:pt x="12747" y="20925"/>
                  <a:pt x="14804" y="20925"/>
                </a:cubicBezTo>
                <a:cubicBezTo>
                  <a:pt x="15383" y="20925"/>
                  <a:pt x="15953" y="21017"/>
                  <a:pt x="16513" y="21250"/>
                </a:cubicBezTo>
                <a:cubicBezTo>
                  <a:pt x="19186" y="22365"/>
                  <a:pt x="19685" y="25827"/>
                  <a:pt x="20891" y="28458"/>
                </a:cubicBezTo>
                <a:cubicBezTo>
                  <a:pt x="22614" y="32213"/>
                  <a:pt x="26630" y="34811"/>
                  <a:pt x="30745" y="34811"/>
                </a:cubicBezTo>
                <a:cubicBezTo>
                  <a:pt x="30997" y="34811"/>
                  <a:pt x="31250" y="34801"/>
                  <a:pt x="31502" y="34781"/>
                </a:cubicBezTo>
                <a:cubicBezTo>
                  <a:pt x="35872" y="34436"/>
                  <a:pt x="39857" y="31006"/>
                  <a:pt x="40722" y="26709"/>
                </a:cubicBezTo>
                <a:cubicBezTo>
                  <a:pt x="41372" y="23478"/>
                  <a:pt x="41446" y="18974"/>
                  <a:pt x="40528" y="15807"/>
                </a:cubicBezTo>
                <a:cubicBezTo>
                  <a:pt x="39241" y="11363"/>
                  <a:pt x="36773" y="7276"/>
                  <a:pt x="31102" y="4297"/>
                </a:cubicBezTo>
                <a:lnTo>
                  <a:pt x="31101" y="4296"/>
                </a:lnTo>
                <a:cubicBezTo>
                  <a:pt x="25767" y="739"/>
                  <a:pt x="21771" y="1"/>
                  <a:pt x="18660" y="1"/>
                </a:cubicBezTo>
                <a:close/>
              </a:path>
            </a:pathLst>
          </a:custGeom>
          <a:solidFill>
            <a:schemeClr val="accent1">
              <a:alpha val="2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ullet points">
  <p:cSld name="TITLE_AND_BODY_3">
    <p:spTree>
      <p:nvGrpSpPr>
        <p:cNvPr id="48" name="Shape 48"/>
        <p:cNvGrpSpPr/>
        <p:nvPr/>
      </p:nvGrpSpPr>
      <p:grpSpPr>
        <a:xfrm>
          <a:off x="0" y="0"/>
          <a:ext cx="0" cy="0"/>
          <a:chOff x="0" y="0"/>
          <a:chExt cx="0" cy="0"/>
        </a:xfrm>
      </p:grpSpPr>
      <p:sp>
        <p:nvSpPr>
          <p:cNvPr id="49" name="Google Shape;49;p13"/>
          <p:cNvSpPr txBox="1"/>
          <p:nvPr>
            <p:ph idx="1" type="body"/>
          </p:nvPr>
        </p:nvSpPr>
        <p:spPr>
          <a:xfrm>
            <a:off x="768900" y="1281200"/>
            <a:ext cx="7059000" cy="2991300"/>
          </a:xfrm>
          <a:prstGeom prst="rect">
            <a:avLst/>
          </a:prstGeom>
        </p:spPr>
        <p:txBody>
          <a:bodyPr anchorCtr="0" anchor="t" bIns="91425" lIns="91425" spcFirstLastPara="1" rIns="91425" wrap="square" tIns="91425">
            <a:noAutofit/>
          </a:bodyPr>
          <a:lstStyle>
            <a:lvl1pPr indent="-307975" lvl="0" marL="457200" rtl="0">
              <a:lnSpc>
                <a:spcPct val="100000"/>
              </a:lnSpc>
              <a:spcBef>
                <a:spcPts val="0"/>
              </a:spcBef>
              <a:spcAft>
                <a:spcPts val="0"/>
              </a:spcAft>
              <a:buSzPts val="1250"/>
              <a:buChar char="●"/>
              <a:defRPr sz="1250"/>
            </a:lvl1pPr>
            <a:lvl2pPr indent="-307975" lvl="1" marL="914400" rtl="0">
              <a:lnSpc>
                <a:spcPct val="100000"/>
              </a:lnSpc>
              <a:spcBef>
                <a:spcPts val="1600"/>
              </a:spcBef>
              <a:spcAft>
                <a:spcPts val="0"/>
              </a:spcAft>
              <a:buSzPts val="1250"/>
              <a:buChar char="○"/>
              <a:defRPr sz="1250"/>
            </a:lvl2pPr>
            <a:lvl3pPr indent="-307975" lvl="2" marL="1371600" rtl="0">
              <a:lnSpc>
                <a:spcPct val="100000"/>
              </a:lnSpc>
              <a:spcBef>
                <a:spcPts val="1600"/>
              </a:spcBef>
              <a:spcAft>
                <a:spcPts val="0"/>
              </a:spcAft>
              <a:buSzPts val="1250"/>
              <a:buChar char="■"/>
              <a:defRPr sz="1250"/>
            </a:lvl3pPr>
            <a:lvl4pPr indent="-307975" lvl="3" marL="1828800" rtl="0">
              <a:lnSpc>
                <a:spcPct val="100000"/>
              </a:lnSpc>
              <a:spcBef>
                <a:spcPts val="1600"/>
              </a:spcBef>
              <a:spcAft>
                <a:spcPts val="0"/>
              </a:spcAft>
              <a:buSzPts val="1250"/>
              <a:buChar char="●"/>
              <a:defRPr sz="1250"/>
            </a:lvl4pPr>
            <a:lvl5pPr indent="-307975" lvl="4" marL="2286000" rtl="0">
              <a:lnSpc>
                <a:spcPct val="100000"/>
              </a:lnSpc>
              <a:spcBef>
                <a:spcPts val="1600"/>
              </a:spcBef>
              <a:spcAft>
                <a:spcPts val="0"/>
              </a:spcAft>
              <a:buSzPts val="1250"/>
              <a:buChar char="○"/>
              <a:defRPr sz="1250"/>
            </a:lvl5pPr>
            <a:lvl6pPr indent="-307975" lvl="5" marL="2743200" rtl="0">
              <a:lnSpc>
                <a:spcPct val="100000"/>
              </a:lnSpc>
              <a:spcBef>
                <a:spcPts val="1600"/>
              </a:spcBef>
              <a:spcAft>
                <a:spcPts val="0"/>
              </a:spcAft>
              <a:buSzPts val="1250"/>
              <a:buChar char="■"/>
              <a:defRPr sz="1250"/>
            </a:lvl6pPr>
            <a:lvl7pPr indent="-307975" lvl="6" marL="3200400" rtl="0">
              <a:lnSpc>
                <a:spcPct val="100000"/>
              </a:lnSpc>
              <a:spcBef>
                <a:spcPts val="1600"/>
              </a:spcBef>
              <a:spcAft>
                <a:spcPts val="0"/>
              </a:spcAft>
              <a:buSzPts val="1250"/>
              <a:buChar char="●"/>
              <a:defRPr sz="1250"/>
            </a:lvl7pPr>
            <a:lvl8pPr indent="-307975" lvl="7" marL="3657600" rtl="0">
              <a:lnSpc>
                <a:spcPct val="100000"/>
              </a:lnSpc>
              <a:spcBef>
                <a:spcPts val="1600"/>
              </a:spcBef>
              <a:spcAft>
                <a:spcPts val="0"/>
              </a:spcAft>
              <a:buSzPts val="1250"/>
              <a:buChar char="○"/>
              <a:defRPr sz="1250"/>
            </a:lvl8pPr>
            <a:lvl9pPr indent="-307975" lvl="8" marL="4114800" rtl="0">
              <a:lnSpc>
                <a:spcPct val="100000"/>
              </a:lnSpc>
              <a:spcBef>
                <a:spcPts val="1600"/>
              </a:spcBef>
              <a:spcAft>
                <a:spcPts val="1600"/>
              </a:spcAft>
              <a:buSzPts val="1250"/>
              <a:buChar char="■"/>
              <a:defRPr sz="1250"/>
            </a:lvl9pPr>
          </a:lstStyle>
          <a:p/>
        </p:txBody>
      </p:sp>
      <p:sp>
        <p:nvSpPr>
          <p:cNvPr id="50" name="Google Shape;50;p13"/>
          <p:cNvSpPr txBox="1"/>
          <p:nvPr>
            <p:ph type="title"/>
          </p:nvPr>
        </p:nvSpPr>
        <p:spPr>
          <a:xfrm>
            <a:off x="768900" y="403200"/>
            <a:ext cx="59718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cxnSp>
        <p:nvCxnSpPr>
          <p:cNvPr id="51" name="Google Shape;51;p13"/>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24">
    <p:spTree>
      <p:nvGrpSpPr>
        <p:cNvPr id="713" name="Shape 713"/>
        <p:cNvGrpSpPr/>
        <p:nvPr/>
      </p:nvGrpSpPr>
      <p:grpSpPr>
        <a:xfrm>
          <a:off x="0" y="0"/>
          <a:ext cx="0" cy="0"/>
          <a:chOff x="0" y="0"/>
          <a:chExt cx="0" cy="0"/>
        </a:xfrm>
      </p:grpSpPr>
      <p:sp>
        <p:nvSpPr>
          <p:cNvPr id="714" name="Google Shape;714;p124"/>
          <p:cNvSpPr/>
          <p:nvPr/>
        </p:nvSpPr>
        <p:spPr>
          <a:xfrm rot="-8100000">
            <a:off x="-1336505" y="-8989"/>
            <a:ext cx="6872190" cy="6235435"/>
          </a:xfrm>
          <a:custGeom>
            <a:rect b="b" l="l" r="r" t="t"/>
            <a:pathLst>
              <a:path extrusionOk="0" h="143889" w="161723">
                <a:moveTo>
                  <a:pt x="103111" y="0"/>
                </a:moveTo>
                <a:cubicBezTo>
                  <a:pt x="101060" y="0"/>
                  <a:pt x="99005" y="229"/>
                  <a:pt x="97030" y="661"/>
                </a:cubicBezTo>
                <a:cubicBezTo>
                  <a:pt x="87330" y="2784"/>
                  <a:pt x="84184" y="12198"/>
                  <a:pt x="77356" y="16749"/>
                </a:cubicBezTo>
                <a:cubicBezTo>
                  <a:pt x="74011" y="18979"/>
                  <a:pt x="71123" y="19820"/>
                  <a:pt x="68068" y="19820"/>
                </a:cubicBezTo>
                <a:cubicBezTo>
                  <a:pt x="65383" y="19820"/>
                  <a:pt x="62569" y="19171"/>
                  <a:pt x="59201" y="18245"/>
                </a:cubicBezTo>
                <a:cubicBezTo>
                  <a:pt x="53224" y="16603"/>
                  <a:pt x="48614" y="15871"/>
                  <a:pt x="44606" y="15871"/>
                </a:cubicBezTo>
                <a:cubicBezTo>
                  <a:pt x="39193" y="15871"/>
                  <a:pt x="34878" y="17207"/>
                  <a:pt x="29777" y="19442"/>
                </a:cubicBezTo>
                <a:cubicBezTo>
                  <a:pt x="28006" y="20219"/>
                  <a:pt x="24853" y="22146"/>
                  <a:pt x="23220" y="23182"/>
                </a:cubicBezTo>
                <a:cubicBezTo>
                  <a:pt x="8588" y="32465"/>
                  <a:pt x="0" y="50803"/>
                  <a:pt x="2760" y="67987"/>
                </a:cubicBezTo>
                <a:cubicBezTo>
                  <a:pt x="5756" y="86642"/>
                  <a:pt x="21878" y="102411"/>
                  <a:pt x="40596" y="104993"/>
                </a:cubicBezTo>
                <a:cubicBezTo>
                  <a:pt x="45887" y="105722"/>
                  <a:pt x="51588" y="105589"/>
                  <a:pt x="56077" y="108484"/>
                </a:cubicBezTo>
                <a:cubicBezTo>
                  <a:pt x="64669" y="114025"/>
                  <a:pt x="64019" y="126965"/>
                  <a:pt x="70054" y="135217"/>
                </a:cubicBezTo>
                <a:cubicBezTo>
                  <a:pt x="74278" y="140996"/>
                  <a:pt x="81610" y="143888"/>
                  <a:pt x="88812" y="143888"/>
                </a:cubicBezTo>
                <a:cubicBezTo>
                  <a:pt x="89677" y="143888"/>
                  <a:pt x="90540" y="143846"/>
                  <a:pt x="91395" y="143763"/>
                </a:cubicBezTo>
                <a:cubicBezTo>
                  <a:pt x="99376" y="142984"/>
                  <a:pt x="106750" y="139039"/>
                  <a:pt x="113087" y="134127"/>
                </a:cubicBezTo>
                <a:cubicBezTo>
                  <a:pt x="118605" y="129851"/>
                  <a:pt x="124411" y="124486"/>
                  <a:pt x="131220" y="124486"/>
                </a:cubicBezTo>
                <a:cubicBezTo>
                  <a:pt x="131666" y="124486"/>
                  <a:pt x="132117" y="124510"/>
                  <a:pt x="132572" y="124557"/>
                </a:cubicBezTo>
                <a:cubicBezTo>
                  <a:pt x="135962" y="124915"/>
                  <a:pt x="139021" y="126656"/>
                  <a:pt x="142146" y="128022"/>
                </a:cubicBezTo>
                <a:cubicBezTo>
                  <a:pt x="144318" y="128971"/>
                  <a:pt x="146706" y="129750"/>
                  <a:pt x="149039" y="129750"/>
                </a:cubicBezTo>
                <a:cubicBezTo>
                  <a:pt x="150061" y="129750"/>
                  <a:pt x="151072" y="129601"/>
                  <a:pt x="152050" y="129250"/>
                </a:cubicBezTo>
                <a:cubicBezTo>
                  <a:pt x="152050" y="129250"/>
                  <a:pt x="149472" y="128224"/>
                  <a:pt x="149167" y="126591"/>
                </a:cubicBezTo>
                <a:cubicBezTo>
                  <a:pt x="148177" y="121300"/>
                  <a:pt x="151366" y="120547"/>
                  <a:pt x="155345" y="120547"/>
                </a:cubicBezTo>
                <a:cubicBezTo>
                  <a:pt x="146563" y="119562"/>
                  <a:pt x="138642" y="114705"/>
                  <a:pt x="134331" y="106992"/>
                </a:cubicBezTo>
                <a:cubicBezTo>
                  <a:pt x="131608" y="102120"/>
                  <a:pt x="130553" y="95633"/>
                  <a:pt x="133932" y="91192"/>
                </a:cubicBezTo>
                <a:cubicBezTo>
                  <a:pt x="137851" y="86042"/>
                  <a:pt x="145484" y="86039"/>
                  <a:pt x="151286" y="83172"/>
                </a:cubicBezTo>
                <a:cubicBezTo>
                  <a:pt x="156969" y="80364"/>
                  <a:pt x="160947" y="74379"/>
                  <a:pt x="161335" y="68051"/>
                </a:cubicBezTo>
                <a:cubicBezTo>
                  <a:pt x="161723" y="61723"/>
                  <a:pt x="158506" y="55297"/>
                  <a:pt x="153209" y="51816"/>
                </a:cubicBezTo>
                <a:cubicBezTo>
                  <a:pt x="146705" y="47542"/>
                  <a:pt x="137791" y="47639"/>
                  <a:pt x="131993" y="42447"/>
                </a:cubicBezTo>
                <a:cubicBezTo>
                  <a:pt x="122255" y="33726"/>
                  <a:pt x="127252" y="16215"/>
                  <a:pt x="118711" y="6317"/>
                </a:cubicBezTo>
                <a:cubicBezTo>
                  <a:pt x="114904" y="1904"/>
                  <a:pt x="109025" y="0"/>
                  <a:pt x="103111" y="0"/>
                </a:cubicBezTo>
                <a:close/>
              </a:path>
            </a:pathLst>
          </a:custGeom>
          <a:solidFill>
            <a:schemeClr val="accent1">
              <a:alpha val="2633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25">
    <p:spTree>
      <p:nvGrpSpPr>
        <p:cNvPr id="715" name="Shape 715"/>
        <p:cNvGrpSpPr/>
        <p:nvPr/>
      </p:nvGrpSpPr>
      <p:grpSpPr>
        <a:xfrm>
          <a:off x="0" y="0"/>
          <a:ext cx="0" cy="0"/>
          <a:chOff x="0" y="0"/>
          <a:chExt cx="0" cy="0"/>
        </a:xfrm>
      </p:grpSpPr>
      <p:sp>
        <p:nvSpPr>
          <p:cNvPr id="716" name="Google Shape;716;p125"/>
          <p:cNvSpPr/>
          <p:nvPr/>
        </p:nvSpPr>
        <p:spPr>
          <a:xfrm>
            <a:off x="2831471" y="-241276"/>
            <a:ext cx="6698399" cy="5626067"/>
          </a:xfrm>
          <a:custGeom>
            <a:rect b="b" l="l" r="r" t="t"/>
            <a:pathLst>
              <a:path extrusionOk="0" h="34811" w="41446">
                <a:moveTo>
                  <a:pt x="18660" y="1"/>
                </a:moveTo>
                <a:cubicBezTo>
                  <a:pt x="17955" y="1"/>
                  <a:pt x="17296" y="39"/>
                  <a:pt x="16677" y="90"/>
                </a:cubicBezTo>
                <a:cubicBezTo>
                  <a:pt x="12442" y="443"/>
                  <a:pt x="8357" y="1771"/>
                  <a:pt x="5032" y="4638"/>
                </a:cubicBezTo>
                <a:cubicBezTo>
                  <a:pt x="2049" y="7210"/>
                  <a:pt x="1" y="11125"/>
                  <a:pt x="491" y="15033"/>
                </a:cubicBezTo>
                <a:cubicBezTo>
                  <a:pt x="964" y="18806"/>
                  <a:pt x="4267" y="22243"/>
                  <a:pt x="8032" y="22243"/>
                </a:cubicBezTo>
                <a:cubicBezTo>
                  <a:pt x="8166" y="22243"/>
                  <a:pt x="8301" y="22238"/>
                  <a:pt x="8437" y="22229"/>
                </a:cubicBezTo>
                <a:cubicBezTo>
                  <a:pt x="10584" y="22088"/>
                  <a:pt x="12747" y="20925"/>
                  <a:pt x="14804" y="20925"/>
                </a:cubicBezTo>
                <a:cubicBezTo>
                  <a:pt x="15383" y="20925"/>
                  <a:pt x="15953" y="21017"/>
                  <a:pt x="16513" y="21250"/>
                </a:cubicBezTo>
                <a:cubicBezTo>
                  <a:pt x="19186" y="22365"/>
                  <a:pt x="19685" y="25827"/>
                  <a:pt x="20891" y="28458"/>
                </a:cubicBezTo>
                <a:cubicBezTo>
                  <a:pt x="22614" y="32213"/>
                  <a:pt x="26630" y="34811"/>
                  <a:pt x="30745" y="34811"/>
                </a:cubicBezTo>
                <a:cubicBezTo>
                  <a:pt x="30997" y="34811"/>
                  <a:pt x="31250" y="34801"/>
                  <a:pt x="31502" y="34781"/>
                </a:cubicBezTo>
                <a:cubicBezTo>
                  <a:pt x="35872" y="34436"/>
                  <a:pt x="39857" y="31006"/>
                  <a:pt x="40722" y="26709"/>
                </a:cubicBezTo>
                <a:cubicBezTo>
                  <a:pt x="41372" y="23478"/>
                  <a:pt x="41446" y="18974"/>
                  <a:pt x="40528" y="15807"/>
                </a:cubicBezTo>
                <a:cubicBezTo>
                  <a:pt x="39241" y="11363"/>
                  <a:pt x="36773" y="7276"/>
                  <a:pt x="31102" y="4297"/>
                </a:cubicBezTo>
                <a:lnTo>
                  <a:pt x="31101" y="4296"/>
                </a:lnTo>
                <a:cubicBezTo>
                  <a:pt x="25767" y="739"/>
                  <a:pt x="21771" y="1"/>
                  <a:pt x="1866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ITLE_AND_BODY_1">
    <p:spTree>
      <p:nvGrpSpPr>
        <p:cNvPr id="52" name="Shape 52"/>
        <p:cNvGrpSpPr/>
        <p:nvPr/>
      </p:nvGrpSpPr>
      <p:grpSpPr>
        <a:xfrm>
          <a:off x="0" y="0"/>
          <a:ext cx="0" cy="0"/>
          <a:chOff x="0" y="0"/>
          <a:chExt cx="0" cy="0"/>
        </a:xfrm>
      </p:grpSpPr>
      <p:sp>
        <p:nvSpPr>
          <p:cNvPr id="53" name="Google Shape;53;p14"/>
          <p:cNvSpPr txBox="1"/>
          <p:nvPr>
            <p:ph type="title"/>
          </p:nvPr>
        </p:nvSpPr>
        <p:spPr>
          <a:xfrm>
            <a:off x="935650" y="1122888"/>
            <a:ext cx="2096100" cy="4038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accent1"/>
              </a:buClr>
              <a:buSzPts val="1800"/>
              <a:buNone/>
              <a:defRPr sz="1800">
                <a:solidFill>
                  <a:schemeClr val="accent1"/>
                </a:solidFill>
              </a:defRPr>
            </a:lvl1pPr>
            <a:lvl2pPr lvl="1" rtl="0" algn="r">
              <a:spcBef>
                <a:spcPts val="0"/>
              </a:spcBef>
              <a:spcAft>
                <a:spcPts val="0"/>
              </a:spcAft>
              <a:buClr>
                <a:schemeClr val="accent1"/>
              </a:buClr>
              <a:buSzPts val="1800"/>
              <a:buNone/>
              <a:defRPr sz="1800">
                <a:solidFill>
                  <a:schemeClr val="accent1"/>
                </a:solidFill>
              </a:defRPr>
            </a:lvl2pPr>
            <a:lvl3pPr lvl="2" rtl="0" algn="r">
              <a:spcBef>
                <a:spcPts val="0"/>
              </a:spcBef>
              <a:spcAft>
                <a:spcPts val="0"/>
              </a:spcAft>
              <a:buClr>
                <a:schemeClr val="accent1"/>
              </a:buClr>
              <a:buSzPts val="1800"/>
              <a:buNone/>
              <a:defRPr sz="1800">
                <a:solidFill>
                  <a:schemeClr val="accent1"/>
                </a:solidFill>
              </a:defRPr>
            </a:lvl3pPr>
            <a:lvl4pPr lvl="3" rtl="0" algn="r">
              <a:spcBef>
                <a:spcPts val="0"/>
              </a:spcBef>
              <a:spcAft>
                <a:spcPts val="0"/>
              </a:spcAft>
              <a:buClr>
                <a:schemeClr val="accent1"/>
              </a:buClr>
              <a:buSzPts val="1800"/>
              <a:buNone/>
              <a:defRPr sz="1800">
                <a:solidFill>
                  <a:schemeClr val="accent1"/>
                </a:solidFill>
              </a:defRPr>
            </a:lvl4pPr>
            <a:lvl5pPr lvl="4" rtl="0" algn="r">
              <a:spcBef>
                <a:spcPts val="0"/>
              </a:spcBef>
              <a:spcAft>
                <a:spcPts val="0"/>
              </a:spcAft>
              <a:buClr>
                <a:schemeClr val="accent1"/>
              </a:buClr>
              <a:buSzPts val="1800"/>
              <a:buNone/>
              <a:defRPr sz="1800">
                <a:solidFill>
                  <a:schemeClr val="accent1"/>
                </a:solidFill>
              </a:defRPr>
            </a:lvl5pPr>
            <a:lvl6pPr lvl="5" rtl="0" algn="r">
              <a:spcBef>
                <a:spcPts val="0"/>
              </a:spcBef>
              <a:spcAft>
                <a:spcPts val="0"/>
              </a:spcAft>
              <a:buClr>
                <a:schemeClr val="accent1"/>
              </a:buClr>
              <a:buSzPts val="1800"/>
              <a:buNone/>
              <a:defRPr sz="1800">
                <a:solidFill>
                  <a:schemeClr val="accent1"/>
                </a:solidFill>
              </a:defRPr>
            </a:lvl6pPr>
            <a:lvl7pPr lvl="6" rtl="0" algn="r">
              <a:spcBef>
                <a:spcPts val="0"/>
              </a:spcBef>
              <a:spcAft>
                <a:spcPts val="0"/>
              </a:spcAft>
              <a:buClr>
                <a:schemeClr val="accent1"/>
              </a:buClr>
              <a:buSzPts val="1800"/>
              <a:buNone/>
              <a:defRPr sz="1800">
                <a:solidFill>
                  <a:schemeClr val="accent1"/>
                </a:solidFill>
              </a:defRPr>
            </a:lvl7pPr>
            <a:lvl8pPr lvl="7" rtl="0" algn="r">
              <a:spcBef>
                <a:spcPts val="0"/>
              </a:spcBef>
              <a:spcAft>
                <a:spcPts val="0"/>
              </a:spcAft>
              <a:buClr>
                <a:schemeClr val="accent1"/>
              </a:buClr>
              <a:buSzPts val="1800"/>
              <a:buNone/>
              <a:defRPr sz="1800">
                <a:solidFill>
                  <a:schemeClr val="accent1"/>
                </a:solidFill>
              </a:defRPr>
            </a:lvl8pPr>
            <a:lvl9pPr lvl="8" rtl="0" algn="r">
              <a:spcBef>
                <a:spcPts val="0"/>
              </a:spcBef>
              <a:spcAft>
                <a:spcPts val="0"/>
              </a:spcAft>
              <a:buClr>
                <a:schemeClr val="accent1"/>
              </a:buClr>
              <a:buSzPts val="1800"/>
              <a:buNone/>
              <a:defRPr sz="1800">
                <a:solidFill>
                  <a:schemeClr val="accent1"/>
                </a:solidFill>
              </a:defRPr>
            </a:lvl9pPr>
          </a:lstStyle>
          <a:p/>
        </p:txBody>
      </p:sp>
      <p:sp>
        <p:nvSpPr>
          <p:cNvPr id="54" name="Google Shape;54;p14"/>
          <p:cNvSpPr txBox="1"/>
          <p:nvPr>
            <p:ph idx="1" type="subTitle"/>
          </p:nvPr>
        </p:nvSpPr>
        <p:spPr>
          <a:xfrm>
            <a:off x="935650" y="1486063"/>
            <a:ext cx="2096100" cy="499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55" name="Google Shape;55;p14"/>
          <p:cNvSpPr txBox="1"/>
          <p:nvPr>
            <p:ph hasCustomPrompt="1" idx="2" type="title"/>
          </p:nvPr>
        </p:nvSpPr>
        <p:spPr>
          <a:xfrm>
            <a:off x="3193725" y="1234300"/>
            <a:ext cx="1201800" cy="7515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56" name="Google Shape;56;p14"/>
          <p:cNvSpPr txBox="1"/>
          <p:nvPr>
            <p:ph idx="3" type="title"/>
          </p:nvPr>
        </p:nvSpPr>
        <p:spPr>
          <a:xfrm>
            <a:off x="935650" y="3157513"/>
            <a:ext cx="2096100" cy="4038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accent1"/>
              </a:buClr>
              <a:buSzPts val="1800"/>
              <a:buNone/>
              <a:defRPr sz="1800">
                <a:solidFill>
                  <a:schemeClr val="accent1"/>
                </a:solidFill>
              </a:defRPr>
            </a:lvl1pPr>
            <a:lvl2pPr lvl="1" rtl="0" algn="r">
              <a:spcBef>
                <a:spcPts val="0"/>
              </a:spcBef>
              <a:spcAft>
                <a:spcPts val="0"/>
              </a:spcAft>
              <a:buClr>
                <a:schemeClr val="accent1"/>
              </a:buClr>
              <a:buSzPts val="1800"/>
              <a:buNone/>
              <a:defRPr sz="1800">
                <a:solidFill>
                  <a:schemeClr val="accent1"/>
                </a:solidFill>
              </a:defRPr>
            </a:lvl2pPr>
            <a:lvl3pPr lvl="2" rtl="0" algn="r">
              <a:spcBef>
                <a:spcPts val="0"/>
              </a:spcBef>
              <a:spcAft>
                <a:spcPts val="0"/>
              </a:spcAft>
              <a:buClr>
                <a:schemeClr val="accent1"/>
              </a:buClr>
              <a:buSzPts val="1800"/>
              <a:buNone/>
              <a:defRPr sz="1800">
                <a:solidFill>
                  <a:schemeClr val="accent1"/>
                </a:solidFill>
              </a:defRPr>
            </a:lvl3pPr>
            <a:lvl4pPr lvl="3" rtl="0" algn="r">
              <a:spcBef>
                <a:spcPts val="0"/>
              </a:spcBef>
              <a:spcAft>
                <a:spcPts val="0"/>
              </a:spcAft>
              <a:buClr>
                <a:schemeClr val="accent1"/>
              </a:buClr>
              <a:buSzPts val="1800"/>
              <a:buNone/>
              <a:defRPr sz="1800">
                <a:solidFill>
                  <a:schemeClr val="accent1"/>
                </a:solidFill>
              </a:defRPr>
            </a:lvl4pPr>
            <a:lvl5pPr lvl="4" rtl="0" algn="r">
              <a:spcBef>
                <a:spcPts val="0"/>
              </a:spcBef>
              <a:spcAft>
                <a:spcPts val="0"/>
              </a:spcAft>
              <a:buClr>
                <a:schemeClr val="accent1"/>
              </a:buClr>
              <a:buSzPts val="1800"/>
              <a:buNone/>
              <a:defRPr sz="1800">
                <a:solidFill>
                  <a:schemeClr val="accent1"/>
                </a:solidFill>
              </a:defRPr>
            </a:lvl5pPr>
            <a:lvl6pPr lvl="5" rtl="0" algn="r">
              <a:spcBef>
                <a:spcPts val="0"/>
              </a:spcBef>
              <a:spcAft>
                <a:spcPts val="0"/>
              </a:spcAft>
              <a:buClr>
                <a:schemeClr val="accent1"/>
              </a:buClr>
              <a:buSzPts val="1800"/>
              <a:buNone/>
              <a:defRPr sz="1800">
                <a:solidFill>
                  <a:schemeClr val="accent1"/>
                </a:solidFill>
              </a:defRPr>
            </a:lvl6pPr>
            <a:lvl7pPr lvl="6" rtl="0" algn="r">
              <a:spcBef>
                <a:spcPts val="0"/>
              </a:spcBef>
              <a:spcAft>
                <a:spcPts val="0"/>
              </a:spcAft>
              <a:buClr>
                <a:schemeClr val="accent1"/>
              </a:buClr>
              <a:buSzPts val="1800"/>
              <a:buNone/>
              <a:defRPr sz="1800">
                <a:solidFill>
                  <a:schemeClr val="accent1"/>
                </a:solidFill>
              </a:defRPr>
            </a:lvl7pPr>
            <a:lvl8pPr lvl="7" rtl="0" algn="r">
              <a:spcBef>
                <a:spcPts val="0"/>
              </a:spcBef>
              <a:spcAft>
                <a:spcPts val="0"/>
              </a:spcAft>
              <a:buClr>
                <a:schemeClr val="accent1"/>
              </a:buClr>
              <a:buSzPts val="1800"/>
              <a:buNone/>
              <a:defRPr sz="1800">
                <a:solidFill>
                  <a:schemeClr val="accent1"/>
                </a:solidFill>
              </a:defRPr>
            </a:lvl8pPr>
            <a:lvl9pPr lvl="8" rtl="0" algn="r">
              <a:spcBef>
                <a:spcPts val="0"/>
              </a:spcBef>
              <a:spcAft>
                <a:spcPts val="0"/>
              </a:spcAft>
              <a:buClr>
                <a:schemeClr val="accent1"/>
              </a:buClr>
              <a:buSzPts val="1800"/>
              <a:buNone/>
              <a:defRPr sz="1800">
                <a:solidFill>
                  <a:schemeClr val="accent1"/>
                </a:solidFill>
              </a:defRPr>
            </a:lvl9pPr>
          </a:lstStyle>
          <a:p/>
        </p:txBody>
      </p:sp>
      <p:sp>
        <p:nvSpPr>
          <p:cNvPr id="57" name="Google Shape;57;p14"/>
          <p:cNvSpPr txBox="1"/>
          <p:nvPr>
            <p:ph idx="4" type="subTitle"/>
          </p:nvPr>
        </p:nvSpPr>
        <p:spPr>
          <a:xfrm>
            <a:off x="935650" y="3520813"/>
            <a:ext cx="2096100" cy="499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58" name="Google Shape;58;p14"/>
          <p:cNvSpPr txBox="1"/>
          <p:nvPr>
            <p:ph hasCustomPrompt="1" idx="5" type="title"/>
          </p:nvPr>
        </p:nvSpPr>
        <p:spPr>
          <a:xfrm>
            <a:off x="3193725" y="3269050"/>
            <a:ext cx="1201800" cy="7515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59" name="Google Shape;59;p14"/>
          <p:cNvSpPr txBox="1"/>
          <p:nvPr>
            <p:ph idx="6" type="title"/>
          </p:nvPr>
        </p:nvSpPr>
        <p:spPr>
          <a:xfrm>
            <a:off x="6112225" y="1122888"/>
            <a:ext cx="2096100" cy="403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p:txBody>
      </p:sp>
      <p:sp>
        <p:nvSpPr>
          <p:cNvPr id="60" name="Google Shape;60;p14"/>
          <p:cNvSpPr txBox="1"/>
          <p:nvPr>
            <p:ph idx="7" type="subTitle"/>
          </p:nvPr>
        </p:nvSpPr>
        <p:spPr>
          <a:xfrm>
            <a:off x="6112225" y="1486063"/>
            <a:ext cx="2096100" cy="499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61" name="Google Shape;61;p14"/>
          <p:cNvSpPr txBox="1"/>
          <p:nvPr>
            <p:ph hasCustomPrompt="1" idx="8" type="title"/>
          </p:nvPr>
        </p:nvSpPr>
        <p:spPr>
          <a:xfrm>
            <a:off x="4691419" y="1234300"/>
            <a:ext cx="1201800" cy="7515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4800"/>
              <a:buNone/>
              <a:defRPr sz="4800"/>
            </a:lvl1pPr>
            <a:lvl2pPr lvl="1" rtl="0" algn="r">
              <a:spcBef>
                <a:spcPts val="0"/>
              </a:spcBef>
              <a:spcAft>
                <a:spcPts val="0"/>
              </a:spcAft>
              <a:buSzPts val="4800"/>
              <a:buNone/>
              <a:defRPr sz="4800"/>
            </a:lvl2pPr>
            <a:lvl3pPr lvl="2" rtl="0" algn="r">
              <a:spcBef>
                <a:spcPts val="0"/>
              </a:spcBef>
              <a:spcAft>
                <a:spcPts val="0"/>
              </a:spcAft>
              <a:buSzPts val="4800"/>
              <a:buNone/>
              <a:defRPr sz="4800"/>
            </a:lvl3pPr>
            <a:lvl4pPr lvl="3" rtl="0" algn="r">
              <a:spcBef>
                <a:spcPts val="0"/>
              </a:spcBef>
              <a:spcAft>
                <a:spcPts val="0"/>
              </a:spcAft>
              <a:buSzPts val="4800"/>
              <a:buNone/>
              <a:defRPr sz="4800"/>
            </a:lvl4pPr>
            <a:lvl5pPr lvl="4" rtl="0" algn="r">
              <a:spcBef>
                <a:spcPts val="0"/>
              </a:spcBef>
              <a:spcAft>
                <a:spcPts val="0"/>
              </a:spcAft>
              <a:buSzPts val="4800"/>
              <a:buNone/>
              <a:defRPr sz="4800"/>
            </a:lvl5pPr>
            <a:lvl6pPr lvl="5" rtl="0" algn="r">
              <a:spcBef>
                <a:spcPts val="0"/>
              </a:spcBef>
              <a:spcAft>
                <a:spcPts val="0"/>
              </a:spcAft>
              <a:buSzPts val="4800"/>
              <a:buNone/>
              <a:defRPr sz="4800"/>
            </a:lvl6pPr>
            <a:lvl7pPr lvl="6" rtl="0" algn="r">
              <a:spcBef>
                <a:spcPts val="0"/>
              </a:spcBef>
              <a:spcAft>
                <a:spcPts val="0"/>
              </a:spcAft>
              <a:buSzPts val="4800"/>
              <a:buNone/>
              <a:defRPr sz="4800"/>
            </a:lvl7pPr>
            <a:lvl8pPr lvl="7" rtl="0" algn="r">
              <a:spcBef>
                <a:spcPts val="0"/>
              </a:spcBef>
              <a:spcAft>
                <a:spcPts val="0"/>
              </a:spcAft>
              <a:buSzPts val="4800"/>
              <a:buNone/>
              <a:defRPr sz="4800"/>
            </a:lvl8pPr>
            <a:lvl9pPr lvl="8" rtl="0" algn="r">
              <a:spcBef>
                <a:spcPts val="0"/>
              </a:spcBef>
              <a:spcAft>
                <a:spcPts val="0"/>
              </a:spcAft>
              <a:buSzPts val="4800"/>
              <a:buNone/>
              <a:defRPr sz="4800"/>
            </a:lvl9pPr>
          </a:lstStyle>
          <a:p>
            <a:r>
              <a:t>xx%</a:t>
            </a:r>
          </a:p>
        </p:txBody>
      </p:sp>
      <p:sp>
        <p:nvSpPr>
          <p:cNvPr id="62" name="Google Shape;62;p14"/>
          <p:cNvSpPr txBox="1"/>
          <p:nvPr>
            <p:ph idx="9" type="title"/>
          </p:nvPr>
        </p:nvSpPr>
        <p:spPr>
          <a:xfrm>
            <a:off x="6112225" y="3157513"/>
            <a:ext cx="2096100" cy="403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p:txBody>
      </p:sp>
      <p:sp>
        <p:nvSpPr>
          <p:cNvPr id="63" name="Google Shape;63;p14"/>
          <p:cNvSpPr txBox="1"/>
          <p:nvPr>
            <p:ph idx="13" type="subTitle"/>
          </p:nvPr>
        </p:nvSpPr>
        <p:spPr>
          <a:xfrm>
            <a:off x="6112225" y="3520813"/>
            <a:ext cx="2096100" cy="499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64" name="Google Shape;64;p14"/>
          <p:cNvSpPr txBox="1"/>
          <p:nvPr>
            <p:ph hasCustomPrompt="1" idx="14" type="title"/>
          </p:nvPr>
        </p:nvSpPr>
        <p:spPr>
          <a:xfrm>
            <a:off x="4691419" y="3269050"/>
            <a:ext cx="1201800" cy="7515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4800"/>
              <a:buNone/>
              <a:defRPr sz="4800"/>
            </a:lvl1pPr>
            <a:lvl2pPr lvl="1" rtl="0" algn="r">
              <a:spcBef>
                <a:spcPts val="0"/>
              </a:spcBef>
              <a:spcAft>
                <a:spcPts val="0"/>
              </a:spcAft>
              <a:buSzPts val="4800"/>
              <a:buNone/>
              <a:defRPr sz="4800"/>
            </a:lvl2pPr>
            <a:lvl3pPr lvl="2" rtl="0" algn="r">
              <a:spcBef>
                <a:spcPts val="0"/>
              </a:spcBef>
              <a:spcAft>
                <a:spcPts val="0"/>
              </a:spcAft>
              <a:buSzPts val="4800"/>
              <a:buNone/>
              <a:defRPr sz="4800"/>
            </a:lvl3pPr>
            <a:lvl4pPr lvl="3" rtl="0" algn="r">
              <a:spcBef>
                <a:spcPts val="0"/>
              </a:spcBef>
              <a:spcAft>
                <a:spcPts val="0"/>
              </a:spcAft>
              <a:buSzPts val="4800"/>
              <a:buNone/>
              <a:defRPr sz="4800"/>
            </a:lvl4pPr>
            <a:lvl5pPr lvl="4" rtl="0" algn="r">
              <a:spcBef>
                <a:spcPts val="0"/>
              </a:spcBef>
              <a:spcAft>
                <a:spcPts val="0"/>
              </a:spcAft>
              <a:buSzPts val="4800"/>
              <a:buNone/>
              <a:defRPr sz="4800"/>
            </a:lvl5pPr>
            <a:lvl6pPr lvl="5" rtl="0" algn="r">
              <a:spcBef>
                <a:spcPts val="0"/>
              </a:spcBef>
              <a:spcAft>
                <a:spcPts val="0"/>
              </a:spcAft>
              <a:buSzPts val="4800"/>
              <a:buNone/>
              <a:defRPr sz="4800"/>
            </a:lvl6pPr>
            <a:lvl7pPr lvl="6" rtl="0" algn="r">
              <a:spcBef>
                <a:spcPts val="0"/>
              </a:spcBef>
              <a:spcAft>
                <a:spcPts val="0"/>
              </a:spcAft>
              <a:buSzPts val="4800"/>
              <a:buNone/>
              <a:defRPr sz="4800"/>
            </a:lvl7pPr>
            <a:lvl8pPr lvl="7" rtl="0" algn="r">
              <a:spcBef>
                <a:spcPts val="0"/>
              </a:spcBef>
              <a:spcAft>
                <a:spcPts val="0"/>
              </a:spcAft>
              <a:buSzPts val="4800"/>
              <a:buNone/>
              <a:defRPr sz="4800"/>
            </a:lvl8pPr>
            <a:lvl9pPr lvl="8" rtl="0" algn="r">
              <a:spcBef>
                <a:spcPts val="0"/>
              </a:spcBef>
              <a:spcAft>
                <a:spcPts val="0"/>
              </a:spcAft>
              <a:buSzPts val="4800"/>
              <a:buNone/>
              <a:defRPr sz="4800"/>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ONE_COLUMN_TEXT_1">
    <p:spTree>
      <p:nvGrpSpPr>
        <p:cNvPr id="65" name="Shape 65"/>
        <p:cNvGrpSpPr/>
        <p:nvPr/>
      </p:nvGrpSpPr>
      <p:grpSpPr>
        <a:xfrm>
          <a:off x="0" y="0"/>
          <a:ext cx="0" cy="0"/>
          <a:chOff x="0" y="0"/>
          <a:chExt cx="0" cy="0"/>
        </a:xfrm>
      </p:grpSpPr>
      <p:sp>
        <p:nvSpPr>
          <p:cNvPr id="66" name="Google Shape;66;p15"/>
          <p:cNvSpPr txBox="1"/>
          <p:nvPr>
            <p:ph type="title"/>
          </p:nvPr>
        </p:nvSpPr>
        <p:spPr>
          <a:xfrm>
            <a:off x="1652325" y="3018950"/>
            <a:ext cx="325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Font typeface="Abel"/>
              <a:buNone/>
              <a:defRPr sz="1800">
                <a:latin typeface="Abel"/>
                <a:ea typeface="Abel"/>
                <a:cs typeface="Abel"/>
                <a:sym typeface="Abe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67" name="Google Shape;67;p15"/>
          <p:cNvSpPr txBox="1"/>
          <p:nvPr>
            <p:ph idx="1" type="subTitle"/>
          </p:nvPr>
        </p:nvSpPr>
        <p:spPr>
          <a:xfrm>
            <a:off x="1652325" y="1386650"/>
            <a:ext cx="4045200" cy="18609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ighteous"/>
              <a:buNone/>
              <a:defRPr sz="2400">
                <a:latin typeface="Righteous"/>
                <a:ea typeface="Righteous"/>
                <a:cs typeface="Righteous"/>
                <a:sym typeface="Righteous"/>
              </a:defRPr>
            </a:lvl1pPr>
            <a:lvl2pPr lvl="1" rtl="0">
              <a:lnSpc>
                <a:spcPct val="100000"/>
              </a:lnSpc>
              <a:spcBef>
                <a:spcPts val="0"/>
              </a:spcBef>
              <a:spcAft>
                <a:spcPts val="0"/>
              </a:spcAft>
              <a:buSzPts val="2100"/>
              <a:buFont typeface="Righteous"/>
              <a:buNone/>
              <a:defRPr sz="2100">
                <a:latin typeface="Righteous"/>
                <a:ea typeface="Righteous"/>
                <a:cs typeface="Righteous"/>
                <a:sym typeface="Righteous"/>
              </a:defRPr>
            </a:lvl2pPr>
            <a:lvl3pPr lvl="2" rtl="0">
              <a:lnSpc>
                <a:spcPct val="100000"/>
              </a:lnSpc>
              <a:spcBef>
                <a:spcPts val="0"/>
              </a:spcBef>
              <a:spcAft>
                <a:spcPts val="0"/>
              </a:spcAft>
              <a:buSzPts val="2100"/>
              <a:buFont typeface="Righteous"/>
              <a:buNone/>
              <a:defRPr sz="2100">
                <a:latin typeface="Righteous"/>
                <a:ea typeface="Righteous"/>
                <a:cs typeface="Righteous"/>
                <a:sym typeface="Righteous"/>
              </a:defRPr>
            </a:lvl3pPr>
            <a:lvl4pPr lvl="3" rtl="0">
              <a:lnSpc>
                <a:spcPct val="100000"/>
              </a:lnSpc>
              <a:spcBef>
                <a:spcPts val="0"/>
              </a:spcBef>
              <a:spcAft>
                <a:spcPts val="0"/>
              </a:spcAft>
              <a:buSzPts val="2100"/>
              <a:buFont typeface="Righteous"/>
              <a:buNone/>
              <a:defRPr sz="2100">
                <a:latin typeface="Righteous"/>
                <a:ea typeface="Righteous"/>
                <a:cs typeface="Righteous"/>
                <a:sym typeface="Righteous"/>
              </a:defRPr>
            </a:lvl4pPr>
            <a:lvl5pPr lvl="4" rtl="0">
              <a:lnSpc>
                <a:spcPct val="100000"/>
              </a:lnSpc>
              <a:spcBef>
                <a:spcPts val="0"/>
              </a:spcBef>
              <a:spcAft>
                <a:spcPts val="0"/>
              </a:spcAft>
              <a:buSzPts val="2100"/>
              <a:buFont typeface="Righteous"/>
              <a:buNone/>
              <a:defRPr sz="2100">
                <a:latin typeface="Righteous"/>
                <a:ea typeface="Righteous"/>
                <a:cs typeface="Righteous"/>
                <a:sym typeface="Righteous"/>
              </a:defRPr>
            </a:lvl5pPr>
            <a:lvl6pPr lvl="5" rtl="0">
              <a:lnSpc>
                <a:spcPct val="100000"/>
              </a:lnSpc>
              <a:spcBef>
                <a:spcPts val="0"/>
              </a:spcBef>
              <a:spcAft>
                <a:spcPts val="0"/>
              </a:spcAft>
              <a:buSzPts val="2100"/>
              <a:buFont typeface="Righteous"/>
              <a:buNone/>
              <a:defRPr sz="2100">
                <a:latin typeface="Righteous"/>
                <a:ea typeface="Righteous"/>
                <a:cs typeface="Righteous"/>
                <a:sym typeface="Righteous"/>
              </a:defRPr>
            </a:lvl6pPr>
            <a:lvl7pPr lvl="6" rtl="0">
              <a:lnSpc>
                <a:spcPct val="100000"/>
              </a:lnSpc>
              <a:spcBef>
                <a:spcPts val="0"/>
              </a:spcBef>
              <a:spcAft>
                <a:spcPts val="0"/>
              </a:spcAft>
              <a:buSzPts val="2100"/>
              <a:buFont typeface="Righteous"/>
              <a:buNone/>
              <a:defRPr sz="2100">
                <a:latin typeface="Righteous"/>
                <a:ea typeface="Righteous"/>
                <a:cs typeface="Righteous"/>
                <a:sym typeface="Righteous"/>
              </a:defRPr>
            </a:lvl7pPr>
            <a:lvl8pPr lvl="7" rtl="0">
              <a:lnSpc>
                <a:spcPct val="100000"/>
              </a:lnSpc>
              <a:spcBef>
                <a:spcPts val="0"/>
              </a:spcBef>
              <a:spcAft>
                <a:spcPts val="0"/>
              </a:spcAft>
              <a:buSzPts val="2100"/>
              <a:buFont typeface="Righteous"/>
              <a:buNone/>
              <a:defRPr sz="2100">
                <a:latin typeface="Righteous"/>
                <a:ea typeface="Righteous"/>
                <a:cs typeface="Righteous"/>
                <a:sym typeface="Righteous"/>
              </a:defRPr>
            </a:lvl8pPr>
            <a:lvl9pPr lvl="8" rtl="0">
              <a:lnSpc>
                <a:spcPct val="100000"/>
              </a:lnSpc>
              <a:spcBef>
                <a:spcPts val="0"/>
              </a:spcBef>
              <a:spcAft>
                <a:spcPts val="0"/>
              </a:spcAft>
              <a:buSzPts val="2100"/>
              <a:buFont typeface="Righteous"/>
              <a:buNone/>
              <a:defRPr sz="2100">
                <a:latin typeface="Righteous"/>
                <a:ea typeface="Righteous"/>
                <a:cs typeface="Righteous"/>
                <a:sym typeface="Righteous"/>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p:cSld name="TITLE_AND_BODY_1_1">
    <p:spTree>
      <p:nvGrpSpPr>
        <p:cNvPr id="68" name="Shape 68"/>
        <p:cNvGrpSpPr/>
        <p:nvPr/>
      </p:nvGrpSpPr>
      <p:grpSpPr>
        <a:xfrm>
          <a:off x="0" y="0"/>
          <a:ext cx="0" cy="0"/>
          <a:chOff x="0" y="0"/>
          <a:chExt cx="0" cy="0"/>
        </a:xfrm>
      </p:grpSpPr>
      <p:sp>
        <p:nvSpPr>
          <p:cNvPr id="69" name="Google Shape;69;p16"/>
          <p:cNvSpPr txBox="1"/>
          <p:nvPr>
            <p:ph type="title"/>
          </p:nvPr>
        </p:nvSpPr>
        <p:spPr>
          <a:xfrm>
            <a:off x="1076700" y="2893029"/>
            <a:ext cx="20961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70" name="Google Shape;70;p16"/>
          <p:cNvSpPr txBox="1"/>
          <p:nvPr>
            <p:ph idx="1" type="subTitle"/>
          </p:nvPr>
        </p:nvSpPr>
        <p:spPr>
          <a:xfrm>
            <a:off x="1076700" y="3428524"/>
            <a:ext cx="2096100" cy="976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1" name="Google Shape;71;p16"/>
          <p:cNvSpPr txBox="1"/>
          <p:nvPr>
            <p:ph idx="2" type="title"/>
          </p:nvPr>
        </p:nvSpPr>
        <p:spPr>
          <a:xfrm>
            <a:off x="768900" y="403200"/>
            <a:ext cx="37563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cxnSp>
        <p:nvCxnSpPr>
          <p:cNvPr id="72" name="Google Shape;72;p16"/>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
        <p:nvSpPr>
          <p:cNvPr id="73" name="Google Shape;73;p16"/>
          <p:cNvSpPr txBox="1"/>
          <p:nvPr>
            <p:ph idx="3" type="title"/>
          </p:nvPr>
        </p:nvSpPr>
        <p:spPr>
          <a:xfrm>
            <a:off x="3523950" y="2893029"/>
            <a:ext cx="20961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74" name="Google Shape;74;p16"/>
          <p:cNvSpPr txBox="1"/>
          <p:nvPr>
            <p:ph idx="4" type="subTitle"/>
          </p:nvPr>
        </p:nvSpPr>
        <p:spPr>
          <a:xfrm>
            <a:off x="3523950" y="3428524"/>
            <a:ext cx="2096100" cy="976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5" name="Google Shape;75;p16"/>
          <p:cNvSpPr txBox="1"/>
          <p:nvPr>
            <p:ph idx="5" type="title"/>
          </p:nvPr>
        </p:nvSpPr>
        <p:spPr>
          <a:xfrm>
            <a:off x="5971200" y="2893029"/>
            <a:ext cx="20961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76" name="Google Shape;76;p16"/>
          <p:cNvSpPr txBox="1"/>
          <p:nvPr>
            <p:ph idx="6" type="subTitle"/>
          </p:nvPr>
        </p:nvSpPr>
        <p:spPr>
          <a:xfrm>
            <a:off x="5971200" y="3428524"/>
            <a:ext cx="2096100" cy="976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Columns ">
  <p:cSld name="TITLE_AND_BODY_1_1_1">
    <p:spTree>
      <p:nvGrpSpPr>
        <p:cNvPr id="77" name="Shape 77"/>
        <p:cNvGrpSpPr/>
        <p:nvPr/>
      </p:nvGrpSpPr>
      <p:grpSpPr>
        <a:xfrm>
          <a:off x="0" y="0"/>
          <a:ext cx="0" cy="0"/>
          <a:chOff x="0" y="0"/>
          <a:chExt cx="0" cy="0"/>
        </a:xfrm>
      </p:grpSpPr>
      <p:sp>
        <p:nvSpPr>
          <p:cNvPr id="78" name="Google Shape;78;p17"/>
          <p:cNvSpPr txBox="1"/>
          <p:nvPr>
            <p:ph type="title"/>
          </p:nvPr>
        </p:nvSpPr>
        <p:spPr>
          <a:xfrm>
            <a:off x="1076700" y="1880825"/>
            <a:ext cx="3371400" cy="499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p:txBody>
      </p:sp>
      <p:sp>
        <p:nvSpPr>
          <p:cNvPr id="79" name="Google Shape;79;p17"/>
          <p:cNvSpPr txBox="1"/>
          <p:nvPr>
            <p:ph idx="1" type="subTitle"/>
          </p:nvPr>
        </p:nvSpPr>
        <p:spPr>
          <a:xfrm>
            <a:off x="1076700" y="2416324"/>
            <a:ext cx="3371400" cy="671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80" name="Google Shape;80;p17"/>
          <p:cNvSpPr txBox="1"/>
          <p:nvPr>
            <p:ph idx="2" type="title"/>
          </p:nvPr>
        </p:nvSpPr>
        <p:spPr>
          <a:xfrm>
            <a:off x="768900" y="403200"/>
            <a:ext cx="43833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cxnSp>
        <p:nvCxnSpPr>
          <p:cNvPr id="81" name="Google Shape;81;p17"/>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
        <p:nvSpPr>
          <p:cNvPr id="82" name="Google Shape;82;p17"/>
          <p:cNvSpPr txBox="1"/>
          <p:nvPr>
            <p:ph idx="3" type="title"/>
          </p:nvPr>
        </p:nvSpPr>
        <p:spPr>
          <a:xfrm>
            <a:off x="1076700" y="3254725"/>
            <a:ext cx="3371400" cy="499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p:txBody>
      </p:sp>
      <p:sp>
        <p:nvSpPr>
          <p:cNvPr id="83" name="Google Shape;83;p17"/>
          <p:cNvSpPr txBox="1"/>
          <p:nvPr>
            <p:ph idx="4" type="subTitle"/>
          </p:nvPr>
        </p:nvSpPr>
        <p:spPr>
          <a:xfrm>
            <a:off x="1076700" y="3790224"/>
            <a:ext cx="3371400" cy="671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cSld name="ONE_COLUMN_TEXT_3">
    <p:spTree>
      <p:nvGrpSpPr>
        <p:cNvPr id="84" name="Shape 84"/>
        <p:cNvGrpSpPr/>
        <p:nvPr/>
      </p:nvGrpSpPr>
      <p:grpSpPr>
        <a:xfrm>
          <a:off x="0" y="0"/>
          <a:ext cx="0" cy="0"/>
          <a:chOff x="0" y="0"/>
          <a:chExt cx="0" cy="0"/>
        </a:xfrm>
      </p:grpSpPr>
      <p:sp>
        <p:nvSpPr>
          <p:cNvPr id="85" name="Google Shape;85;p18"/>
          <p:cNvSpPr txBox="1"/>
          <p:nvPr>
            <p:ph type="title"/>
          </p:nvPr>
        </p:nvSpPr>
        <p:spPr>
          <a:xfrm>
            <a:off x="768900" y="1851000"/>
            <a:ext cx="325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86" name="Google Shape;86;p18"/>
          <p:cNvSpPr txBox="1"/>
          <p:nvPr>
            <p:ph idx="1" type="body"/>
          </p:nvPr>
        </p:nvSpPr>
        <p:spPr>
          <a:xfrm>
            <a:off x="768900" y="2953275"/>
            <a:ext cx="2897700" cy="18801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42900" lvl="1" marL="914400" rtl="0">
              <a:spcBef>
                <a:spcPts val="1600"/>
              </a:spcBef>
              <a:spcAft>
                <a:spcPts val="0"/>
              </a:spcAft>
              <a:buSzPts val="1800"/>
              <a:buChar char="○"/>
              <a:defRPr sz="1800"/>
            </a:lvl2pPr>
            <a:lvl3pPr indent="-342900" lvl="2" marL="1371600" rtl="0">
              <a:spcBef>
                <a:spcPts val="1600"/>
              </a:spcBef>
              <a:spcAft>
                <a:spcPts val="0"/>
              </a:spcAft>
              <a:buSzPts val="1800"/>
              <a:buChar char="■"/>
              <a:defRPr sz="1800"/>
            </a:lvl3pPr>
            <a:lvl4pPr indent="-342900" lvl="3" marL="1828800" rtl="0">
              <a:spcBef>
                <a:spcPts val="1600"/>
              </a:spcBef>
              <a:spcAft>
                <a:spcPts val="0"/>
              </a:spcAft>
              <a:buSzPts val="1800"/>
              <a:buChar char="●"/>
              <a:defRPr sz="1800"/>
            </a:lvl4pPr>
            <a:lvl5pPr indent="-342900" lvl="4" marL="2286000" rtl="0">
              <a:spcBef>
                <a:spcPts val="1600"/>
              </a:spcBef>
              <a:spcAft>
                <a:spcPts val="0"/>
              </a:spcAft>
              <a:buSzPts val="1800"/>
              <a:buChar char="○"/>
              <a:defRPr sz="1800"/>
            </a:lvl5pPr>
            <a:lvl6pPr indent="-342900" lvl="5" marL="2743200" rtl="0">
              <a:spcBef>
                <a:spcPts val="1600"/>
              </a:spcBef>
              <a:spcAft>
                <a:spcPts val="0"/>
              </a:spcAft>
              <a:buSzPts val="1800"/>
              <a:buChar char="■"/>
              <a:defRPr sz="1800"/>
            </a:lvl6pPr>
            <a:lvl7pPr indent="-342900" lvl="6" marL="3200400" rtl="0">
              <a:spcBef>
                <a:spcPts val="1600"/>
              </a:spcBef>
              <a:spcAft>
                <a:spcPts val="0"/>
              </a:spcAft>
              <a:buSzPts val="1800"/>
              <a:buChar char="●"/>
              <a:defRPr sz="1800"/>
            </a:lvl7pPr>
            <a:lvl8pPr indent="-342900" lvl="7" marL="3657600" rtl="0">
              <a:spcBef>
                <a:spcPts val="1600"/>
              </a:spcBef>
              <a:spcAft>
                <a:spcPts val="0"/>
              </a:spcAft>
              <a:buSzPts val="1800"/>
              <a:buChar char="○"/>
              <a:defRPr sz="1800"/>
            </a:lvl8pPr>
            <a:lvl9pPr indent="-342900" lvl="8" marL="4114800" rtl="0">
              <a:spcBef>
                <a:spcPts val="1600"/>
              </a:spcBef>
              <a:spcAft>
                <a:spcPts val="1600"/>
              </a:spcAft>
              <a:buSzPts val="1800"/>
              <a:buChar char="■"/>
              <a:defRPr sz="1800"/>
            </a:lvl9pPr>
          </a:lstStyle>
          <a:p/>
        </p:txBody>
      </p:sp>
      <p:cxnSp>
        <p:nvCxnSpPr>
          <p:cNvPr id="87" name="Google Shape;87;p18"/>
          <p:cNvCxnSpPr/>
          <p:nvPr/>
        </p:nvCxnSpPr>
        <p:spPr>
          <a:xfrm>
            <a:off x="-122675" y="2679425"/>
            <a:ext cx="4211100" cy="0"/>
          </a:xfrm>
          <a:prstGeom prst="straightConnector1">
            <a:avLst/>
          </a:prstGeom>
          <a:noFill/>
          <a:ln cap="flat" cmpd="sng" w="9525">
            <a:solidFill>
              <a:schemeClr val="accent2"/>
            </a:solidFill>
            <a:prstDash val="solid"/>
            <a:round/>
            <a:headEnd len="med" w="med" type="none"/>
            <a:tailEnd len="med" w="med"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p:cSld name="TITLE_AND_BODY_1_2">
    <p:spTree>
      <p:nvGrpSpPr>
        <p:cNvPr id="88" name="Shape 88"/>
        <p:cNvGrpSpPr/>
        <p:nvPr/>
      </p:nvGrpSpPr>
      <p:grpSpPr>
        <a:xfrm>
          <a:off x="0" y="0"/>
          <a:ext cx="0" cy="0"/>
          <a:chOff x="0" y="0"/>
          <a:chExt cx="0" cy="0"/>
        </a:xfrm>
      </p:grpSpPr>
      <p:sp>
        <p:nvSpPr>
          <p:cNvPr id="89" name="Google Shape;89;p19"/>
          <p:cNvSpPr txBox="1"/>
          <p:nvPr>
            <p:ph type="title"/>
          </p:nvPr>
        </p:nvSpPr>
        <p:spPr>
          <a:xfrm>
            <a:off x="935650" y="1941800"/>
            <a:ext cx="2096100" cy="4038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accent1"/>
              </a:buClr>
              <a:buSzPts val="1800"/>
              <a:buNone/>
              <a:defRPr sz="1800">
                <a:solidFill>
                  <a:schemeClr val="accent1"/>
                </a:solidFill>
              </a:defRPr>
            </a:lvl1pPr>
            <a:lvl2pPr lvl="1" rtl="0" algn="r">
              <a:spcBef>
                <a:spcPts val="0"/>
              </a:spcBef>
              <a:spcAft>
                <a:spcPts val="0"/>
              </a:spcAft>
              <a:buClr>
                <a:schemeClr val="accent1"/>
              </a:buClr>
              <a:buSzPts val="1800"/>
              <a:buNone/>
              <a:defRPr sz="1800">
                <a:solidFill>
                  <a:schemeClr val="accent1"/>
                </a:solidFill>
              </a:defRPr>
            </a:lvl2pPr>
            <a:lvl3pPr lvl="2" rtl="0" algn="r">
              <a:spcBef>
                <a:spcPts val="0"/>
              </a:spcBef>
              <a:spcAft>
                <a:spcPts val="0"/>
              </a:spcAft>
              <a:buClr>
                <a:schemeClr val="accent1"/>
              </a:buClr>
              <a:buSzPts val="1800"/>
              <a:buNone/>
              <a:defRPr sz="1800">
                <a:solidFill>
                  <a:schemeClr val="accent1"/>
                </a:solidFill>
              </a:defRPr>
            </a:lvl3pPr>
            <a:lvl4pPr lvl="3" rtl="0" algn="r">
              <a:spcBef>
                <a:spcPts val="0"/>
              </a:spcBef>
              <a:spcAft>
                <a:spcPts val="0"/>
              </a:spcAft>
              <a:buClr>
                <a:schemeClr val="accent1"/>
              </a:buClr>
              <a:buSzPts val="1800"/>
              <a:buNone/>
              <a:defRPr sz="1800">
                <a:solidFill>
                  <a:schemeClr val="accent1"/>
                </a:solidFill>
              </a:defRPr>
            </a:lvl4pPr>
            <a:lvl5pPr lvl="4" rtl="0" algn="r">
              <a:spcBef>
                <a:spcPts val="0"/>
              </a:spcBef>
              <a:spcAft>
                <a:spcPts val="0"/>
              </a:spcAft>
              <a:buClr>
                <a:schemeClr val="accent1"/>
              </a:buClr>
              <a:buSzPts val="1800"/>
              <a:buNone/>
              <a:defRPr sz="1800">
                <a:solidFill>
                  <a:schemeClr val="accent1"/>
                </a:solidFill>
              </a:defRPr>
            </a:lvl5pPr>
            <a:lvl6pPr lvl="5" rtl="0" algn="r">
              <a:spcBef>
                <a:spcPts val="0"/>
              </a:spcBef>
              <a:spcAft>
                <a:spcPts val="0"/>
              </a:spcAft>
              <a:buClr>
                <a:schemeClr val="accent1"/>
              </a:buClr>
              <a:buSzPts val="1800"/>
              <a:buNone/>
              <a:defRPr sz="1800">
                <a:solidFill>
                  <a:schemeClr val="accent1"/>
                </a:solidFill>
              </a:defRPr>
            </a:lvl6pPr>
            <a:lvl7pPr lvl="6" rtl="0" algn="r">
              <a:spcBef>
                <a:spcPts val="0"/>
              </a:spcBef>
              <a:spcAft>
                <a:spcPts val="0"/>
              </a:spcAft>
              <a:buClr>
                <a:schemeClr val="accent1"/>
              </a:buClr>
              <a:buSzPts val="1800"/>
              <a:buNone/>
              <a:defRPr sz="1800">
                <a:solidFill>
                  <a:schemeClr val="accent1"/>
                </a:solidFill>
              </a:defRPr>
            </a:lvl7pPr>
            <a:lvl8pPr lvl="7" rtl="0" algn="r">
              <a:spcBef>
                <a:spcPts val="0"/>
              </a:spcBef>
              <a:spcAft>
                <a:spcPts val="0"/>
              </a:spcAft>
              <a:buClr>
                <a:schemeClr val="accent1"/>
              </a:buClr>
              <a:buSzPts val="1800"/>
              <a:buNone/>
              <a:defRPr sz="1800">
                <a:solidFill>
                  <a:schemeClr val="accent1"/>
                </a:solidFill>
              </a:defRPr>
            </a:lvl8pPr>
            <a:lvl9pPr lvl="8" rtl="0" algn="r">
              <a:spcBef>
                <a:spcPts val="0"/>
              </a:spcBef>
              <a:spcAft>
                <a:spcPts val="0"/>
              </a:spcAft>
              <a:buClr>
                <a:schemeClr val="accent1"/>
              </a:buClr>
              <a:buSzPts val="1800"/>
              <a:buNone/>
              <a:defRPr sz="1800">
                <a:solidFill>
                  <a:schemeClr val="accent1"/>
                </a:solidFill>
              </a:defRPr>
            </a:lvl9pPr>
          </a:lstStyle>
          <a:p/>
        </p:txBody>
      </p:sp>
      <p:sp>
        <p:nvSpPr>
          <p:cNvPr id="90" name="Google Shape;90;p19"/>
          <p:cNvSpPr txBox="1"/>
          <p:nvPr>
            <p:ph idx="1" type="subTitle"/>
          </p:nvPr>
        </p:nvSpPr>
        <p:spPr>
          <a:xfrm>
            <a:off x="935650" y="2304975"/>
            <a:ext cx="2096100" cy="499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91" name="Google Shape;91;p19"/>
          <p:cNvSpPr txBox="1"/>
          <p:nvPr>
            <p:ph idx="2" type="title"/>
          </p:nvPr>
        </p:nvSpPr>
        <p:spPr>
          <a:xfrm>
            <a:off x="935650" y="3366825"/>
            <a:ext cx="2096100" cy="4038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accent1"/>
              </a:buClr>
              <a:buSzPts val="1800"/>
              <a:buNone/>
              <a:defRPr sz="1800">
                <a:solidFill>
                  <a:schemeClr val="accent1"/>
                </a:solidFill>
              </a:defRPr>
            </a:lvl1pPr>
            <a:lvl2pPr lvl="1" rtl="0" algn="r">
              <a:spcBef>
                <a:spcPts val="0"/>
              </a:spcBef>
              <a:spcAft>
                <a:spcPts val="0"/>
              </a:spcAft>
              <a:buClr>
                <a:schemeClr val="accent1"/>
              </a:buClr>
              <a:buSzPts val="1800"/>
              <a:buNone/>
              <a:defRPr sz="1800">
                <a:solidFill>
                  <a:schemeClr val="accent1"/>
                </a:solidFill>
              </a:defRPr>
            </a:lvl2pPr>
            <a:lvl3pPr lvl="2" rtl="0" algn="r">
              <a:spcBef>
                <a:spcPts val="0"/>
              </a:spcBef>
              <a:spcAft>
                <a:spcPts val="0"/>
              </a:spcAft>
              <a:buClr>
                <a:schemeClr val="accent1"/>
              </a:buClr>
              <a:buSzPts val="1800"/>
              <a:buNone/>
              <a:defRPr sz="1800">
                <a:solidFill>
                  <a:schemeClr val="accent1"/>
                </a:solidFill>
              </a:defRPr>
            </a:lvl3pPr>
            <a:lvl4pPr lvl="3" rtl="0" algn="r">
              <a:spcBef>
                <a:spcPts val="0"/>
              </a:spcBef>
              <a:spcAft>
                <a:spcPts val="0"/>
              </a:spcAft>
              <a:buClr>
                <a:schemeClr val="accent1"/>
              </a:buClr>
              <a:buSzPts val="1800"/>
              <a:buNone/>
              <a:defRPr sz="1800">
                <a:solidFill>
                  <a:schemeClr val="accent1"/>
                </a:solidFill>
              </a:defRPr>
            </a:lvl4pPr>
            <a:lvl5pPr lvl="4" rtl="0" algn="r">
              <a:spcBef>
                <a:spcPts val="0"/>
              </a:spcBef>
              <a:spcAft>
                <a:spcPts val="0"/>
              </a:spcAft>
              <a:buClr>
                <a:schemeClr val="accent1"/>
              </a:buClr>
              <a:buSzPts val="1800"/>
              <a:buNone/>
              <a:defRPr sz="1800">
                <a:solidFill>
                  <a:schemeClr val="accent1"/>
                </a:solidFill>
              </a:defRPr>
            </a:lvl5pPr>
            <a:lvl6pPr lvl="5" rtl="0" algn="r">
              <a:spcBef>
                <a:spcPts val="0"/>
              </a:spcBef>
              <a:spcAft>
                <a:spcPts val="0"/>
              </a:spcAft>
              <a:buClr>
                <a:schemeClr val="accent1"/>
              </a:buClr>
              <a:buSzPts val="1800"/>
              <a:buNone/>
              <a:defRPr sz="1800">
                <a:solidFill>
                  <a:schemeClr val="accent1"/>
                </a:solidFill>
              </a:defRPr>
            </a:lvl6pPr>
            <a:lvl7pPr lvl="6" rtl="0" algn="r">
              <a:spcBef>
                <a:spcPts val="0"/>
              </a:spcBef>
              <a:spcAft>
                <a:spcPts val="0"/>
              </a:spcAft>
              <a:buClr>
                <a:schemeClr val="accent1"/>
              </a:buClr>
              <a:buSzPts val="1800"/>
              <a:buNone/>
              <a:defRPr sz="1800">
                <a:solidFill>
                  <a:schemeClr val="accent1"/>
                </a:solidFill>
              </a:defRPr>
            </a:lvl7pPr>
            <a:lvl8pPr lvl="7" rtl="0" algn="r">
              <a:spcBef>
                <a:spcPts val="0"/>
              </a:spcBef>
              <a:spcAft>
                <a:spcPts val="0"/>
              </a:spcAft>
              <a:buClr>
                <a:schemeClr val="accent1"/>
              </a:buClr>
              <a:buSzPts val="1800"/>
              <a:buNone/>
              <a:defRPr sz="1800">
                <a:solidFill>
                  <a:schemeClr val="accent1"/>
                </a:solidFill>
              </a:defRPr>
            </a:lvl8pPr>
            <a:lvl9pPr lvl="8" rtl="0" algn="r">
              <a:spcBef>
                <a:spcPts val="0"/>
              </a:spcBef>
              <a:spcAft>
                <a:spcPts val="0"/>
              </a:spcAft>
              <a:buClr>
                <a:schemeClr val="accent1"/>
              </a:buClr>
              <a:buSzPts val="1800"/>
              <a:buNone/>
              <a:defRPr sz="1800">
                <a:solidFill>
                  <a:schemeClr val="accent1"/>
                </a:solidFill>
              </a:defRPr>
            </a:lvl9pPr>
          </a:lstStyle>
          <a:p/>
        </p:txBody>
      </p:sp>
      <p:sp>
        <p:nvSpPr>
          <p:cNvPr id="92" name="Google Shape;92;p19"/>
          <p:cNvSpPr txBox="1"/>
          <p:nvPr>
            <p:ph idx="3" type="subTitle"/>
          </p:nvPr>
        </p:nvSpPr>
        <p:spPr>
          <a:xfrm>
            <a:off x="935650" y="3730125"/>
            <a:ext cx="2096100" cy="499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93" name="Google Shape;93;p19"/>
          <p:cNvSpPr txBox="1"/>
          <p:nvPr>
            <p:ph idx="4" type="title"/>
          </p:nvPr>
        </p:nvSpPr>
        <p:spPr>
          <a:xfrm>
            <a:off x="6112225" y="1941800"/>
            <a:ext cx="2096100" cy="403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p:txBody>
      </p:sp>
      <p:sp>
        <p:nvSpPr>
          <p:cNvPr id="94" name="Google Shape;94;p19"/>
          <p:cNvSpPr txBox="1"/>
          <p:nvPr>
            <p:ph idx="5" type="subTitle"/>
          </p:nvPr>
        </p:nvSpPr>
        <p:spPr>
          <a:xfrm>
            <a:off x="6112225" y="2304975"/>
            <a:ext cx="2096100" cy="499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95" name="Google Shape;95;p19"/>
          <p:cNvSpPr txBox="1"/>
          <p:nvPr>
            <p:ph idx="6" type="title"/>
          </p:nvPr>
        </p:nvSpPr>
        <p:spPr>
          <a:xfrm>
            <a:off x="6112225" y="3366825"/>
            <a:ext cx="2096100" cy="403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p:txBody>
      </p:sp>
      <p:sp>
        <p:nvSpPr>
          <p:cNvPr id="96" name="Google Shape;96;p19"/>
          <p:cNvSpPr txBox="1"/>
          <p:nvPr>
            <p:ph idx="7" type="subTitle"/>
          </p:nvPr>
        </p:nvSpPr>
        <p:spPr>
          <a:xfrm>
            <a:off x="6112225" y="3730125"/>
            <a:ext cx="2096100" cy="499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97" name="Google Shape;97;p19"/>
          <p:cNvSpPr txBox="1"/>
          <p:nvPr>
            <p:ph idx="8" type="title"/>
          </p:nvPr>
        </p:nvSpPr>
        <p:spPr>
          <a:xfrm>
            <a:off x="768900" y="403200"/>
            <a:ext cx="43833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cxnSp>
        <p:nvCxnSpPr>
          <p:cNvPr id="98" name="Google Shape;98;p19"/>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ix Columns ">
  <p:cSld name="TITLE_AND_BODY_1_1_2">
    <p:spTree>
      <p:nvGrpSpPr>
        <p:cNvPr id="99" name="Shape 99"/>
        <p:cNvGrpSpPr/>
        <p:nvPr/>
      </p:nvGrpSpPr>
      <p:grpSpPr>
        <a:xfrm>
          <a:off x="0" y="0"/>
          <a:ext cx="0" cy="0"/>
          <a:chOff x="0" y="0"/>
          <a:chExt cx="0" cy="0"/>
        </a:xfrm>
      </p:grpSpPr>
      <p:sp>
        <p:nvSpPr>
          <p:cNvPr id="100" name="Google Shape;100;p20"/>
          <p:cNvSpPr txBox="1"/>
          <p:nvPr>
            <p:ph type="title"/>
          </p:nvPr>
        </p:nvSpPr>
        <p:spPr>
          <a:xfrm>
            <a:off x="1076700" y="1836854"/>
            <a:ext cx="20961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101" name="Google Shape;101;p20"/>
          <p:cNvSpPr txBox="1"/>
          <p:nvPr>
            <p:ph idx="1" type="subTitle"/>
          </p:nvPr>
        </p:nvSpPr>
        <p:spPr>
          <a:xfrm>
            <a:off x="1076700" y="2372350"/>
            <a:ext cx="2096100" cy="586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2" name="Google Shape;102;p20"/>
          <p:cNvSpPr txBox="1"/>
          <p:nvPr>
            <p:ph idx="2" type="title"/>
          </p:nvPr>
        </p:nvSpPr>
        <p:spPr>
          <a:xfrm>
            <a:off x="768900" y="403200"/>
            <a:ext cx="37563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cxnSp>
        <p:nvCxnSpPr>
          <p:cNvPr id="103" name="Google Shape;103;p20"/>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
        <p:nvSpPr>
          <p:cNvPr id="104" name="Google Shape;104;p20"/>
          <p:cNvSpPr txBox="1"/>
          <p:nvPr>
            <p:ph idx="3" type="title"/>
          </p:nvPr>
        </p:nvSpPr>
        <p:spPr>
          <a:xfrm>
            <a:off x="3523950" y="1836854"/>
            <a:ext cx="20961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105" name="Google Shape;105;p20"/>
          <p:cNvSpPr txBox="1"/>
          <p:nvPr>
            <p:ph idx="4" type="subTitle"/>
          </p:nvPr>
        </p:nvSpPr>
        <p:spPr>
          <a:xfrm>
            <a:off x="3523950" y="2372350"/>
            <a:ext cx="2096100" cy="586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6" name="Google Shape;106;p20"/>
          <p:cNvSpPr txBox="1"/>
          <p:nvPr>
            <p:ph idx="5" type="title"/>
          </p:nvPr>
        </p:nvSpPr>
        <p:spPr>
          <a:xfrm>
            <a:off x="5971200" y="1836854"/>
            <a:ext cx="20961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107" name="Google Shape;107;p20"/>
          <p:cNvSpPr txBox="1"/>
          <p:nvPr>
            <p:ph idx="6" type="subTitle"/>
          </p:nvPr>
        </p:nvSpPr>
        <p:spPr>
          <a:xfrm>
            <a:off x="5971200" y="2372350"/>
            <a:ext cx="2096100" cy="586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8" name="Google Shape;108;p20"/>
          <p:cNvSpPr txBox="1"/>
          <p:nvPr>
            <p:ph idx="7" type="title"/>
          </p:nvPr>
        </p:nvSpPr>
        <p:spPr>
          <a:xfrm>
            <a:off x="1076700" y="3425404"/>
            <a:ext cx="20961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109" name="Google Shape;109;p20"/>
          <p:cNvSpPr txBox="1"/>
          <p:nvPr>
            <p:ph idx="8" type="subTitle"/>
          </p:nvPr>
        </p:nvSpPr>
        <p:spPr>
          <a:xfrm>
            <a:off x="1076700" y="3960900"/>
            <a:ext cx="2096100" cy="586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0" name="Google Shape;110;p20"/>
          <p:cNvSpPr txBox="1"/>
          <p:nvPr>
            <p:ph idx="9" type="title"/>
          </p:nvPr>
        </p:nvSpPr>
        <p:spPr>
          <a:xfrm>
            <a:off x="3523950" y="3425404"/>
            <a:ext cx="20961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111" name="Google Shape;111;p20"/>
          <p:cNvSpPr txBox="1"/>
          <p:nvPr>
            <p:ph idx="13" type="subTitle"/>
          </p:nvPr>
        </p:nvSpPr>
        <p:spPr>
          <a:xfrm>
            <a:off x="3523950" y="3960900"/>
            <a:ext cx="2096100" cy="586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2" name="Google Shape;112;p20"/>
          <p:cNvSpPr txBox="1"/>
          <p:nvPr>
            <p:ph idx="14" type="title"/>
          </p:nvPr>
        </p:nvSpPr>
        <p:spPr>
          <a:xfrm>
            <a:off x="5971200" y="3425404"/>
            <a:ext cx="20961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113" name="Google Shape;113;p20"/>
          <p:cNvSpPr txBox="1"/>
          <p:nvPr>
            <p:ph idx="15" type="subTitle"/>
          </p:nvPr>
        </p:nvSpPr>
        <p:spPr>
          <a:xfrm>
            <a:off x="5971200" y="3960900"/>
            <a:ext cx="2096100" cy="586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 name="Shape 11"/>
        <p:cNvGrpSpPr/>
        <p:nvPr/>
      </p:nvGrpSpPr>
      <p:grpSpPr>
        <a:xfrm>
          <a:off x="0" y="0"/>
          <a:ext cx="0" cy="0"/>
          <a:chOff x="0" y="0"/>
          <a:chExt cx="0" cy="0"/>
        </a:xfrm>
      </p:grpSpPr>
      <p:sp>
        <p:nvSpPr>
          <p:cNvPr id="12" name="Google Shape;12;p3"/>
          <p:cNvSpPr txBox="1"/>
          <p:nvPr>
            <p:ph type="title"/>
          </p:nvPr>
        </p:nvSpPr>
        <p:spPr>
          <a:xfrm>
            <a:off x="1795500" y="2924775"/>
            <a:ext cx="5553000" cy="841800"/>
          </a:xfrm>
          <a:prstGeom prst="rect">
            <a:avLst/>
          </a:prstGeom>
        </p:spPr>
        <p:txBody>
          <a:bodyPr anchorCtr="0" anchor="b"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3" name="Google Shape;13;p3"/>
          <p:cNvSpPr txBox="1"/>
          <p:nvPr>
            <p:ph idx="1" type="subTitle"/>
          </p:nvPr>
        </p:nvSpPr>
        <p:spPr>
          <a:xfrm>
            <a:off x="2930250" y="3707550"/>
            <a:ext cx="3283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p:cSld name="ONE_COLUMN_TEXT_2">
    <p:spTree>
      <p:nvGrpSpPr>
        <p:cNvPr id="114" name="Shape 114"/>
        <p:cNvGrpSpPr/>
        <p:nvPr/>
      </p:nvGrpSpPr>
      <p:grpSpPr>
        <a:xfrm>
          <a:off x="0" y="0"/>
          <a:ext cx="0" cy="0"/>
          <a:chOff x="0" y="0"/>
          <a:chExt cx="0" cy="0"/>
        </a:xfrm>
      </p:grpSpPr>
      <p:sp>
        <p:nvSpPr>
          <p:cNvPr id="115" name="Google Shape;115;p21"/>
          <p:cNvSpPr txBox="1"/>
          <p:nvPr>
            <p:ph type="title"/>
          </p:nvPr>
        </p:nvSpPr>
        <p:spPr>
          <a:xfrm>
            <a:off x="768900" y="403200"/>
            <a:ext cx="325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16" name="Google Shape;116;p21"/>
          <p:cNvSpPr txBox="1"/>
          <p:nvPr>
            <p:ph idx="1" type="body"/>
          </p:nvPr>
        </p:nvSpPr>
        <p:spPr>
          <a:xfrm>
            <a:off x="768900" y="2761200"/>
            <a:ext cx="2485500" cy="1691100"/>
          </a:xfrm>
          <a:prstGeom prst="rect">
            <a:avLst/>
          </a:prstGeom>
        </p:spPr>
        <p:txBody>
          <a:bodyPr anchorCtr="0" anchor="t" bIns="91425" lIns="91425" spcFirstLastPara="1" rIns="91425" wrap="square" tIns="91425">
            <a:noAutofit/>
          </a:bodyPr>
          <a:lstStyle>
            <a:lvl1pPr indent="-330200" lvl="0" marL="457200" rtl="0">
              <a:lnSpc>
                <a:spcPct val="100000"/>
              </a:lnSpc>
              <a:spcBef>
                <a:spcPts val="0"/>
              </a:spcBef>
              <a:spcAft>
                <a:spcPts val="0"/>
              </a:spcAft>
              <a:buSzPts val="1600"/>
              <a:buChar char="●"/>
              <a:defRPr sz="1600"/>
            </a:lvl1pPr>
            <a:lvl2pPr indent="-330200" lvl="1" marL="914400" rtl="0">
              <a:lnSpc>
                <a:spcPct val="100000"/>
              </a:lnSpc>
              <a:spcBef>
                <a:spcPts val="1600"/>
              </a:spcBef>
              <a:spcAft>
                <a:spcPts val="0"/>
              </a:spcAft>
              <a:buSzPts val="1600"/>
              <a:buChar char="○"/>
              <a:defRPr sz="1600"/>
            </a:lvl2pPr>
            <a:lvl3pPr indent="-330200" lvl="2" marL="1371600" rtl="0">
              <a:lnSpc>
                <a:spcPct val="100000"/>
              </a:lnSpc>
              <a:spcBef>
                <a:spcPts val="1600"/>
              </a:spcBef>
              <a:spcAft>
                <a:spcPts val="0"/>
              </a:spcAft>
              <a:buSzPts val="1600"/>
              <a:buChar char="■"/>
              <a:defRPr sz="1600"/>
            </a:lvl3pPr>
            <a:lvl4pPr indent="-330200" lvl="3" marL="1828800" rtl="0">
              <a:lnSpc>
                <a:spcPct val="100000"/>
              </a:lnSpc>
              <a:spcBef>
                <a:spcPts val="1600"/>
              </a:spcBef>
              <a:spcAft>
                <a:spcPts val="0"/>
              </a:spcAft>
              <a:buSzPts val="1600"/>
              <a:buChar char="●"/>
              <a:defRPr sz="1600"/>
            </a:lvl4pPr>
            <a:lvl5pPr indent="-330200" lvl="4" marL="2286000" rtl="0">
              <a:lnSpc>
                <a:spcPct val="100000"/>
              </a:lnSpc>
              <a:spcBef>
                <a:spcPts val="1600"/>
              </a:spcBef>
              <a:spcAft>
                <a:spcPts val="0"/>
              </a:spcAft>
              <a:buSzPts val="1600"/>
              <a:buChar char="○"/>
              <a:defRPr sz="1600"/>
            </a:lvl5pPr>
            <a:lvl6pPr indent="-330200" lvl="5" marL="2743200" rtl="0">
              <a:lnSpc>
                <a:spcPct val="100000"/>
              </a:lnSpc>
              <a:spcBef>
                <a:spcPts val="1600"/>
              </a:spcBef>
              <a:spcAft>
                <a:spcPts val="0"/>
              </a:spcAft>
              <a:buSzPts val="1600"/>
              <a:buChar char="■"/>
              <a:defRPr sz="1600"/>
            </a:lvl6pPr>
            <a:lvl7pPr indent="-330200" lvl="6" marL="3200400" rtl="0">
              <a:lnSpc>
                <a:spcPct val="100000"/>
              </a:lnSpc>
              <a:spcBef>
                <a:spcPts val="1600"/>
              </a:spcBef>
              <a:spcAft>
                <a:spcPts val="0"/>
              </a:spcAft>
              <a:buSzPts val="1600"/>
              <a:buChar char="●"/>
              <a:defRPr sz="1600"/>
            </a:lvl7pPr>
            <a:lvl8pPr indent="-330200" lvl="7" marL="3657600" rtl="0">
              <a:lnSpc>
                <a:spcPct val="100000"/>
              </a:lnSpc>
              <a:spcBef>
                <a:spcPts val="1600"/>
              </a:spcBef>
              <a:spcAft>
                <a:spcPts val="0"/>
              </a:spcAft>
              <a:buSzPts val="1600"/>
              <a:buChar char="○"/>
              <a:defRPr sz="1600"/>
            </a:lvl8pPr>
            <a:lvl9pPr indent="-330200" lvl="8" marL="4114800" rtl="0">
              <a:lnSpc>
                <a:spcPct val="100000"/>
              </a:lnSpc>
              <a:spcBef>
                <a:spcPts val="1600"/>
              </a:spcBef>
              <a:spcAft>
                <a:spcPts val="1600"/>
              </a:spcAft>
              <a:buSzPts val="1600"/>
              <a:buChar char="■"/>
              <a:defRPr sz="1600"/>
            </a:lvl9pPr>
          </a:lstStyle>
          <a:p/>
        </p:txBody>
      </p:sp>
      <p:cxnSp>
        <p:nvCxnSpPr>
          <p:cNvPr id="117" name="Google Shape;117;p21"/>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Credits">
  <p:cSld name="TITLE_1">
    <p:spTree>
      <p:nvGrpSpPr>
        <p:cNvPr id="118" name="Shape 118"/>
        <p:cNvGrpSpPr/>
        <p:nvPr/>
      </p:nvGrpSpPr>
      <p:grpSpPr>
        <a:xfrm>
          <a:off x="0" y="0"/>
          <a:ext cx="0" cy="0"/>
          <a:chOff x="0" y="0"/>
          <a:chExt cx="0" cy="0"/>
        </a:xfrm>
      </p:grpSpPr>
      <p:sp>
        <p:nvSpPr>
          <p:cNvPr id="119" name="Google Shape;119;p22"/>
          <p:cNvSpPr txBox="1"/>
          <p:nvPr>
            <p:ph type="ctrTitle"/>
          </p:nvPr>
        </p:nvSpPr>
        <p:spPr>
          <a:xfrm>
            <a:off x="2056800" y="-533400"/>
            <a:ext cx="41160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120" name="Google Shape;120;p22"/>
          <p:cNvSpPr txBox="1"/>
          <p:nvPr>
            <p:ph idx="1" type="subTitle"/>
          </p:nvPr>
        </p:nvSpPr>
        <p:spPr>
          <a:xfrm>
            <a:off x="2293500" y="1676375"/>
            <a:ext cx="3642600" cy="141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21" name="Google Shape;121;p22"/>
          <p:cNvSpPr txBox="1"/>
          <p:nvPr/>
        </p:nvSpPr>
        <p:spPr>
          <a:xfrm>
            <a:off x="2450400" y="3480850"/>
            <a:ext cx="3328800" cy="10191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en" sz="1200">
                <a:solidFill>
                  <a:schemeClr val="accent1"/>
                </a:solidFill>
                <a:latin typeface="Abel"/>
                <a:ea typeface="Abel"/>
                <a:cs typeface="Abel"/>
                <a:sym typeface="Abel"/>
              </a:rPr>
              <a:t>CREDITS: This presentation template was created by </a:t>
            </a:r>
            <a:r>
              <a:rPr lang="en" sz="1200">
                <a:solidFill>
                  <a:schemeClr val="accent1"/>
                </a:solidFill>
                <a:uFill>
                  <a:noFill/>
                </a:uFill>
                <a:latin typeface="Abel"/>
                <a:ea typeface="Abel"/>
                <a:cs typeface="Abel"/>
                <a:sym typeface="Abel"/>
                <a:hlinkClick r:id="rId2">
                  <a:extLst>
                    <a:ext uri="{A12FA001-AC4F-418D-AE19-62706E023703}">
                      <ahyp:hlinkClr val="tx"/>
                    </a:ext>
                  </a:extLst>
                </a:hlinkClick>
              </a:rPr>
              <a:t>Slidesgo</a:t>
            </a:r>
            <a:r>
              <a:rPr lang="en" sz="1200">
                <a:solidFill>
                  <a:schemeClr val="accent1"/>
                </a:solidFill>
                <a:latin typeface="Abel"/>
                <a:ea typeface="Abel"/>
                <a:cs typeface="Abel"/>
                <a:sym typeface="Abel"/>
              </a:rPr>
              <a:t>, including icons by </a:t>
            </a:r>
            <a:r>
              <a:rPr lang="en" sz="1200">
                <a:solidFill>
                  <a:schemeClr val="accent1"/>
                </a:solidFill>
                <a:uFill>
                  <a:noFill/>
                </a:uFill>
                <a:latin typeface="Abel"/>
                <a:ea typeface="Abel"/>
                <a:cs typeface="Abel"/>
                <a:sym typeface="Abel"/>
                <a:hlinkClick r:id="rId3">
                  <a:extLst>
                    <a:ext uri="{A12FA001-AC4F-418D-AE19-62706E023703}">
                      <ahyp:hlinkClr val="tx"/>
                    </a:ext>
                  </a:extLst>
                </a:hlinkClick>
              </a:rPr>
              <a:t>Flaticon</a:t>
            </a:r>
            <a:r>
              <a:rPr lang="en" sz="1200">
                <a:solidFill>
                  <a:schemeClr val="accent1"/>
                </a:solidFill>
                <a:latin typeface="Abel"/>
                <a:ea typeface="Abel"/>
                <a:cs typeface="Abel"/>
                <a:sym typeface="Abel"/>
              </a:rPr>
              <a:t>, infographics &amp; images by </a:t>
            </a:r>
            <a:r>
              <a:rPr lang="en" sz="1200">
                <a:solidFill>
                  <a:schemeClr val="accent1"/>
                </a:solidFill>
                <a:uFill>
                  <a:noFill/>
                </a:uFill>
                <a:latin typeface="Abel"/>
                <a:ea typeface="Abel"/>
                <a:cs typeface="Abel"/>
                <a:sym typeface="Abel"/>
                <a:hlinkClick r:id="rId4">
                  <a:extLst>
                    <a:ext uri="{A12FA001-AC4F-418D-AE19-62706E023703}">
                      <ahyp:hlinkClr val="tx"/>
                    </a:ext>
                  </a:extLst>
                </a:hlinkClick>
              </a:rPr>
              <a:t>Freepik</a:t>
            </a:r>
            <a:r>
              <a:rPr lang="en" sz="1200">
                <a:solidFill>
                  <a:schemeClr val="accent1"/>
                </a:solidFill>
                <a:latin typeface="Abel"/>
                <a:ea typeface="Abel"/>
                <a:cs typeface="Abel"/>
                <a:sym typeface="Abel"/>
              </a:rPr>
              <a:t> </a:t>
            </a:r>
            <a:r>
              <a:rPr lang="en" sz="1200">
                <a:solidFill>
                  <a:schemeClr val="accent1"/>
                </a:solidFill>
                <a:latin typeface="Abel"/>
                <a:ea typeface="Abel"/>
                <a:cs typeface="Abel"/>
                <a:sym typeface="Abel"/>
              </a:rPr>
              <a:t>and illustrations by </a:t>
            </a:r>
            <a:r>
              <a:rPr lang="en" sz="1200">
                <a:solidFill>
                  <a:schemeClr val="accent1"/>
                </a:solidFill>
                <a:uFill>
                  <a:noFill/>
                </a:uFill>
                <a:latin typeface="Abel"/>
                <a:ea typeface="Abel"/>
                <a:cs typeface="Abel"/>
                <a:sym typeface="Abel"/>
                <a:hlinkClick r:id="rId5">
                  <a:extLst>
                    <a:ext uri="{A12FA001-AC4F-418D-AE19-62706E023703}">
                      <ahyp:hlinkClr val="tx"/>
                    </a:ext>
                  </a:extLst>
                </a:hlinkClick>
              </a:rPr>
              <a:t>Stories</a:t>
            </a:r>
            <a:endParaRPr sz="1200">
              <a:solidFill>
                <a:schemeClr val="accent1"/>
              </a:solidFill>
              <a:latin typeface="Abel"/>
              <a:ea typeface="Abel"/>
              <a:cs typeface="Abel"/>
              <a:sym typeface="Abel"/>
            </a:endParaRPr>
          </a:p>
          <a:p>
            <a:pPr indent="0" lvl="0" marL="0" rtl="0" algn="ctr">
              <a:spcBef>
                <a:spcPts val="300"/>
              </a:spcBef>
              <a:spcAft>
                <a:spcPts val="0"/>
              </a:spcAft>
              <a:buNone/>
            </a:pPr>
            <a:r>
              <a:t/>
            </a:r>
            <a:endParaRPr sz="1200">
              <a:solidFill>
                <a:schemeClr val="accent1"/>
              </a:solidFill>
              <a:latin typeface="Abel"/>
              <a:ea typeface="Abel"/>
              <a:cs typeface="Abel"/>
              <a:sym typeface="Abe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ullet points 1">
  <p:cSld name="TITLE_AND_BODY_2">
    <p:spTree>
      <p:nvGrpSpPr>
        <p:cNvPr id="122" name="Shape 122"/>
        <p:cNvGrpSpPr/>
        <p:nvPr/>
      </p:nvGrpSpPr>
      <p:grpSpPr>
        <a:xfrm>
          <a:off x="0" y="0"/>
          <a:ext cx="0" cy="0"/>
          <a:chOff x="0" y="0"/>
          <a:chExt cx="0" cy="0"/>
        </a:xfrm>
      </p:grpSpPr>
      <p:sp>
        <p:nvSpPr>
          <p:cNvPr id="123" name="Google Shape;123;p23"/>
          <p:cNvSpPr txBox="1"/>
          <p:nvPr>
            <p:ph idx="1" type="body"/>
          </p:nvPr>
        </p:nvSpPr>
        <p:spPr>
          <a:xfrm>
            <a:off x="768900" y="1559050"/>
            <a:ext cx="3437700" cy="30099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1600"/>
              </a:spcBef>
              <a:spcAft>
                <a:spcPts val="0"/>
              </a:spcAft>
              <a:buSzPts val="1400"/>
              <a:buChar char="○"/>
              <a:defRPr/>
            </a:lvl2pPr>
            <a:lvl3pPr indent="-317500" lvl="2" marL="1371600" rtl="0">
              <a:lnSpc>
                <a:spcPct val="100000"/>
              </a:lnSpc>
              <a:spcBef>
                <a:spcPts val="1600"/>
              </a:spcBef>
              <a:spcAft>
                <a:spcPts val="0"/>
              </a:spcAft>
              <a:buSzPts val="1400"/>
              <a:buChar char="■"/>
              <a:defRPr/>
            </a:lvl3pPr>
            <a:lvl4pPr indent="-317500" lvl="3" marL="1828800" rtl="0">
              <a:lnSpc>
                <a:spcPct val="100000"/>
              </a:lnSpc>
              <a:spcBef>
                <a:spcPts val="1600"/>
              </a:spcBef>
              <a:spcAft>
                <a:spcPts val="0"/>
              </a:spcAft>
              <a:buSzPts val="1400"/>
              <a:buChar char="●"/>
              <a:defRPr/>
            </a:lvl4pPr>
            <a:lvl5pPr indent="-317500" lvl="4" marL="2286000" rtl="0">
              <a:lnSpc>
                <a:spcPct val="100000"/>
              </a:lnSpc>
              <a:spcBef>
                <a:spcPts val="1600"/>
              </a:spcBef>
              <a:spcAft>
                <a:spcPts val="0"/>
              </a:spcAft>
              <a:buSzPts val="1400"/>
              <a:buChar char="○"/>
              <a:defRPr/>
            </a:lvl5pPr>
            <a:lvl6pPr indent="-317500" lvl="5" marL="2743200" rtl="0">
              <a:lnSpc>
                <a:spcPct val="100000"/>
              </a:lnSpc>
              <a:spcBef>
                <a:spcPts val="1600"/>
              </a:spcBef>
              <a:spcAft>
                <a:spcPts val="0"/>
              </a:spcAft>
              <a:buSzPts val="1400"/>
              <a:buChar char="■"/>
              <a:defRPr/>
            </a:lvl6pPr>
            <a:lvl7pPr indent="-317500" lvl="6" marL="3200400" rtl="0">
              <a:lnSpc>
                <a:spcPct val="100000"/>
              </a:lnSpc>
              <a:spcBef>
                <a:spcPts val="1600"/>
              </a:spcBef>
              <a:spcAft>
                <a:spcPts val="0"/>
              </a:spcAft>
              <a:buSzPts val="1400"/>
              <a:buChar char="●"/>
              <a:defRPr/>
            </a:lvl7pPr>
            <a:lvl8pPr indent="-317500" lvl="7" marL="3657600" rtl="0">
              <a:lnSpc>
                <a:spcPct val="100000"/>
              </a:lnSpc>
              <a:spcBef>
                <a:spcPts val="1600"/>
              </a:spcBef>
              <a:spcAft>
                <a:spcPts val="0"/>
              </a:spcAft>
              <a:buSzPts val="1400"/>
              <a:buChar char="○"/>
              <a:defRPr/>
            </a:lvl8pPr>
            <a:lvl9pPr indent="-317500" lvl="8" marL="4114800" rtl="0">
              <a:lnSpc>
                <a:spcPct val="100000"/>
              </a:lnSpc>
              <a:spcBef>
                <a:spcPts val="1600"/>
              </a:spcBef>
              <a:spcAft>
                <a:spcPts val="1600"/>
              </a:spcAft>
              <a:buSzPts val="1400"/>
              <a:buChar char="■"/>
              <a:defRPr/>
            </a:lvl9pPr>
          </a:lstStyle>
          <a:p/>
        </p:txBody>
      </p:sp>
      <p:sp>
        <p:nvSpPr>
          <p:cNvPr id="124" name="Google Shape;124;p23"/>
          <p:cNvSpPr txBox="1"/>
          <p:nvPr>
            <p:ph type="title"/>
          </p:nvPr>
        </p:nvSpPr>
        <p:spPr>
          <a:xfrm>
            <a:off x="768900" y="403200"/>
            <a:ext cx="43833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cxnSp>
        <p:nvCxnSpPr>
          <p:cNvPr id="125" name="Google Shape;125;p23"/>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
        <p:nvSpPr>
          <p:cNvPr id="126" name="Google Shape;126;p23"/>
          <p:cNvSpPr txBox="1"/>
          <p:nvPr>
            <p:ph idx="2" type="body"/>
          </p:nvPr>
        </p:nvSpPr>
        <p:spPr>
          <a:xfrm>
            <a:off x="4682775" y="508268"/>
            <a:ext cx="3437700" cy="40032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1600"/>
              </a:spcBef>
              <a:spcAft>
                <a:spcPts val="0"/>
              </a:spcAft>
              <a:buSzPts val="1400"/>
              <a:buChar char="○"/>
              <a:defRPr/>
            </a:lvl2pPr>
            <a:lvl3pPr indent="-317500" lvl="2" marL="1371600" rtl="0">
              <a:lnSpc>
                <a:spcPct val="100000"/>
              </a:lnSpc>
              <a:spcBef>
                <a:spcPts val="1600"/>
              </a:spcBef>
              <a:spcAft>
                <a:spcPts val="0"/>
              </a:spcAft>
              <a:buSzPts val="1400"/>
              <a:buChar char="■"/>
              <a:defRPr/>
            </a:lvl3pPr>
            <a:lvl4pPr indent="-317500" lvl="3" marL="1828800" rtl="0">
              <a:lnSpc>
                <a:spcPct val="100000"/>
              </a:lnSpc>
              <a:spcBef>
                <a:spcPts val="1600"/>
              </a:spcBef>
              <a:spcAft>
                <a:spcPts val="0"/>
              </a:spcAft>
              <a:buSzPts val="1400"/>
              <a:buChar char="●"/>
              <a:defRPr/>
            </a:lvl4pPr>
            <a:lvl5pPr indent="-317500" lvl="4" marL="2286000" rtl="0">
              <a:lnSpc>
                <a:spcPct val="100000"/>
              </a:lnSpc>
              <a:spcBef>
                <a:spcPts val="1600"/>
              </a:spcBef>
              <a:spcAft>
                <a:spcPts val="0"/>
              </a:spcAft>
              <a:buSzPts val="1400"/>
              <a:buChar char="○"/>
              <a:defRPr/>
            </a:lvl5pPr>
            <a:lvl6pPr indent="-317500" lvl="5" marL="2743200" rtl="0">
              <a:lnSpc>
                <a:spcPct val="100000"/>
              </a:lnSpc>
              <a:spcBef>
                <a:spcPts val="1600"/>
              </a:spcBef>
              <a:spcAft>
                <a:spcPts val="0"/>
              </a:spcAft>
              <a:buSzPts val="1400"/>
              <a:buChar char="■"/>
              <a:defRPr/>
            </a:lvl6pPr>
            <a:lvl7pPr indent="-317500" lvl="6" marL="3200400" rtl="0">
              <a:lnSpc>
                <a:spcPct val="100000"/>
              </a:lnSpc>
              <a:spcBef>
                <a:spcPts val="1600"/>
              </a:spcBef>
              <a:spcAft>
                <a:spcPts val="0"/>
              </a:spcAft>
              <a:buSzPts val="1400"/>
              <a:buChar char="●"/>
              <a:defRPr/>
            </a:lvl7pPr>
            <a:lvl8pPr indent="-317500" lvl="7" marL="3657600" rtl="0">
              <a:lnSpc>
                <a:spcPct val="100000"/>
              </a:lnSpc>
              <a:spcBef>
                <a:spcPts val="1600"/>
              </a:spcBef>
              <a:spcAft>
                <a:spcPts val="0"/>
              </a:spcAft>
              <a:buSzPts val="1400"/>
              <a:buChar char="○"/>
              <a:defRPr/>
            </a:lvl8pPr>
            <a:lvl9pPr indent="-317500" lvl="8" marL="4114800" rtl="0">
              <a:lnSpc>
                <a:spcPct val="100000"/>
              </a:lnSpc>
              <a:spcBef>
                <a:spcPts val="1600"/>
              </a:spcBef>
              <a:spcAft>
                <a:spcPts val="1600"/>
              </a:spcAft>
              <a:buSzPts val="14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p:cSld name="CUSTOM_7">
    <p:spTree>
      <p:nvGrpSpPr>
        <p:cNvPr id="127" name="Shape 127"/>
        <p:cNvGrpSpPr/>
        <p:nvPr/>
      </p:nvGrpSpPr>
      <p:grpSpPr>
        <a:xfrm>
          <a:off x="0" y="0"/>
          <a:ext cx="0" cy="0"/>
          <a:chOff x="0" y="0"/>
          <a:chExt cx="0" cy="0"/>
        </a:xfrm>
      </p:grpSpPr>
      <p:sp>
        <p:nvSpPr>
          <p:cNvPr id="128" name="Google Shape;128;p24"/>
          <p:cNvSpPr txBox="1"/>
          <p:nvPr>
            <p:ph type="title"/>
          </p:nvPr>
        </p:nvSpPr>
        <p:spPr>
          <a:xfrm>
            <a:off x="5793034" y="2521225"/>
            <a:ext cx="2650500" cy="841800"/>
          </a:xfrm>
          <a:prstGeom prst="rect">
            <a:avLst/>
          </a:prstGeom>
        </p:spPr>
        <p:txBody>
          <a:bodyPr anchorCtr="0" anchor="b" bIns="91425" lIns="91425" spcFirstLastPara="1" rIns="91425" wrap="square" tIns="91425">
            <a:noAutofit/>
          </a:bodyPr>
          <a:lstStyle>
            <a:lvl1pPr lvl="0" marR="91440" rtl="0" algn="ctr">
              <a:spcBef>
                <a:spcPts val="0"/>
              </a:spcBef>
              <a:spcAft>
                <a:spcPts val="0"/>
              </a:spcAft>
              <a:buSzPts val="3600"/>
              <a:buNone/>
              <a:defRPr sz="3600"/>
            </a:lvl1pPr>
            <a:lvl2pPr lvl="1" rtl="0" algn="r">
              <a:spcBef>
                <a:spcPts val="0"/>
              </a:spcBef>
              <a:spcAft>
                <a:spcPts val="0"/>
              </a:spcAft>
              <a:buSzPts val="3600"/>
              <a:buNone/>
              <a:defRPr sz="3600"/>
            </a:lvl2pPr>
            <a:lvl3pPr lvl="2" rtl="0" algn="r">
              <a:spcBef>
                <a:spcPts val="0"/>
              </a:spcBef>
              <a:spcAft>
                <a:spcPts val="0"/>
              </a:spcAft>
              <a:buSzPts val="3600"/>
              <a:buNone/>
              <a:defRPr sz="3600"/>
            </a:lvl3pPr>
            <a:lvl4pPr lvl="3" rtl="0" algn="r">
              <a:spcBef>
                <a:spcPts val="0"/>
              </a:spcBef>
              <a:spcAft>
                <a:spcPts val="0"/>
              </a:spcAft>
              <a:buSzPts val="3600"/>
              <a:buNone/>
              <a:defRPr sz="3600"/>
            </a:lvl4pPr>
            <a:lvl5pPr lvl="4" rtl="0" algn="r">
              <a:spcBef>
                <a:spcPts val="0"/>
              </a:spcBef>
              <a:spcAft>
                <a:spcPts val="0"/>
              </a:spcAft>
              <a:buSzPts val="3600"/>
              <a:buNone/>
              <a:defRPr sz="3600"/>
            </a:lvl5pPr>
            <a:lvl6pPr lvl="5" rtl="0" algn="r">
              <a:spcBef>
                <a:spcPts val="0"/>
              </a:spcBef>
              <a:spcAft>
                <a:spcPts val="0"/>
              </a:spcAft>
              <a:buSzPts val="3600"/>
              <a:buNone/>
              <a:defRPr sz="3600"/>
            </a:lvl6pPr>
            <a:lvl7pPr lvl="6" rtl="0" algn="r">
              <a:spcBef>
                <a:spcPts val="0"/>
              </a:spcBef>
              <a:spcAft>
                <a:spcPts val="0"/>
              </a:spcAft>
              <a:buSzPts val="3600"/>
              <a:buNone/>
              <a:defRPr sz="3600"/>
            </a:lvl7pPr>
            <a:lvl8pPr lvl="7" rtl="0" algn="r">
              <a:spcBef>
                <a:spcPts val="0"/>
              </a:spcBef>
              <a:spcAft>
                <a:spcPts val="0"/>
              </a:spcAft>
              <a:buSzPts val="3600"/>
              <a:buNone/>
              <a:defRPr sz="3600"/>
            </a:lvl8pPr>
            <a:lvl9pPr lvl="8" rtl="0" algn="r">
              <a:spcBef>
                <a:spcPts val="0"/>
              </a:spcBef>
              <a:spcAft>
                <a:spcPts val="0"/>
              </a:spcAft>
              <a:buSzPts val="3600"/>
              <a:buNone/>
              <a:defRPr sz="3600"/>
            </a:lvl9pPr>
          </a:lstStyle>
          <a:p/>
        </p:txBody>
      </p:sp>
      <p:sp>
        <p:nvSpPr>
          <p:cNvPr id="129" name="Google Shape;129;p24"/>
          <p:cNvSpPr txBox="1"/>
          <p:nvPr>
            <p:ph idx="1" type="subTitle"/>
          </p:nvPr>
        </p:nvSpPr>
        <p:spPr>
          <a:xfrm>
            <a:off x="5792963" y="3304000"/>
            <a:ext cx="2650500" cy="792600"/>
          </a:xfrm>
          <a:prstGeom prst="rect">
            <a:avLst/>
          </a:prstGeom>
        </p:spPr>
        <p:txBody>
          <a:bodyPr anchorCtr="0" anchor="t" bIns="91425" lIns="91425" spcFirstLastPara="1" rIns="91425" wrap="square" tIns="91425">
            <a:noAutofit/>
          </a:bodyPr>
          <a:lstStyle>
            <a:lvl1pPr lvl="0" marR="91440" rtl="0" algn="ctr">
              <a:lnSpc>
                <a:spcPct val="100000"/>
              </a:lnSpc>
              <a:spcBef>
                <a:spcPts val="0"/>
              </a:spcBef>
              <a:spcAft>
                <a:spcPts val="0"/>
              </a:spcAft>
              <a:buSzPts val="1800"/>
              <a:buNone/>
              <a:defRPr/>
            </a:lvl1pPr>
            <a:lvl2pPr lvl="1" rtl="0" algn="r">
              <a:lnSpc>
                <a:spcPct val="100000"/>
              </a:lnSpc>
              <a:spcBef>
                <a:spcPts val="0"/>
              </a:spcBef>
              <a:spcAft>
                <a:spcPts val="0"/>
              </a:spcAft>
              <a:buSzPts val="1800"/>
              <a:buNone/>
              <a:defRPr sz="1800"/>
            </a:lvl2pPr>
            <a:lvl3pPr lvl="2" rtl="0" algn="r">
              <a:lnSpc>
                <a:spcPct val="100000"/>
              </a:lnSpc>
              <a:spcBef>
                <a:spcPts val="0"/>
              </a:spcBef>
              <a:spcAft>
                <a:spcPts val="0"/>
              </a:spcAft>
              <a:buSzPts val="1800"/>
              <a:buNone/>
              <a:defRPr sz="1800"/>
            </a:lvl3pPr>
            <a:lvl4pPr lvl="3" rtl="0" algn="r">
              <a:lnSpc>
                <a:spcPct val="100000"/>
              </a:lnSpc>
              <a:spcBef>
                <a:spcPts val="0"/>
              </a:spcBef>
              <a:spcAft>
                <a:spcPts val="0"/>
              </a:spcAft>
              <a:buSzPts val="1800"/>
              <a:buNone/>
              <a:defRPr sz="1800"/>
            </a:lvl4pPr>
            <a:lvl5pPr lvl="4" rtl="0" algn="r">
              <a:lnSpc>
                <a:spcPct val="100000"/>
              </a:lnSpc>
              <a:spcBef>
                <a:spcPts val="0"/>
              </a:spcBef>
              <a:spcAft>
                <a:spcPts val="0"/>
              </a:spcAft>
              <a:buSzPts val="1800"/>
              <a:buNone/>
              <a:defRPr sz="1800"/>
            </a:lvl5pPr>
            <a:lvl6pPr lvl="5" rtl="0" algn="r">
              <a:lnSpc>
                <a:spcPct val="100000"/>
              </a:lnSpc>
              <a:spcBef>
                <a:spcPts val="0"/>
              </a:spcBef>
              <a:spcAft>
                <a:spcPts val="0"/>
              </a:spcAft>
              <a:buSzPts val="1800"/>
              <a:buNone/>
              <a:defRPr sz="1800"/>
            </a:lvl6pPr>
            <a:lvl7pPr lvl="6" rtl="0" algn="r">
              <a:lnSpc>
                <a:spcPct val="100000"/>
              </a:lnSpc>
              <a:spcBef>
                <a:spcPts val="0"/>
              </a:spcBef>
              <a:spcAft>
                <a:spcPts val="0"/>
              </a:spcAft>
              <a:buSzPts val="1800"/>
              <a:buNone/>
              <a:defRPr sz="1800"/>
            </a:lvl7pPr>
            <a:lvl8pPr lvl="7" rtl="0" algn="r">
              <a:lnSpc>
                <a:spcPct val="100000"/>
              </a:lnSpc>
              <a:spcBef>
                <a:spcPts val="0"/>
              </a:spcBef>
              <a:spcAft>
                <a:spcPts val="0"/>
              </a:spcAft>
              <a:buSzPts val="1800"/>
              <a:buNone/>
              <a:defRPr sz="1800"/>
            </a:lvl8pPr>
            <a:lvl9pPr lvl="8" rtl="0" algn="r">
              <a:lnSpc>
                <a:spcPct val="100000"/>
              </a:lnSpc>
              <a:spcBef>
                <a:spcPts val="0"/>
              </a:spcBef>
              <a:spcAft>
                <a:spcPts val="0"/>
              </a:spcAft>
              <a:buSzPts val="1800"/>
              <a:buNone/>
              <a:defRPr sz="1800"/>
            </a:lvl9pPr>
          </a:lstStyle>
          <a:p/>
        </p:txBody>
      </p:sp>
      <p:sp>
        <p:nvSpPr>
          <p:cNvPr id="130" name="Google Shape;130;p24"/>
          <p:cNvSpPr txBox="1"/>
          <p:nvPr>
            <p:ph hasCustomPrompt="1" idx="2" type="title"/>
          </p:nvPr>
        </p:nvSpPr>
        <p:spPr>
          <a:xfrm>
            <a:off x="5793000" y="866675"/>
            <a:ext cx="2650500" cy="1515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7200"/>
            </a:lvl1pPr>
            <a:lvl2pPr lvl="1" rtl="0" algn="r">
              <a:spcBef>
                <a:spcPts val="0"/>
              </a:spcBef>
              <a:spcAft>
                <a:spcPts val="0"/>
              </a:spcAft>
              <a:buSzPts val="12000"/>
              <a:buNone/>
              <a:defRPr sz="12000"/>
            </a:lvl2pPr>
            <a:lvl3pPr lvl="2" rtl="0" algn="r">
              <a:spcBef>
                <a:spcPts val="0"/>
              </a:spcBef>
              <a:spcAft>
                <a:spcPts val="0"/>
              </a:spcAft>
              <a:buSzPts val="12000"/>
              <a:buNone/>
              <a:defRPr sz="12000"/>
            </a:lvl3pPr>
            <a:lvl4pPr lvl="3" rtl="0" algn="r">
              <a:spcBef>
                <a:spcPts val="0"/>
              </a:spcBef>
              <a:spcAft>
                <a:spcPts val="0"/>
              </a:spcAft>
              <a:buSzPts val="12000"/>
              <a:buNone/>
              <a:defRPr sz="12000"/>
            </a:lvl4pPr>
            <a:lvl5pPr lvl="4" rtl="0" algn="r">
              <a:spcBef>
                <a:spcPts val="0"/>
              </a:spcBef>
              <a:spcAft>
                <a:spcPts val="0"/>
              </a:spcAft>
              <a:buSzPts val="12000"/>
              <a:buNone/>
              <a:defRPr sz="12000"/>
            </a:lvl5pPr>
            <a:lvl6pPr lvl="5" rtl="0" algn="r">
              <a:spcBef>
                <a:spcPts val="0"/>
              </a:spcBef>
              <a:spcAft>
                <a:spcPts val="0"/>
              </a:spcAft>
              <a:buSzPts val="12000"/>
              <a:buNone/>
              <a:defRPr sz="12000"/>
            </a:lvl6pPr>
            <a:lvl7pPr lvl="6" rtl="0" algn="r">
              <a:spcBef>
                <a:spcPts val="0"/>
              </a:spcBef>
              <a:spcAft>
                <a:spcPts val="0"/>
              </a:spcAft>
              <a:buSzPts val="12000"/>
              <a:buNone/>
              <a:defRPr sz="12000"/>
            </a:lvl7pPr>
            <a:lvl8pPr lvl="7" rtl="0" algn="r">
              <a:spcBef>
                <a:spcPts val="0"/>
              </a:spcBef>
              <a:spcAft>
                <a:spcPts val="0"/>
              </a:spcAft>
              <a:buSzPts val="12000"/>
              <a:buNone/>
              <a:defRPr sz="12000"/>
            </a:lvl8pPr>
            <a:lvl9pPr lvl="8" rtl="0" algn="r">
              <a:spcBef>
                <a:spcPts val="0"/>
              </a:spcBef>
              <a:spcAft>
                <a:spcPts val="0"/>
              </a:spcAft>
              <a:buSzPts val="12000"/>
              <a:buNone/>
              <a:defRPr sz="12000"/>
            </a:lvl9pPr>
          </a:lstStyle>
          <a:p>
            <a:r>
              <a:t>xx%</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131" name="Shape 131"/>
        <p:cNvGrpSpPr/>
        <p:nvPr/>
      </p:nvGrpSpPr>
      <p:grpSpPr>
        <a:xfrm>
          <a:off x="0" y="0"/>
          <a:ext cx="0" cy="0"/>
          <a:chOff x="0" y="0"/>
          <a:chExt cx="0" cy="0"/>
        </a:xfrm>
      </p:grpSpPr>
      <p:sp>
        <p:nvSpPr>
          <p:cNvPr id="132" name="Google Shape;132;p25"/>
          <p:cNvSpPr/>
          <p:nvPr/>
        </p:nvSpPr>
        <p:spPr>
          <a:xfrm>
            <a:off x="954625" y="717025"/>
            <a:ext cx="1464900" cy="14649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5"/>
          <p:cNvSpPr txBox="1"/>
          <p:nvPr>
            <p:ph type="title"/>
          </p:nvPr>
        </p:nvSpPr>
        <p:spPr>
          <a:xfrm>
            <a:off x="1795500" y="2924775"/>
            <a:ext cx="5553000" cy="841800"/>
          </a:xfrm>
          <a:prstGeom prst="rect">
            <a:avLst/>
          </a:prstGeom>
        </p:spPr>
        <p:txBody>
          <a:bodyPr anchorCtr="0" anchor="b" bIns="91425" lIns="91425" spcFirstLastPara="1" rIns="91425" wrap="square" tIns="91425">
            <a:noAutofit/>
          </a:bodyPr>
          <a:lstStyle>
            <a:lvl1pPr lvl="0" marR="9144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34" name="Google Shape;134;p25"/>
          <p:cNvSpPr txBox="1"/>
          <p:nvPr>
            <p:ph idx="1" type="subTitle"/>
          </p:nvPr>
        </p:nvSpPr>
        <p:spPr>
          <a:xfrm>
            <a:off x="2930250" y="3707550"/>
            <a:ext cx="3283500" cy="792600"/>
          </a:xfrm>
          <a:prstGeom prst="rect">
            <a:avLst/>
          </a:prstGeom>
        </p:spPr>
        <p:txBody>
          <a:bodyPr anchorCtr="0" anchor="t" bIns="91425" lIns="91425" spcFirstLastPara="1" rIns="91425" wrap="square" tIns="91425">
            <a:noAutofit/>
          </a:bodyPr>
          <a:lstStyle>
            <a:lvl1pPr lvl="0" marR="91440" rtl="0" algn="ctr">
              <a:lnSpc>
                <a:spcPct val="100000"/>
              </a:lnSpc>
              <a:spcBef>
                <a:spcPts val="0"/>
              </a:spcBef>
              <a:spcAft>
                <a:spcPts val="0"/>
              </a:spcAft>
              <a:buSzPts val="18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35" name="Google Shape;135;p25"/>
          <p:cNvSpPr/>
          <p:nvPr/>
        </p:nvSpPr>
        <p:spPr>
          <a:xfrm>
            <a:off x="6879950" y="1852700"/>
            <a:ext cx="792600" cy="7926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5"/>
          <p:cNvSpPr/>
          <p:nvPr/>
        </p:nvSpPr>
        <p:spPr>
          <a:xfrm>
            <a:off x="-444400" y="3169450"/>
            <a:ext cx="792600" cy="7926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5"/>
          <p:cNvSpPr/>
          <p:nvPr/>
        </p:nvSpPr>
        <p:spPr>
          <a:xfrm>
            <a:off x="8706925" y="305550"/>
            <a:ext cx="792600" cy="7926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5"/>
          <p:cNvSpPr txBox="1"/>
          <p:nvPr>
            <p:ph hasCustomPrompt="1" idx="2" type="title"/>
          </p:nvPr>
        </p:nvSpPr>
        <p:spPr>
          <a:xfrm>
            <a:off x="361825" y="691825"/>
            <a:ext cx="2650500" cy="1515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7200"/>
            </a:lvl1pPr>
            <a:lvl2pPr lvl="1" rtl="0" algn="r">
              <a:spcBef>
                <a:spcPts val="0"/>
              </a:spcBef>
              <a:spcAft>
                <a:spcPts val="0"/>
              </a:spcAft>
              <a:buSzPts val="12000"/>
              <a:buNone/>
              <a:defRPr sz="12000"/>
            </a:lvl2pPr>
            <a:lvl3pPr lvl="2" rtl="0" algn="r">
              <a:spcBef>
                <a:spcPts val="0"/>
              </a:spcBef>
              <a:spcAft>
                <a:spcPts val="0"/>
              </a:spcAft>
              <a:buSzPts val="12000"/>
              <a:buNone/>
              <a:defRPr sz="12000"/>
            </a:lvl3pPr>
            <a:lvl4pPr lvl="3" rtl="0" algn="r">
              <a:spcBef>
                <a:spcPts val="0"/>
              </a:spcBef>
              <a:spcAft>
                <a:spcPts val="0"/>
              </a:spcAft>
              <a:buSzPts val="12000"/>
              <a:buNone/>
              <a:defRPr sz="12000"/>
            </a:lvl4pPr>
            <a:lvl5pPr lvl="4" rtl="0" algn="r">
              <a:spcBef>
                <a:spcPts val="0"/>
              </a:spcBef>
              <a:spcAft>
                <a:spcPts val="0"/>
              </a:spcAft>
              <a:buSzPts val="12000"/>
              <a:buNone/>
              <a:defRPr sz="12000"/>
            </a:lvl5pPr>
            <a:lvl6pPr lvl="5" rtl="0" algn="r">
              <a:spcBef>
                <a:spcPts val="0"/>
              </a:spcBef>
              <a:spcAft>
                <a:spcPts val="0"/>
              </a:spcAft>
              <a:buSzPts val="12000"/>
              <a:buNone/>
              <a:defRPr sz="12000"/>
            </a:lvl6pPr>
            <a:lvl7pPr lvl="6" rtl="0" algn="r">
              <a:spcBef>
                <a:spcPts val="0"/>
              </a:spcBef>
              <a:spcAft>
                <a:spcPts val="0"/>
              </a:spcAft>
              <a:buSzPts val="12000"/>
              <a:buNone/>
              <a:defRPr sz="12000"/>
            </a:lvl7pPr>
            <a:lvl8pPr lvl="7" rtl="0" algn="r">
              <a:spcBef>
                <a:spcPts val="0"/>
              </a:spcBef>
              <a:spcAft>
                <a:spcPts val="0"/>
              </a:spcAft>
              <a:buSzPts val="12000"/>
              <a:buNone/>
              <a:defRPr sz="12000"/>
            </a:lvl8pPr>
            <a:lvl9pPr lvl="8" rtl="0" algn="r">
              <a:spcBef>
                <a:spcPts val="0"/>
              </a:spcBef>
              <a:spcAft>
                <a:spcPts val="0"/>
              </a:spcAft>
              <a:buSzPts val="12000"/>
              <a:buNone/>
              <a:defRPr sz="12000"/>
            </a:lvl9pPr>
          </a:lstStyle>
          <a:p>
            <a:r>
              <a:t>xx%</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42" name="Shape 142"/>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6" name="Shape 146"/>
        <p:cNvGrpSpPr/>
        <p:nvPr/>
      </p:nvGrpSpPr>
      <p:grpSpPr>
        <a:xfrm>
          <a:off x="0" y="0"/>
          <a:ext cx="0" cy="0"/>
          <a:chOff x="0" y="0"/>
          <a:chExt cx="0" cy="0"/>
        </a:xfrm>
      </p:grpSpPr>
      <p:sp>
        <p:nvSpPr>
          <p:cNvPr id="147" name="Google Shape;147;p29"/>
          <p:cNvSpPr txBox="1"/>
          <p:nvPr>
            <p:ph type="ctrTitle"/>
          </p:nvPr>
        </p:nvSpPr>
        <p:spPr>
          <a:xfrm>
            <a:off x="4411275" y="1049375"/>
            <a:ext cx="4116000" cy="2052600"/>
          </a:xfrm>
          <a:prstGeom prst="rect">
            <a:avLst/>
          </a:prstGeom>
        </p:spPr>
        <p:txBody>
          <a:bodyPr anchorCtr="0" anchor="b" bIns="91425" lIns="91425" spcFirstLastPara="1" rIns="91425" wrap="square" tIns="91425">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148" name="Google Shape;148;p29"/>
          <p:cNvSpPr txBox="1"/>
          <p:nvPr>
            <p:ph idx="1" type="subTitle"/>
          </p:nvPr>
        </p:nvSpPr>
        <p:spPr>
          <a:xfrm>
            <a:off x="4411275" y="3101975"/>
            <a:ext cx="31983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9" name="Shape 149"/>
        <p:cNvGrpSpPr/>
        <p:nvPr/>
      </p:nvGrpSpPr>
      <p:grpSpPr>
        <a:xfrm>
          <a:off x="0" y="0"/>
          <a:ext cx="0" cy="0"/>
          <a:chOff x="0" y="0"/>
          <a:chExt cx="0" cy="0"/>
        </a:xfrm>
      </p:grpSpPr>
      <p:sp>
        <p:nvSpPr>
          <p:cNvPr id="150" name="Google Shape;150;p30"/>
          <p:cNvSpPr/>
          <p:nvPr/>
        </p:nvSpPr>
        <p:spPr>
          <a:xfrm>
            <a:off x="954625" y="717025"/>
            <a:ext cx="1464900" cy="14649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0"/>
          <p:cNvSpPr txBox="1"/>
          <p:nvPr>
            <p:ph type="title"/>
          </p:nvPr>
        </p:nvSpPr>
        <p:spPr>
          <a:xfrm>
            <a:off x="1795500" y="2924775"/>
            <a:ext cx="5553000" cy="841800"/>
          </a:xfrm>
          <a:prstGeom prst="rect">
            <a:avLst/>
          </a:prstGeom>
        </p:spPr>
        <p:txBody>
          <a:bodyPr anchorCtr="0" anchor="b" bIns="91425" lIns="91425" spcFirstLastPara="1" rIns="91425" wrap="square" tIns="91425">
            <a:noAutofit/>
          </a:bodyPr>
          <a:lstStyle>
            <a:lvl1pPr lvl="0" marR="9144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2" name="Google Shape;152;p30"/>
          <p:cNvSpPr txBox="1"/>
          <p:nvPr>
            <p:ph idx="1" type="subTitle"/>
          </p:nvPr>
        </p:nvSpPr>
        <p:spPr>
          <a:xfrm>
            <a:off x="2930250" y="3707550"/>
            <a:ext cx="3283500" cy="792600"/>
          </a:xfrm>
          <a:prstGeom prst="rect">
            <a:avLst/>
          </a:prstGeom>
        </p:spPr>
        <p:txBody>
          <a:bodyPr anchorCtr="0" anchor="t" bIns="91425" lIns="91425" spcFirstLastPara="1" rIns="91425" wrap="square" tIns="91425">
            <a:noAutofit/>
          </a:bodyPr>
          <a:lstStyle>
            <a:lvl1pPr lvl="0" marR="91440" rtl="0" algn="ctr">
              <a:lnSpc>
                <a:spcPct val="100000"/>
              </a:lnSpc>
              <a:spcBef>
                <a:spcPts val="0"/>
              </a:spcBef>
              <a:spcAft>
                <a:spcPts val="0"/>
              </a:spcAft>
              <a:buSzPts val="18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53" name="Google Shape;153;p30"/>
          <p:cNvSpPr/>
          <p:nvPr/>
        </p:nvSpPr>
        <p:spPr>
          <a:xfrm>
            <a:off x="6879950" y="1852700"/>
            <a:ext cx="792600" cy="7926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0"/>
          <p:cNvSpPr/>
          <p:nvPr/>
        </p:nvSpPr>
        <p:spPr>
          <a:xfrm>
            <a:off x="-444400" y="3169450"/>
            <a:ext cx="792600" cy="7926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0"/>
          <p:cNvSpPr/>
          <p:nvPr/>
        </p:nvSpPr>
        <p:spPr>
          <a:xfrm>
            <a:off x="8706925" y="305550"/>
            <a:ext cx="792600" cy="7926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0"/>
          <p:cNvSpPr txBox="1"/>
          <p:nvPr>
            <p:ph hasCustomPrompt="1" idx="2" type="title"/>
          </p:nvPr>
        </p:nvSpPr>
        <p:spPr>
          <a:xfrm>
            <a:off x="361825" y="691825"/>
            <a:ext cx="2650500" cy="1515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7200"/>
            </a:lvl1pPr>
            <a:lvl2pPr lvl="1" rtl="0" algn="r">
              <a:spcBef>
                <a:spcPts val="0"/>
              </a:spcBef>
              <a:spcAft>
                <a:spcPts val="0"/>
              </a:spcAft>
              <a:buSzPts val="12000"/>
              <a:buNone/>
              <a:defRPr sz="12000"/>
            </a:lvl2pPr>
            <a:lvl3pPr lvl="2" rtl="0" algn="r">
              <a:spcBef>
                <a:spcPts val="0"/>
              </a:spcBef>
              <a:spcAft>
                <a:spcPts val="0"/>
              </a:spcAft>
              <a:buSzPts val="12000"/>
              <a:buNone/>
              <a:defRPr sz="12000"/>
            </a:lvl3pPr>
            <a:lvl4pPr lvl="3" rtl="0" algn="r">
              <a:spcBef>
                <a:spcPts val="0"/>
              </a:spcBef>
              <a:spcAft>
                <a:spcPts val="0"/>
              </a:spcAft>
              <a:buSzPts val="12000"/>
              <a:buNone/>
              <a:defRPr sz="12000"/>
            </a:lvl4pPr>
            <a:lvl5pPr lvl="4" rtl="0" algn="r">
              <a:spcBef>
                <a:spcPts val="0"/>
              </a:spcBef>
              <a:spcAft>
                <a:spcPts val="0"/>
              </a:spcAft>
              <a:buSzPts val="12000"/>
              <a:buNone/>
              <a:defRPr sz="12000"/>
            </a:lvl5pPr>
            <a:lvl6pPr lvl="5" rtl="0" algn="r">
              <a:spcBef>
                <a:spcPts val="0"/>
              </a:spcBef>
              <a:spcAft>
                <a:spcPts val="0"/>
              </a:spcAft>
              <a:buSzPts val="12000"/>
              <a:buNone/>
              <a:defRPr sz="12000"/>
            </a:lvl6pPr>
            <a:lvl7pPr lvl="6" rtl="0" algn="r">
              <a:spcBef>
                <a:spcPts val="0"/>
              </a:spcBef>
              <a:spcAft>
                <a:spcPts val="0"/>
              </a:spcAft>
              <a:buSzPts val="12000"/>
              <a:buNone/>
              <a:defRPr sz="12000"/>
            </a:lvl7pPr>
            <a:lvl8pPr lvl="7" rtl="0" algn="r">
              <a:spcBef>
                <a:spcPts val="0"/>
              </a:spcBef>
              <a:spcAft>
                <a:spcPts val="0"/>
              </a:spcAft>
              <a:buSzPts val="12000"/>
              <a:buNone/>
              <a:defRPr sz="12000"/>
            </a:lvl8pPr>
            <a:lvl9pPr lvl="8" rtl="0" algn="r">
              <a:spcBef>
                <a:spcPts val="0"/>
              </a:spcBef>
              <a:spcAft>
                <a:spcPts val="0"/>
              </a:spcAft>
              <a:buSzPts val="12000"/>
              <a:buNone/>
              <a:defRPr sz="12000"/>
            </a:lvl9pPr>
          </a:lstStyle>
          <a:p>
            <a:r>
              <a:t>xx%</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7" name="Shape 157"/>
        <p:cNvGrpSpPr/>
        <p:nvPr/>
      </p:nvGrpSpPr>
      <p:grpSpPr>
        <a:xfrm>
          <a:off x="0" y="0"/>
          <a:ext cx="0" cy="0"/>
          <a:chOff x="0" y="0"/>
          <a:chExt cx="0" cy="0"/>
        </a:xfrm>
      </p:grpSpPr>
      <p:sp>
        <p:nvSpPr>
          <p:cNvPr id="158" name="Google Shape;158;p31"/>
          <p:cNvSpPr txBox="1"/>
          <p:nvPr>
            <p:ph idx="1" type="body"/>
          </p:nvPr>
        </p:nvSpPr>
        <p:spPr>
          <a:xfrm>
            <a:off x="768900" y="1281200"/>
            <a:ext cx="7059000" cy="2991300"/>
          </a:xfrm>
          <a:prstGeom prst="rect">
            <a:avLst/>
          </a:prstGeom>
        </p:spPr>
        <p:txBody>
          <a:bodyPr anchorCtr="0" anchor="t" bIns="91425" lIns="91425" spcFirstLastPara="1" rIns="91425" wrap="square" tIns="91425">
            <a:noAutofit/>
          </a:bodyPr>
          <a:lstStyle>
            <a:lvl1pPr indent="-307975" lvl="0" marL="457200" rtl="0">
              <a:lnSpc>
                <a:spcPct val="100000"/>
              </a:lnSpc>
              <a:spcBef>
                <a:spcPts val="0"/>
              </a:spcBef>
              <a:spcAft>
                <a:spcPts val="0"/>
              </a:spcAft>
              <a:buSzPts val="1250"/>
              <a:buChar char="●"/>
              <a:defRPr sz="1250"/>
            </a:lvl1pPr>
            <a:lvl2pPr indent="-307975" lvl="1" marL="914400" rtl="0">
              <a:lnSpc>
                <a:spcPct val="100000"/>
              </a:lnSpc>
              <a:spcBef>
                <a:spcPts val="1600"/>
              </a:spcBef>
              <a:spcAft>
                <a:spcPts val="0"/>
              </a:spcAft>
              <a:buSzPts val="1250"/>
              <a:buChar char="○"/>
              <a:defRPr sz="1250"/>
            </a:lvl2pPr>
            <a:lvl3pPr indent="-307975" lvl="2" marL="1371600" rtl="0">
              <a:lnSpc>
                <a:spcPct val="100000"/>
              </a:lnSpc>
              <a:spcBef>
                <a:spcPts val="1600"/>
              </a:spcBef>
              <a:spcAft>
                <a:spcPts val="0"/>
              </a:spcAft>
              <a:buSzPts val="1250"/>
              <a:buChar char="■"/>
              <a:defRPr sz="1250"/>
            </a:lvl3pPr>
            <a:lvl4pPr indent="-307975" lvl="3" marL="1828800" rtl="0">
              <a:lnSpc>
                <a:spcPct val="100000"/>
              </a:lnSpc>
              <a:spcBef>
                <a:spcPts val="1600"/>
              </a:spcBef>
              <a:spcAft>
                <a:spcPts val="0"/>
              </a:spcAft>
              <a:buSzPts val="1250"/>
              <a:buChar char="●"/>
              <a:defRPr sz="1250"/>
            </a:lvl4pPr>
            <a:lvl5pPr indent="-307975" lvl="4" marL="2286000" rtl="0">
              <a:lnSpc>
                <a:spcPct val="100000"/>
              </a:lnSpc>
              <a:spcBef>
                <a:spcPts val="1600"/>
              </a:spcBef>
              <a:spcAft>
                <a:spcPts val="0"/>
              </a:spcAft>
              <a:buSzPts val="1250"/>
              <a:buChar char="○"/>
              <a:defRPr sz="1250"/>
            </a:lvl5pPr>
            <a:lvl6pPr indent="-307975" lvl="5" marL="2743200" rtl="0">
              <a:lnSpc>
                <a:spcPct val="100000"/>
              </a:lnSpc>
              <a:spcBef>
                <a:spcPts val="1600"/>
              </a:spcBef>
              <a:spcAft>
                <a:spcPts val="0"/>
              </a:spcAft>
              <a:buSzPts val="1250"/>
              <a:buChar char="■"/>
              <a:defRPr sz="1250"/>
            </a:lvl6pPr>
            <a:lvl7pPr indent="-307975" lvl="6" marL="3200400" rtl="0">
              <a:lnSpc>
                <a:spcPct val="100000"/>
              </a:lnSpc>
              <a:spcBef>
                <a:spcPts val="1600"/>
              </a:spcBef>
              <a:spcAft>
                <a:spcPts val="0"/>
              </a:spcAft>
              <a:buSzPts val="1250"/>
              <a:buChar char="●"/>
              <a:defRPr sz="1250"/>
            </a:lvl7pPr>
            <a:lvl8pPr indent="-307975" lvl="7" marL="3657600" rtl="0">
              <a:lnSpc>
                <a:spcPct val="100000"/>
              </a:lnSpc>
              <a:spcBef>
                <a:spcPts val="1600"/>
              </a:spcBef>
              <a:spcAft>
                <a:spcPts val="0"/>
              </a:spcAft>
              <a:buSzPts val="1250"/>
              <a:buChar char="○"/>
              <a:defRPr sz="1250"/>
            </a:lvl8pPr>
            <a:lvl9pPr indent="-307975" lvl="8" marL="4114800" rtl="0">
              <a:lnSpc>
                <a:spcPct val="100000"/>
              </a:lnSpc>
              <a:spcBef>
                <a:spcPts val="1600"/>
              </a:spcBef>
              <a:spcAft>
                <a:spcPts val="1600"/>
              </a:spcAft>
              <a:buSzPts val="1250"/>
              <a:buChar char="■"/>
              <a:defRPr sz="1250"/>
            </a:lvl9pPr>
          </a:lstStyle>
          <a:p/>
        </p:txBody>
      </p:sp>
      <p:sp>
        <p:nvSpPr>
          <p:cNvPr id="159" name="Google Shape;159;p31"/>
          <p:cNvSpPr txBox="1"/>
          <p:nvPr>
            <p:ph type="title"/>
          </p:nvPr>
        </p:nvSpPr>
        <p:spPr>
          <a:xfrm>
            <a:off x="768900" y="403200"/>
            <a:ext cx="59718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cxnSp>
        <p:nvCxnSpPr>
          <p:cNvPr id="160" name="Google Shape;160;p31"/>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61" name="Shape 161"/>
        <p:cNvGrpSpPr/>
        <p:nvPr/>
      </p:nvGrpSpPr>
      <p:grpSpPr>
        <a:xfrm>
          <a:off x="0" y="0"/>
          <a:ext cx="0" cy="0"/>
          <a:chOff x="0" y="0"/>
          <a:chExt cx="0" cy="0"/>
        </a:xfrm>
      </p:grpSpPr>
      <p:sp>
        <p:nvSpPr>
          <p:cNvPr id="162" name="Google Shape;162;p32"/>
          <p:cNvSpPr txBox="1"/>
          <p:nvPr>
            <p:ph idx="1" type="body"/>
          </p:nvPr>
        </p:nvSpPr>
        <p:spPr>
          <a:xfrm>
            <a:off x="898100" y="2342562"/>
            <a:ext cx="3752100" cy="1475700"/>
          </a:xfrm>
          <a:prstGeom prst="rect">
            <a:avLst/>
          </a:prstGeom>
        </p:spPr>
        <p:txBody>
          <a:bodyPr anchorCtr="0" anchor="t" bIns="91425" lIns="91425" spcFirstLastPara="1" rIns="91425" wrap="square" tIns="91425">
            <a:noAutofit/>
          </a:bodyPr>
          <a:lstStyle>
            <a:lvl1pPr indent="-330200" lvl="0" marL="457200" rtl="0">
              <a:lnSpc>
                <a:spcPct val="100000"/>
              </a:lnSpc>
              <a:spcBef>
                <a:spcPts val="0"/>
              </a:spcBef>
              <a:spcAft>
                <a:spcPts val="0"/>
              </a:spcAft>
              <a:buSzPts val="1600"/>
              <a:buChar char="●"/>
              <a:defRPr sz="1600"/>
            </a:lvl1pPr>
            <a:lvl2pPr indent="-330200" lvl="1" marL="914400" rtl="0">
              <a:lnSpc>
                <a:spcPct val="100000"/>
              </a:lnSpc>
              <a:spcBef>
                <a:spcPts val="1000"/>
              </a:spcBef>
              <a:spcAft>
                <a:spcPts val="0"/>
              </a:spcAft>
              <a:buSzPts val="1600"/>
              <a:buChar char="○"/>
              <a:defRPr sz="1600"/>
            </a:lvl2pPr>
            <a:lvl3pPr indent="-330200" lvl="2" marL="1371600" rtl="0">
              <a:lnSpc>
                <a:spcPct val="100000"/>
              </a:lnSpc>
              <a:spcBef>
                <a:spcPts val="1600"/>
              </a:spcBef>
              <a:spcAft>
                <a:spcPts val="0"/>
              </a:spcAft>
              <a:buSzPts val="1600"/>
              <a:buChar char="■"/>
              <a:defRPr sz="1600"/>
            </a:lvl3pPr>
            <a:lvl4pPr indent="-330200" lvl="3" marL="1828800" rtl="0">
              <a:lnSpc>
                <a:spcPct val="100000"/>
              </a:lnSpc>
              <a:spcBef>
                <a:spcPts val="1600"/>
              </a:spcBef>
              <a:spcAft>
                <a:spcPts val="0"/>
              </a:spcAft>
              <a:buSzPts val="1600"/>
              <a:buChar char="●"/>
              <a:defRPr sz="1600"/>
            </a:lvl4pPr>
            <a:lvl5pPr indent="-330200" lvl="4" marL="2286000" rtl="0">
              <a:lnSpc>
                <a:spcPct val="100000"/>
              </a:lnSpc>
              <a:spcBef>
                <a:spcPts val="1600"/>
              </a:spcBef>
              <a:spcAft>
                <a:spcPts val="0"/>
              </a:spcAft>
              <a:buSzPts val="1600"/>
              <a:buChar char="○"/>
              <a:defRPr sz="1600"/>
            </a:lvl5pPr>
            <a:lvl6pPr indent="-330200" lvl="5" marL="2743200" rtl="0">
              <a:lnSpc>
                <a:spcPct val="100000"/>
              </a:lnSpc>
              <a:spcBef>
                <a:spcPts val="1600"/>
              </a:spcBef>
              <a:spcAft>
                <a:spcPts val="0"/>
              </a:spcAft>
              <a:buSzPts val="1600"/>
              <a:buChar char="■"/>
              <a:defRPr sz="1600"/>
            </a:lvl6pPr>
            <a:lvl7pPr indent="-330200" lvl="6" marL="3200400" rtl="0">
              <a:lnSpc>
                <a:spcPct val="100000"/>
              </a:lnSpc>
              <a:spcBef>
                <a:spcPts val="1600"/>
              </a:spcBef>
              <a:spcAft>
                <a:spcPts val="0"/>
              </a:spcAft>
              <a:buSzPts val="1600"/>
              <a:buChar char="●"/>
              <a:defRPr sz="1600"/>
            </a:lvl7pPr>
            <a:lvl8pPr indent="-330200" lvl="7" marL="3657600" rtl="0">
              <a:lnSpc>
                <a:spcPct val="100000"/>
              </a:lnSpc>
              <a:spcBef>
                <a:spcPts val="1600"/>
              </a:spcBef>
              <a:spcAft>
                <a:spcPts val="0"/>
              </a:spcAft>
              <a:buSzPts val="1600"/>
              <a:buChar char="○"/>
              <a:defRPr sz="1600"/>
            </a:lvl8pPr>
            <a:lvl9pPr indent="-330200" lvl="8" marL="4114800" rtl="0">
              <a:lnSpc>
                <a:spcPct val="100000"/>
              </a:lnSpc>
              <a:spcBef>
                <a:spcPts val="1600"/>
              </a:spcBef>
              <a:spcAft>
                <a:spcPts val="1600"/>
              </a:spcAft>
              <a:buSzPts val="1600"/>
              <a:buChar char="■"/>
              <a:defRPr sz="1600"/>
            </a:lvl9pPr>
          </a:lstStyle>
          <a:p/>
        </p:txBody>
      </p:sp>
      <p:sp>
        <p:nvSpPr>
          <p:cNvPr id="163" name="Google Shape;163;p32"/>
          <p:cNvSpPr txBox="1"/>
          <p:nvPr>
            <p:ph idx="2" type="body"/>
          </p:nvPr>
        </p:nvSpPr>
        <p:spPr>
          <a:xfrm>
            <a:off x="4796500" y="2342562"/>
            <a:ext cx="3752100" cy="1475700"/>
          </a:xfrm>
          <a:prstGeom prst="rect">
            <a:avLst/>
          </a:prstGeom>
        </p:spPr>
        <p:txBody>
          <a:bodyPr anchorCtr="0" anchor="t" bIns="91425" lIns="91425" spcFirstLastPara="1" rIns="91425" wrap="square" tIns="91425">
            <a:noAutofit/>
          </a:bodyPr>
          <a:lstStyle>
            <a:lvl1pPr indent="-330200" lvl="0" marL="457200" rtl="0">
              <a:lnSpc>
                <a:spcPct val="100000"/>
              </a:lnSpc>
              <a:spcBef>
                <a:spcPts val="0"/>
              </a:spcBef>
              <a:spcAft>
                <a:spcPts val="0"/>
              </a:spcAft>
              <a:buSzPts val="1600"/>
              <a:buChar char="●"/>
              <a:defRPr sz="1600"/>
            </a:lvl1pPr>
            <a:lvl2pPr indent="-330200" lvl="1" marL="914400" rtl="0">
              <a:lnSpc>
                <a:spcPct val="100000"/>
              </a:lnSpc>
              <a:spcBef>
                <a:spcPts val="1000"/>
              </a:spcBef>
              <a:spcAft>
                <a:spcPts val="0"/>
              </a:spcAft>
              <a:buSzPts val="1600"/>
              <a:buChar char="○"/>
              <a:defRPr sz="1600"/>
            </a:lvl2pPr>
            <a:lvl3pPr indent="-330200" lvl="2" marL="1371600" rtl="0">
              <a:lnSpc>
                <a:spcPct val="100000"/>
              </a:lnSpc>
              <a:spcBef>
                <a:spcPts val="1600"/>
              </a:spcBef>
              <a:spcAft>
                <a:spcPts val="0"/>
              </a:spcAft>
              <a:buSzPts val="1600"/>
              <a:buChar char="■"/>
              <a:defRPr sz="1600"/>
            </a:lvl3pPr>
            <a:lvl4pPr indent="-330200" lvl="3" marL="1828800" rtl="0">
              <a:lnSpc>
                <a:spcPct val="100000"/>
              </a:lnSpc>
              <a:spcBef>
                <a:spcPts val="1600"/>
              </a:spcBef>
              <a:spcAft>
                <a:spcPts val="0"/>
              </a:spcAft>
              <a:buSzPts val="1600"/>
              <a:buChar char="●"/>
              <a:defRPr sz="1600"/>
            </a:lvl4pPr>
            <a:lvl5pPr indent="-330200" lvl="4" marL="2286000" rtl="0">
              <a:lnSpc>
                <a:spcPct val="100000"/>
              </a:lnSpc>
              <a:spcBef>
                <a:spcPts val="1600"/>
              </a:spcBef>
              <a:spcAft>
                <a:spcPts val="0"/>
              </a:spcAft>
              <a:buSzPts val="1600"/>
              <a:buChar char="○"/>
              <a:defRPr sz="1600"/>
            </a:lvl5pPr>
            <a:lvl6pPr indent="-330200" lvl="5" marL="2743200" rtl="0">
              <a:lnSpc>
                <a:spcPct val="100000"/>
              </a:lnSpc>
              <a:spcBef>
                <a:spcPts val="1600"/>
              </a:spcBef>
              <a:spcAft>
                <a:spcPts val="0"/>
              </a:spcAft>
              <a:buSzPts val="1600"/>
              <a:buChar char="■"/>
              <a:defRPr sz="1600"/>
            </a:lvl6pPr>
            <a:lvl7pPr indent="-330200" lvl="6" marL="3200400" rtl="0">
              <a:lnSpc>
                <a:spcPct val="100000"/>
              </a:lnSpc>
              <a:spcBef>
                <a:spcPts val="1600"/>
              </a:spcBef>
              <a:spcAft>
                <a:spcPts val="0"/>
              </a:spcAft>
              <a:buSzPts val="1600"/>
              <a:buChar char="●"/>
              <a:defRPr sz="1600"/>
            </a:lvl7pPr>
            <a:lvl8pPr indent="-330200" lvl="7" marL="3657600" rtl="0">
              <a:lnSpc>
                <a:spcPct val="100000"/>
              </a:lnSpc>
              <a:spcBef>
                <a:spcPts val="1600"/>
              </a:spcBef>
              <a:spcAft>
                <a:spcPts val="0"/>
              </a:spcAft>
              <a:buSzPts val="1600"/>
              <a:buChar char="○"/>
              <a:defRPr sz="1600"/>
            </a:lvl8pPr>
            <a:lvl9pPr indent="-330200" lvl="8" marL="4114800" rtl="0">
              <a:lnSpc>
                <a:spcPct val="100000"/>
              </a:lnSpc>
              <a:spcBef>
                <a:spcPts val="1600"/>
              </a:spcBef>
              <a:spcAft>
                <a:spcPts val="1600"/>
              </a:spcAft>
              <a:buSzPts val="1600"/>
              <a:buChar char="■"/>
              <a:defRPr sz="1600"/>
            </a:lvl9pPr>
          </a:lstStyle>
          <a:p/>
        </p:txBody>
      </p:sp>
      <p:sp>
        <p:nvSpPr>
          <p:cNvPr id="164" name="Google Shape;164;p32"/>
          <p:cNvSpPr txBox="1"/>
          <p:nvPr>
            <p:ph type="title"/>
          </p:nvPr>
        </p:nvSpPr>
        <p:spPr>
          <a:xfrm>
            <a:off x="768900" y="403200"/>
            <a:ext cx="43833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cxnSp>
        <p:nvCxnSpPr>
          <p:cNvPr id="165" name="Google Shape;165;p32"/>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
        <p:nvSpPr>
          <p:cNvPr id="166" name="Google Shape;166;p32"/>
          <p:cNvSpPr txBox="1"/>
          <p:nvPr>
            <p:ph idx="3" type="title"/>
          </p:nvPr>
        </p:nvSpPr>
        <p:spPr>
          <a:xfrm>
            <a:off x="898100" y="1643213"/>
            <a:ext cx="2039100" cy="755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p:txBody>
      </p:sp>
      <p:sp>
        <p:nvSpPr>
          <p:cNvPr id="167" name="Google Shape;167;p32"/>
          <p:cNvSpPr txBox="1"/>
          <p:nvPr>
            <p:ph idx="4" type="title"/>
          </p:nvPr>
        </p:nvSpPr>
        <p:spPr>
          <a:xfrm>
            <a:off x="4796500" y="1643213"/>
            <a:ext cx="2039100" cy="755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 name="Shape 14"/>
        <p:cNvGrpSpPr/>
        <p:nvPr/>
      </p:nvGrpSpPr>
      <p:grpSpPr>
        <a:xfrm>
          <a:off x="0" y="0"/>
          <a:ext cx="0" cy="0"/>
          <a:chOff x="0" y="0"/>
          <a:chExt cx="0" cy="0"/>
        </a:xfrm>
      </p:grpSpPr>
      <p:sp>
        <p:nvSpPr>
          <p:cNvPr id="15" name="Google Shape;15;p4"/>
          <p:cNvSpPr txBox="1"/>
          <p:nvPr>
            <p:ph idx="1" type="body"/>
          </p:nvPr>
        </p:nvSpPr>
        <p:spPr>
          <a:xfrm>
            <a:off x="768900" y="1559050"/>
            <a:ext cx="5259000" cy="3009900"/>
          </a:xfrm>
          <a:prstGeom prst="rect">
            <a:avLst/>
          </a:prstGeom>
        </p:spPr>
        <p:txBody>
          <a:bodyPr anchorCtr="0" anchor="t" bIns="91425" lIns="91425" spcFirstLastPara="1" rIns="91425" wrap="square" tIns="91425">
            <a:noAutofit/>
          </a:bodyPr>
          <a:lstStyle>
            <a:lvl1pPr indent="-330200" lvl="0" marL="457200">
              <a:lnSpc>
                <a:spcPct val="100000"/>
              </a:lnSpc>
              <a:spcBef>
                <a:spcPts val="0"/>
              </a:spcBef>
              <a:spcAft>
                <a:spcPts val="0"/>
              </a:spcAft>
              <a:buSzPts val="1600"/>
              <a:buChar char="●"/>
              <a:defRPr sz="1600"/>
            </a:lvl1pPr>
            <a:lvl2pPr indent="-330200" lvl="1" marL="914400">
              <a:lnSpc>
                <a:spcPct val="100000"/>
              </a:lnSpc>
              <a:spcBef>
                <a:spcPts val="1600"/>
              </a:spcBef>
              <a:spcAft>
                <a:spcPts val="0"/>
              </a:spcAft>
              <a:buSzPts val="1600"/>
              <a:buChar char="○"/>
              <a:defRPr sz="1600"/>
            </a:lvl2pPr>
            <a:lvl3pPr indent="-330200" lvl="2" marL="1371600">
              <a:lnSpc>
                <a:spcPct val="100000"/>
              </a:lnSpc>
              <a:spcBef>
                <a:spcPts val="1600"/>
              </a:spcBef>
              <a:spcAft>
                <a:spcPts val="0"/>
              </a:spcAft>
              <a:buSzPts val="1600"/>
              <a:buChar char="■"/>
              <a:defRPr sz="1600"/>
            </a:lvl3pPr>
            <a:lvl4pPr indent="-330200" lvl="3" marL="1828800">
              <a:lnSpc>
                <a:spcPct val="100000"/>
              </a:lnSpc>
              <a:spcBef>
                <a:spcPts val="1600"/>
              </a:spcBef>
              <a:spcAft>
                <a:spcPts val="0"/>
              </a:spcAft>
              <a:buSzPts val="1600"/>
              <a:buChar char="●"/>
              <a:defRPr sz="1600"/>
            </a:lvl4pPr>
            <a:lvl5pPr indent="-330200" lvl="4" marL="2286000">
              <a:lnSpc>
                <a:spcPct val="100000"/>
              </a:lnSpc>
              <a:spcBef>
                <a:spcPts val="1600"/>
              </a:spcBef>
              <a:spcAft>
                <a:spcPts val="0"/>
              </a:spcAft>
              <a:buSzPts val="1600"/>
              <a:buChar char="○"/>
              <a:defRPr sz="1600"/>
            </a:lvl5pPr>
            <a:lvl6pPr indent="-330200" lvl="5" marL="2743200">
              <a:lnSpc>
                <a:spcPct val="100000"/>
              </a:lnSpc>
              <a:spcBef>
                <a:spcPts val="1600"/>
              </a:spcBef>
              <a:spcAft>
                <a:spcPts val="0"/>
              </a:spcAft>
              <a:buSzPts val="1600"/>
              <a:buChar char="■"/>
              <a:defRPr sz="1600"/>
            </a:lvl6pPr>
            <a:lvl7pPr indent="-330200" lvl="6" marL="3200400">
              <a:lnSpc>
                <a:spcPct val="100000"/>
              </a:lnSpc>
              <a:spcBef>
                <a:spcPts val="1600"/>
              </a:spcBef>
              <a:spcAft>
                <a:spcPts val="0"/>
              </a:spcAft>
              <a:buSzPts val="1600"/>
              <a:buChar char="●"/>
              <a:defRPr sz="1600"/>
            </a:lvl7pPr>
            <a:lvl8pPr indent="-330200" lvl="7" marL="3657600">
              <a:lnSpc>
                <a:spcPct val="100000"/>
              </a:lnSpc>
              <a:spcBef>
                <a:spcPts val="1600"/>
              </a:spcBef>
              <a:spcAft>
                <a:spcPts val="0"/>
              </a:spcAft>
              <a:buSzPts val="1600"/>
              <a:buChar char="○"/>
              <a:defRPr sz="1600"/>
            </a:lvl8pPr>
            <a:lvl9pPr indent="-330200" lvl="8" marL="4114800">
              <a:lnSpc>
                <a:spcPct val="100000"/>
              </a:lnSpc>
              <a:spcBef>
                <a:spcPts val="1600"/>
              </a:spcBef>
              <a:spcAft>
                <a:spcPts val="1600"/>
              </a:spcAft>
              <a:buSzPts val="1600"/>
              <a:buChar char="■"/>
              <a:defRPr sz="1600"/>
            </a:lvl9pPr>
          </a:lstStyle>
          <a:p/>
        </p:txBody>
      </p:sp>
      <p:sp>
        <p:nvSpPr>
          <p:cNvPr id="16" name="Google Shape;16;p4"/>
          <p:cNvSpPr txBox="1"/>
          <p:nvPr>
            <p:ph type="title"/>
          </p:nvPr>
        </p:nvSpPr>
        <p:spPr>
          <a:xfrm>
            <a:off x="768900" y="403200"/>
            <a:ext cx="43833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cxnSp>
        <p:nvCxnSpPr>
          <p:cNvPr id="17" name="Google Shape;17;p4"/>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8" name="Shape 168"/>
        <p:cNvGrpSpPr/>
        <p:nvPr/>
      </p:nvGrpSpPr>
      <p:grpSpPr>
        <a:xfrm>
          <a:off x="0" y="0"/>
          <a:ext cx="0" cy="0"/>
          <a:chOff x="0" y="0"/>
          <a:chExt cx="0" cy="0"/>
        </a:xfrm>
      </p:grpSpPr>
      <p:sp>
        <p:nvSpPr>
          <p:cNvPr id="169" name="Google Shape;169;p33"/>
          <p:cNvSpPr txBox="1"/>
          <p:nvPr>
            <p:ph type="title"/>
          </p:nvPr>
        </p:nvSpPr>
        <p:spPr>
          <a:xfrm>
            <a:off x="768900" y="403200"/>
            <a:ext cx="37563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cxnSp>
        <p:nvCxnSpPr>
          <p:cNvPr id="170" name="Google Shape;170;p33"/>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71" name="Shape 171"/>
        <p:cNvGrpSpPr/>
        <p:nvPr/>
      </p:nvGrpSpPr>
      <p:grpSpPr>
        <a:xfrm>
          <a:off x="0" y="0"/>
          <a:ext cx="0" cy="0"/>
          <a:chOff x="0" y="0"/>
          <a:chExt cx="0" cy="0"/>
        </a:xfrm>
      </p:grpSpPr>
      <p:sp>
        <p:nvSpPr>
          <p:cNvPr id="172" name="Google Shape;172;p34"/>
          <p:cNvSpPr txBox="1"/>
          <p:nvPr>
            <p:ph type="title"/>
          </p:nvPr>
        </p:nvSpPr>
        <p:spPr>
          <a:xfrm>
            <a:off x="768900" y="403200"/>
            <a:ext cx="325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73" name="Google Shape;173;p34"/>
          <p:cNvSpPr txBox="1"/>
          <p:nvPr>
            <p:ph idx="1" type="body"/>
          </p:nvPr>
        </p:nvSpPr>
        <p:spPr>
          <a:xfrm>
            <a:off x="768900" y="2572275"/>
            <a:ext cx="3258000" cy="1880100"/>
          </a:xfrm>
          <a:prstGeom prst="rect">
            <a:avLst/>
          </a:prstGeom>
        </p:spPr>
        <p:txBody>
          <a:bodyPr anchorCtr="0" anchor="t" bIns="91425" lIns="91425" spcFirstLastPara="1" rIns="91425" wrap="square" tIns="91425">
            <a:noAutofit/>
          </a:bodyPr>
          <a:lstStyle>
            <a:lvl1pPr indent="-330200" lvl="0" marL="457200" marR="91440" rtl="0">
              <a:spcBef>
                <a:spcPts val="0"/>
              </a:spcBef>
              <a:spcAft>
                <a:spcPts val="0"/>
              </a:spcAft>
              <a:buSzPts val="1600"/>
              <a:buChar char="●"/>
              <a:defRPr sz="1600"/>
            </a:lvl1pPr>
            <a:lvl2pPr indent="-330200" lvl="1" marL="914400" rtl="0">
              <a:spcBef>
                <a:spcPts val="1600"/>
              </a:spcBef>
              <a:spcAft>
                <a:spcPts val="0"/>
              </a:spcAft>
              <a:buSzPts val="1600"/>
              <a:buChar char="○"/>
              <a:defRPr sz="1600"/>
            </a:lvl2pPr>
            <a:lvl3pPr indent="-330200" lvl="2" marL="1371600" rtl="0">
              <a:spcBef>
                <a:spcPts val="1600"/>
              </a:spcBef>
              <a:spcAft>
                <a:spcPts val="0"/>
              </a:spcAft>
              <a:buSzPts val="1600"/>
              <a:buChar char="■"/>
              <a:defRPr sz="1600"/>
            </a:lvl3pPr>
            <a:lvl4pPr indent="-330200" lvl="3" marL="1828800" rtl="0">
              <a:spcBef>
                <a:spcPts val="1600"/>
              </a:spcBef>
              <a:spcAft>
                <a:spcPts val="0"/>
              </a:spcAft>
              <a:buSzPts val="1600"/>
              <a:buChar char="●"/>
              <a:defRPr sz="1600"/>
            </a:lvl4pPr>
            <a:lvl5pPr indent="-330200" lvl="4" marL="2286000" rtl="0">
              <a:spcBef>
                <a:spcPts val="1600"/>
              </a:spcBef>
              <a:spcAft>
                <a:spcPts val="0"/>
              </a:spcAft>
              <a:buSzPts val="1600"/>
              <a:buChar char="○"/>
              <a:defRPr sz="1600"/>
            </a:lvl5pPr>
            <a:lvl6pPr indent="-330200" lvl="5" marL="2743200" rtl="0">
              <a:spcBef>
                <a:spcPts val="1600"/>
              </a:spcBef>
              <a:spcAft>
                <a:spcPts val="0"/>
              </a:spcAft>
              <a:buSzPts val="1600"/>
              <a:buChar char="■"/>
              <a:defRPr sz="1600"/>
            </a:lvl6pPr>
            <a:lvl7pPr indent="-330200" lvl="6" marL="3200400" rtl="0">
              <a:spcBef>
                <a:spcPts val="1600"/>
              </a:spcBef>
              <a:spcAft>
                <a:spcPts val="0"/>
              </a:spcAft>
              <a:buSzPts val="1600"/>
              <a:buChar char="●"/>
              <a:defRPr sz="1600"/>
            </a:lvl7pPr>
            <a:lvl8pPr indent="-330200" lvl="7" marL="3657600" rtl="0">
              <a:spcBef>
                <a:spcPts val="1600"/>
              </a:spcBef>
              <a:spcAft>
                <a:spcPts val="0"/>
              </a:spcAft>
              <a:buSzPts val="1600"/>
              <a:buChar char="○"/>
              <a:defRPr sz="1600"/>
            </a:lvl8pPr>
            <a:lvl9pPr indent="-330200" lvl="8" marL="4114800" rtl="0">
              <a:spcBef>
                <a:spcPts val="1600"/>
              </a:spcBef>
              <a:spcAft>
                <a:spcPts val="1600"/>
              </a:spcAft>
              <a:buSzPts val="1600"/>
              <a:buChar char="■"/>
              <a:defRPr sz="1600"/>
            </a:lvl9pPr>
          </a:lstStyle>
          <a:p/>
        </p:txBody>
      </p:sp>
      <p:cxnSp>
        <p:nvCxnSpPr>
          <p:cNvPr id="174" name="Google Shape;174;p34"/>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75" name="Shape 175"/>
        <p:cNvGrpSpPr/>
        <p:nvPr/>
      </p:nvGrpSpPr>
      <p:grpSpPr>
        <a:xfrm>
          <a:off x="0" y="0"/>
          <a:ext cx="0" cy="0"/>
          <a:chOff x="0" y="0"/>
          <a:chExt cx="0" cy="0"/>
        </a:xfrm>
      </p:grpSpPr>
      <p:sp>
        <p:nvSpPr>
          <p:cNvPr id="176" name="Google Shape;176;p35"/>
          <p:cNvSpPr txBox="1"/>
          <p:nvPr>
            <p:ph type="title"/>
          </p:nvPr>
        </p:nvSpPr>
        <p:spPr>
          <a:xfrm>
            <a:off x="2351400" y="1101250"/>
            <a:ext cx="4441200" cy="2634000"/>
          </a:xfrm>
          <a:prstGeom prst="rect">
            <a:avLst/>
          </a:prstGeom>
        </p:spPr>
        <p:txBody>
          <a:bodyPr anchorCtr="0" anchor="ctr" bIns="91425" lIns="91425" spcFirstLastPara="1" rIns="91425" wrap="square" tIns="91425">
            <a:noAutofit/>
          </a:bodyPr>
          <a:lstStyle>
            <a:lvl1pPr lvl="0" marR="91440" rtl="0" algn="ctr">
              <a:spcBef>
                <a:spcPts val="0"/>
              </a:spcBef>
              <a:spcAft>
                <a:spcPts val="0"/>
              </a:spcAft>
              <a:buSzPts val="4200"/>
              <a:buNone/>
              <a:defRPr sz="6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77" name="Google Shape;177;p35"/>
          <p:cNvSpPr txBox="1"/>
          <p:nvPr>
            <p:ph idx="1" type="subTitle"/>
          </p:nvPr>
        </p:nvSpPr>
        <p:spPr>
          <a:xfrm>
            <a:off x="2640750" y="3402038"/>
            <a:ext cx="3862500" cy="792600"/>
          </a:xfrm>
          <a:prstGeom prst="rect">
            <a:avLst/>
          </a:prstGeom>
        </p:spPr>
        <p:txBody>
          <a:bodyPr anchorCtr="0" anchor="t" bIns="91425" lIns="91425" spcFirstLastPara="1" rIns="91425" wrap="square" tIns="91425">
            <a:noAutofit/>
          </a:bodyPr>
          <a:lstStyle>
            <a:lvl1pPr lvl="0" marR="91440" rtl="0" algn="ctr">
              <a:lnSpc>
                <a:spcPct val="100000"/>
              </a:lnSpc>
              <a:spcBef>
                <a:spcPts val="0"/>
              </a:spcBef>
              <a:spcAft>
                <a:spcPts val="0"/>
              </a:spcAft>
              <a:buSzPts val="1800"/>
              <a:buNone/>
              <a:defRPr>
                <a:solidFill>
                  <a:schemeClr val="lt1"/>
                </a:solidFill>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78" name="Shape 178"/>
        <p:cNvGrpSpPr/>
        <p:nvPr/>
      </p:nvGrpSpPr>
      <p:grpSpPr>
        <a:xfrm>
          <a:off x="0" y="0"/>
          <a:ext cx="0" cy="0"/>
          <a:chOff x="0" y="0"/>
          <a:chExt cx="0" cy="0"/>
        </a:xfrm>
      </p:grpSpPr>
      <p:sp>
        <p:nvSpPr>
          <p:cNvPr id="179" name="Google Shape;179;p36"/>
          <p:cNvSpPr txBox="1"/>
          <p:nvPr>
            <p:ph type="title"/>
          </p:nvPr>
        </p:nvSpPr>
        <p:spPr>
          <a:xfrm>
            <a:off x="768900" y="403200"/>
            <a:ext cx="37047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cxnSp>
        <p:nvCxnSpPr>
          <p:cNvPr id="180" name="Google Shape;180;p36"/>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
        <p:nvSpPr>
          <p:cNvPr id="181" name="Google Shape;181;p36"/>
          <p:cNvSpPr txBox="1"/>
          <p:nvPr>
            <p:ph idx="2" type="title"/>
          </p:nvPr>
        </p:nvSpPr>
        <p:spPr>
          <a:xfrm>
            <a:off x="1724500" y="3274029"/>
            <a:ext cx="20961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182" name="Google Shape;182;p36"/>
          <p:cNvSpPr txBox="1"/>
          <p:nvPr>
            <p:ph idx="1" type="subTitle"/>
          </p:nvPr>
        </p:nvSpPr>
        <p:spPr>
          <a:xfrm>
            <a:off x="1724500" y="3701110"/>
            <a:ext cx="2096100" cy="976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3" name="Google Shape;183;p36"/>
          <p:cNvSpPr txBox="1"/>
          <p:nvPr>
            <p:ph idx="3" type="title"/>
          </p:nvPr>
        </p:nvSpPr>
        <p:spPr>
          <a:xfrm>
            <a:off x="5330275" y="3274029"/>
            <a:ext cx="20961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184" name="Google Shape;184;p36"/>
          <p:cNvSpPr txBox="1"/>
          <p:nvPr>
            <p:ph idx="4" type="subTitle"/>
          </p:nvPr>
        </p:nvSpPr>
        <p:spPr>
          <a:xfrm>
            <a:off x="5330275" y="3701110"/>
            <a:ext cx="2096100" cy="976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85" name="Shape 185"/>
        <p:cNvGrpSpPr/>
        <p:nvPr/>
      </p:nvGrpSpPr>
      <p:grpSpPr>
        <a:xfrm>
          <a:off x="0" y="0"/>
          <a:ext cx="0" cy="0"/>
          <a:chOff x="0" y="0"/>
          <a:chExt cx="0" cy="0"/>
        </a:xfrm>
      </p:grpSpPr>
      <p:sp>
        <p:nvSpPr>
          <p:cNvPr id="186" name="Google Shape;186;p37"/>
          <p:cNvSpPr txBox="1"/>
          <p:nvPr>
            <p:ph type="title"/>
          </p:nvPr>
        </p:nvSpPr>
        <p:spPr>
          <a:xfrm>
            <a:off x="768900" y="1851000"/>
            <a:ext cx="3258000" cy="755700"/>
          </a:xfrm>
          <a:prstGeom prst="rect">
            <a:avLst/>
          </a:prstGeom>
        </p:spPr>
        <p:txBody>
          <a:bodyPr anchorCtr="0" anchor="b" bIns="91425" lIns="91425" spcFirstLastPara="1" rIns="91425" wrap="square" tIns="91425">
            <a:noAutofit/>
          </a:bodyPr>
          <a:lstStyle>
            <a:lvl1pPr lvl="0" marR="9144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87" name="Google Shape;187;p37"/>
          <p:cNvSpPr txBox="1"/>
          <p:nvPr>
            <p:ph idx="1" type="body"/>
          </p:nvPr>
        </p:nvSpPr>
        <p:spPr>
          <a:xfrm>
            <a:off x="768900" y="2953275"/>
            <a:ext cx="2897700" cy="1880100"/>
          </a:xfrm>
          <a:prstGeom prst="rect">
            <a:avLst/>
          </a:prstGeom>
        </p:spPr>
        <p:txBody>
          <a:bodyPr anchorCtr="0" anchor="t" bIns="91425" lIns="91425" spcFirstLastPara="1" rIns="91425" wrap="square" tIns="91425">
            <a:noAutofit/>
          </a:bodyPr>
          <a:lstStyle>
            <a:lvl1pPr indent="-342900" lvl="0" marL="457200" marR="91440" rtl="0">
              <a:spcBef>
                <a:spcPts val="0"/>
              </a:spcBef>
              <a:spcAft>
                <a:spcPts val="0"/>
              </a:spcAft>
              <a:buSzPts val="1800"/>
              <a:buChar char="●"/>
              <a:defRPr/>
            </a:lvl1pPr>
            <a:lvl2pPr indent="-342900" lvl="1" marL="914400" rtl="0">
              <a:spcBef>
                <a:spcPts val="1600"/>
              </a:spcBef>
              <a:spcAft>
                <a:spcPts val="0"/>
              </a:spcAft>
              <a:buSzPts val="1800"/>
              <a:buChar char="○"/>
              <a:defRPr sz="1800"/>
            </a:lvl2pPr>
            <a:lvl3pPr indent="-342900" lvl="2" marL="1371600" rtl="0">
              <a:spcBef>
                <a:spcPts val="1600"/>
              </a:spcBef>
              <a:spcAft>
                <a:spcPts val="0"/>
              </a:spcAft>
              <a:buSzPts val="1800"/>
              <a:buChar char="■"/>
              <a:defRPr sz="1800"/>
            </a:lvl3pPr>
            <a:lvl4pPr indent="-342900" lvl="3" marL="1828800" rtl="0">
              <a:spcBef>
                <a:spcPts val="1600"/>
              </a:spcBef>
              <a:spcAft>
                <a:spcPts val="0"/>
              </a:spcAft>
              <a:buSzPts val="1800"/>
              <a:buChar char="●"/>
              <a:defRPr sz="1800"/>
            </a:lvl4pPr>
            <a:lvl5pPr indent="-342900" lvl="4" marL="2286000" rtl="0">
              <a:spcBef>
                <a:spcPts val="1600"/>
              </a:spcBef>
              <a:spcAft>
                <a:spcPts val="0"/>
              </a:spcAft>
              <a:buSzPts val="1800"/>
              <a:buChar char="○"/>
              <a:defRPr sz="1800"/>
            </a:lvl5pPr>
            <a:lvl6pPr indent="-342900" lvl="5" marL="2743200" rtl="0">
              <a:spcBef>
                <a:spcPts val="1600"/>
              </a:spcBef>
              <a:spcAft>
                <a:spcPts val="0"/>
              </a:spcAft>
              <a:buSzPts val="1800"/>
              <a:buChar char="■"/>
              <a:defRPr sz="1800"/>
            </a:lvl6pPr>
            <a:lvl7pPr indent="-342900" lvl="6" marL="3200400" rtl="0">
              <a:spcBef>
                <a:spcPts val="1600"/>
              </a:spcBef>
              <a:spcAft>
                <a:spcPts val="0"/>
              </a:spcAft>
              <a:buSzPts val="1800"/>
              <a:buChar char="●"/>
              <a:defRPr sz="1800"/>
            </a:lvl7pPr>
            <a:lvl8pPr indent="-342900" lvl="7" marL="3657600" rtl="0">
              <a:spcBef>
                <a:spcPts val="1600"/>
              </a:spcBef>
              <a:spcAft>
                <a:spcPts val="0"/>
              </a:spcAft>
              <a:buSzPts val="1800"/>
              <a:buChar char="○"/>
              <a:defRPr sz="1800"/>
            </a:lvl8pPr>
            <a:lvl9pPr indent="-342900" lvl="8" marL="4114800" rtl="0">
              <a:spcBef>
                <a:spcPts val="1600"/>
              </a:spcBef>
              <a:spcAft>
                <a:spcPts val="1600"/>
              </a:spcAft>
              <a:buSzPts val="1800"/>
              <a:buChar char="■"/>
              <a:defRPr sz="1800"/>
            </a:lvl9pPr>
          </a:lstStyle>
          <a:p/>
        </p:txBody>
      </p:sp>
      <p:cxnSp>
        <p:nvCxnSpPr>
          <p:cNvPr id="188" name="Google Shape;188;p37"/>
          <p:cNvCxnSpPr/>
          <p:nvPr/>
        </p:nvCxnSpPr>
        <p:spPr>
          <a:xfrm>
            <a:off x="-122675" y="2679425"/>
            <a:ext cx="4211100" cy="0"/>
          </a:xfrm>
          <a:prstGeom prst="straightConnector1">
            <a:avLst/>
          </a:prstGeom>
          <a:noFill/>
          <a:ln cap="flat" cmpd="sng" w="9525">
            <a:solidFill>
              <a:schemeClr val="accent2"/>
            </a:solidFill>
            <a:prstDash val="solid"/>
            <a:round/>
            <a:headEnd len="med" w="med" type="none"/>
            <a:tailEnd len="med" w="med" type="none"/>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89" name="Shape 189"/>
        <p:cNvGrpSpPr/>
        <p:nvPr/>
      </p:nvGrpSpPr>
      <p:grpSpPr>
        <a:xfrm>
          <a:off x="0" y="0"/>
          <a:ext cx="0" cy="0"/>
          <a:chOff x="0" y="0"/>
          <a:chExt cx="0" cy="0"/>
        </a:xfrm>
      </p:grpSpPr>
      <p:sp>
        <p:nvSpPr>
          <p:cNvPr id="190" name="Google Shape;190;p38"/>
          <p:cNvSpPr txBox="1"/>
          <p:nvPr>
            <p:ph hasCustomPrompt="1" type="title"/>
          </p:nvPr>
        </p:nvSpPr>
        <p:spPr>
          <a:xfrm>
            <a:off x="768900" y="2034275"/>
            <a:ext cx="4898400" cy="1515300"/>
          </a:xfrm>
          <a:prstGeom prst="rect">
            <a:avLst/>
          </a:prstGeom>
        </p:spPr>
        <p:txBody>
          <a:bodyPr anchorCtr="0" anchor="ctr" bIns="91425" lIns="91425" spcFirstLastPara="1" rIns="91425" wrap="square" tIns="91425">
            <a:noAutofit/>
          </a:bodyPr>
          <a:lstStyle>
            <a:lvl1pPr lvl="0" rtl="0">
              <a:spcBef>
                <a:spcPts val="0"/>
              </a:spcBef>
              <a:spcAft>
                <a:spcPts val="0"/>
              </a:spcAft>
              <a:buSzPts val="7200"/>
              <a:buNone/>
              <a:defRPr sz="72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91" name="Google Shape;191;p38"/>
          <p:cNvSpPr txBox="1"/>
          <p:nvPr>
            <p:ph idx="1" type="body"/>
          </p:nvPr>
        </p:nvSpPr>
        <p:spPr>
          <a:xfrm>
            <a:off x="768900" y="3523875"/>
            <a:ext cx="3056100" cy="667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42900" lvl="1" marL="914400" rtl="0">
              <a:spcBef>
                <a:spcPts val="1600"/>
              </a:spcBef>
              <a:spcAft>
                <a:spcPts val="0"/>
              </a:spcAft>
              <a:buSzPts val="1800"/>
              <a:buChar char="○"/>
              <a:defRPr sz="1800"/>
            </a:lvl2pPr>
            <a:lvl3pPr indent="-342900" lvl="2" marL="1371600" rtl="0">
              <a:spcBef>
                <a:spcPts val="1600"/>
              </a:spcBef>
              <a:spcAft>
                <a:spcPts val="0"/>
              </a:spcAft>
              <a:buSzPts val="1800"/>
              <a:buChar char="■"/>
              <a:defRPr sz="1800"/>
            </a:lvl3pPr>
            <a:lvl4pPr indent="-342900" lvl="3" marL="1828800" rtl="0">
              <a:spcBef>
                <a:spcPts val="1600"/>
              </a:spcBef>
              <a:spcAft>
                <a:spcPts val="0"/>
              </a:spcAft>
              <a:buSzPts val="1800"/>
              <a:buChar char="●"/>
              <a:defRPr sz="1800"/>
            </a:lvl4pPr>
            <a:lvl5pPr indent="-342900" lvl="4" marL="2286000" rtl="0">
              <a:spcBef>
                <a:spcPts val="1600"/>
              </a:spcBef>
              <a:spcAft>
                <a:spcPts val="0"/>
              </a:spcAft>
              <a:buSzPts val="1800"/>
              <a:buChar char="○"/>
              <a:defRPr sz="1800"/>
            </a:lvl5pPr>
            <a:lvl6pPr indent="-342900" lvl="5" marL="2743200" rtl="0">
              <a:spcBef>
                <a:spcPts val="1600"/>
              </a:spcBef>
              <a:spcAft>
                <a:spcPts val="0"/>
              </a:spcAft>
              <a:buSzPts val="1800"/>
              <a:buChar char="■"/>
              <a:defRPr sz="1800"/>
            </a:lvl6pPr>
            <a:lvl7pPr indent="-342900" lvl="6" marL="3200400" rtl="0">
              <a:spcBef>
                <a:spcPts val="1600"/>
              </a:spcBef>
              <a:spcAft>
                <a:spcPts val="0"/>
              </a:spcAft>
              <a:buSzPts val="1800"/>
              <a:buChar char="●"/>
              <a:defRPr sz="1800"/>
            </a:lvl7pPr>
            <a:lvl8pPr indent="-342900" lvl="7" marL="3657600" rtl="0">
              <a:spcBef>
                <a:spcPts val="1600"/>
              </a:spcBef>
              <a:spcAft>
                <a:spcPts val="0"/>
              </a:spcAft>
              <a:buSzPts val="1800"/>
              <a:buChar char="○"/>
              <a:defRPr sz="1800"/>
            </a:lvl8pPr>
            <a:lvl9pPr indent="-342900" lvl="8" marL="4114800" rtl="0">
              <a:spcBef>
                <a:spcPts val="1600"/>
              </a:spcBef>
              <a:spcAft>
                <a:spcPts val="1600"/>
              </a:spcAft>
              <a:buSzPts val="1800"/>
              <a:buChar char="■"/>
              <a:defRPr sz="1800"/>
            </a:lvl9pPr>
          </a:lstStyle>
          <a:p/>
        </p:txBody>
      </p:sp>
      <p:sp>
        <p:nvSpPr>
          <p:cNvPr id="192" name="Google Shape;192;p38"/>
          <p:cNvSpPr txBox="1"/>
          <p:nvPr>
            <p:ph idx="2" type="title"/>
          </p:nvPr>
        </p:nvSpPr>
        <p:spPr>
          <a:xfrm>
            <a:off x="768900" y="403200"/>
            <a:ext cx="37563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cxnSp>
        <p:nvCxnSpPr>
          <p:cNvPr id="193" name="Google Shape;193;p38"/>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4" name="Shape 194"/>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ITLE_AND_BODY_1">
    <p:spTree>
      <p:nvGrpSpPr>
        <p:cNvPr id="195" name="Shape 195"/>
        <p:cNvGrpSpPr/>
        <p:nvPr/>
      </p:nvGrpSpPr>
      <p:grpSpPr>
        <a:xfrm>
          <a:off x="0" y="0"/>
          <a:ext cx="0" cy="0"/>
          <a:chOff x="0" y="0"/>
          <a:chExt cx="0" cy="0"/>
        </a:xfrm>
      </p:grpSpPr>
      <p:sp>
        <p:nvSpPr>
          <p:cNvPr id="196" name="Google Shape;196;p40"/>
          <p:cNvSpPr txBox="1"/>
          <p:nvPr>
            <p:ph type="title"/>
          </p:nvPr>
        </p:nvSpPr>
        <p:spPr>
          <a:xfrm>
            <a:off x="935650" y="1122888"/>
            <a:ext cx="2096100" cy="4038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accent1"/>
              </a:buClr>
              <a:buSzPts val="1800"/>
              <a:buNone/>
              <a:defRPr sz="1800">
                <a:solidFill>
                  <a:schemeClr val="accent1"/>
                </a:solidFill>
              </a:defRPr>
            </a:lvl1pPr>
            <a:lvl2pPr lvl="1" rtl="0" algn="r">
              <a:spcBef>
                <a:spcPts val="0"/>
              </a:spcBef>
              <a:spcAft>
                <a:spcPts val="0"/>
              </a:spcAft>
              <a:buClr>
                <a:schemeClr val="accent1"/>
              </a:buClr>
              <a:buSzPts val="1800"/>
              <a:buNone/>
              <a:defRPr sz="1800">
                <a:solidFill>
                  <a:schemeClr val="accent1"/>
                </a:solidFill>
              </a:defRPr>
            </a:lvl2pPr>
            <a:lvl3pPr lvl="2" rtl="0" algn="r">
              <a:spcBef>
                <a:spcPts val="0"/>
              </a:spcBef>
              <a:spcAft>
                <a:spcPts val="0"/>
              </a:spcAft>
              <a:buClr>
                <a:schemeClr val="accent1"/>
              </a:buClr>
              <a:buSzPts val="1800"/>
              <a:buNone/>
              <a:defRPr sz="1800">
                <a:solidFill>
                  <a:schemeClr val="accent1"/>
                </a:solidFill>
              </a:defRPr>
            </a:lvl3pPr>
            <a:lvl4pPr lvl="3" rtl="0" algn="r">
              <a:spcBef>
                <a:spcPts val="0"/>
              </a:spcBef>
              <a:spcAft>
                <a:spcPts val="0"/>
              </a:spcAft>
              <a:buClr>
                <a:schemeClr val="accent1"/>
              </a:buClr>
              <a:buSzPts val="1800"/>
              <a:buNone/>
              <a:defRPr sz="1800">
                <a:solidFill>
                  <a:schemeClr val="accent1"/>
                </a:solidFill>
              </a:defRPr>
            </a:lvl4pPr>
            <a:lvl5pPr lvl="4" rtl="0" algn="r">
              <a:spcBef>
                <a:spcPts val="0"/>
              </a:spcBef>
              <a:spcAft>
                <a:spcPts val="0"/>
              </a:spcAft>
              <a:buClr>
                <a:schemeClr val="accent1"/>
              </a:buClr>
              <a:buSzPts val="1800"/>
              <a:buNone/>
              <a:defRPr sz="1800">
                <a:solidFill>
                  <a:schemeClr val="accent1"/>
                </a:solidFill>
              </a:defRPr>
            </a:lvl5pPr>
            <a:lvl6pPr lvl="5" rtl="0" algn="r">
              <a:spcBef>
                <a:spcPts val="0"/>
              </a:spcBef>
              <a:spcAft>
                <a:spcPts val="0"/>
              </a:spcAft>
              <a:buClr>
                <a:schemeClr val="accent1"/>
              </a:buClr>
              <a:buSzPts val="1800"/>
              <a:buNone/>
              <a:defRPr sz="1800">
                <a:solidFill>
                  <a:schemeClr val="accent1"/>
                </a:solidFill>
              </a:defRPr>
            </a:lvl6pPr>
            <a:lvl7pPr lvl="6" rtl="0" algn="r">
              <a:spcBef>
                <a:spcPts val="0"/>
              </a:spcBef>
              <a:spcAft>
                <a:spcPts val="0"/>
              </a:spcAft>
              <a:buClr>
                <a:schemeClr val="accent1"/>
              </a:buClr>
              <a:buSzPts val="1800"/>
              <a:buNone/>
              <a:defRPr sz="1800">
                <a:solidFill>
                  <a:schemeClr val="accent1"/>
                </a:solidFill>
              </a:defRPr>
            </a:lvl7pPr>
            <a:lvl8pPr lvl="7" rtl="0" algn="r">
              <a:spcBef>
                <a:spcPts val="0"/>
              </a:spcBef>
              <a:spcAft>
                <a:spcPts val="0"/>
              </a:spcAft>
              <a:buClr>
                <a:schemeClr val="accent1"/>
              </a:buClr>
              <a:buSzPts val="1800"/>
              <a:buNone/>
              <a:defRPr sz="1800">
                <a:solidFill>
                  <a:schemeClr val="accent1"/>
                </a:solidFill>
              </a:defRPr>
            </a:lvl8pPr>
            <a:lvl9pPr lvl="8" rtl="0" algn="r">
              <a:spcBef>
                <a:spcPts val="0"/>
              </a:spcBef>
              <a:spcAft>
                <a:spcPts val="0"/>
              </a:spcAft>
              <a:buClr>
                <a:schemeClr val="accent1"/>
              </a:buClr>
              <a:buSzPts val="1800"/>
              <a:buNone/>
              <a:defRPr sz="1800">
                <a:solidFill>
                  <a:schemeClr val="accent1"/>
                </a:solidFill>
              </a:defRPr>
            </a:lvl9pPr>
          </a:lstStyle>
          <a:p/>
        </p:txBody>
      </p:sp>
      <p:sp>
        <p:nvSpPr>
          <p:cNvPr id="197" name="Google Shape;197;p40"/>
          <p:cNvSpPr txBox="1"/>
          <p:nvPr>
            <p:ph idx="1" type="subTitle"/>
          </p:nvPr>
        </p:nvSpPr>
        <p:spPr>
          <a:xfrm>
            <a:off x="935650" y="1486063"/>
            <a:ext cx="2096100" cy="499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198" name="Google Shape;198;p40"/>
          <p:cNvSpPr txBox="1"/>
          <p:nvPr>
            <p:ph hasCustomPrompt="1" idx="2" type="title"/>
          </p:nvPr>
        </p:nvSpPr>
        <p:spPr>
          <a:xfrm>
            <a:off x="3193725" y="1234300"/>
            <a:ext cx="1201800" cy="7515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199" name="Google Shape;199;p40"/>
          <p:cNvSpPr txBox="1"/>
          <p:nvPr>
            <p:ph idx="3" type="title"/>
          </p:nvPr>
        </p:nvSpPr>
        <p:spPr>
          <a:xfrm>
            <a:off x="935650" y="3157513"/>
            <a:ext cx="2096100" cy="4038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accent1"/>
              </a:buClr>
              <a:buSzPts val="1800"/>
              <a:buNone/>
              <a:defRPr sz="1800">
                <a:solidFill>
                  <a:schemeClr val="accent1"/>
                </a:solidFill>
              </a:defRPr>
            </a:lvl1pPr>
            <a:lvl2pPr lvl="1" rtl="0" algn="r">
              <a:spcBef>
                <a:spcPts val="0"/>
              </a:spcBef>
              <a:spcAft>
                <a:spcPts val="0"/>
              </a:spcAft>
              <a:buClr>
                <a:schemeClr val="accent1"/>
              </a:buClr>
              <a:buSzPts val="1800"/>
              <a:buNone/>
              <a:defRPr sz="1800">
                <a:solidFill>
                  <a:schemeClr val="accent1"/>
                </a:solidFill>
              </a:defRPr>
            </a:lvl2pPr>
            <a:lvl3pPr lvl="2" rtl="0" algn="r">
              <a:spcBef>
                <a:spcPts val="0"/>
              </a:spcBef>
              <a:spcAft>
                <a:spcPts val="0"/>
              </a:spcAft>
              <a:buClr>
                <a:schemeClr val="accent1"/>
              </a:buClr>
              <a:buSzPts val="1800"/>
              <a:buNone/>
              <a:defRPr sz="1800">
                <a:solidFill>
                  <a:schemeClr val="accent1"/>
                </a:solidFill>
              </a:defRPr>
            </a:lvl3pPr>
            <a:lvl4pPr lvl="3" rtl="0" algn="r">
              <a:spcBef>
                <a:spcPts val="0"/>
              </a:spcBef>
              <a:spcAft>
                <a:spcPts val="0"/>
              </a:spcAft>
              <a:buClr>
                <a:schemeClr val="accent1"/>
              </a:buClr>
              <a:buSzPts val="1800"/>
              <a:buNone/>
              <a:defRPr sz="1800">
                <a:solidFill>
                  <a:schemeClr val="accent1"/>
                </a:solidFill>
              </a:defRPr>
            </a:lvl4pPr>
            <a:lvl5pPr lvl="4" rtl="0" algn="r">
              <a:spcBef>
                <a:spcPts val="0"/>
              </a:spcBef>
              <a:spcAft>
                <a:spcPts val="0"/>
              </a:spcAft>
              <a:buClr>
                <a:schemeClr val="accent1"/>
              </a:buClr>
              <a:buSzPts val="1800"/>
              <a:buNone/>
              <a:defRPr sz="1800">
                <a:solidFill>
                  <a:schemeClr val="accent1"/>
                </a:solidFill>
              </a:defRPr>
            </a:lvl5pPr>
            <a:lvl6pPr lvl="5" rtl="0" algn="r">
              <a:spcBef>
                <a:spcPts val="0"/>
              </a:spcBef>
              <a:spcAft>
                <a:spcPts val="0"/>
              </a:spcAft>
              <a:buClr>
                <a:schemeClr val="accent1"/>
              </a:buClr>
              <a:buSzPts val="1800"/>
              <a:buNone/>
              <a:defRPr sz="1800">
                <a:solidFill>
                  <a:schemeClr val="accent1"/>
                </a:solidFill>
              </a:defRPr>
            </a:lvl6pPr>
            <a:lvl7pPr lvl="6" rtl="0" algn="r">
              <a:spcBef>
                <a:spcPts val="0"/>
              </a:spcBef>
              <a:spcAft>
                <a:spcPts val="0"/>
              </a:spcAft>
              <a:buClr>
                <a:schemeClr val="accent1"/>
              </a:buClr>
              <a:buSzPts val="1800"/>
              <a:buNone/>
              <a:defRPr sz="1800">
                <a:solidFill>
                  <a:schemeClr val="accent1"/>
                </a:solidFill>
              </a:defRPr>
            </a:lvl7pPr>
            <a:lvl8pPr lvl="7" rtl="0" algn="r">
              <a:spcBef>
                <a:spcPts val="0"/>
              </a:spcBef>
              <a:spcAft>
                <a:spcPts val="0"/>
              </a:spcAft>
              <a:buClr>
                <a:schemeClr val="accent1"/>
              </a:buClr>
              <a:buSzPts val="1800"/>
              <a:buNone/>
              <a:defRPr sz="1800">
                <a:solidFill>
                  <a:schemeClr val="accent1"/>
                </a:solidFill>
              </a:defRPr>
            </a:lvl8pPr>
            <a:lvl9pPr lvl="8" rtl="0" algn="r">
              <a:spcBef>
                <a:spcPts val="0"/>
              </a:spcBef>
              <a:spcAft>
                <a:spcPts val="0"/>
              </a:spcAft>
              <a:buClr>
                <a:schemeClr val="accent1"/>
              </a:buClr>
              <a:buSzPts val="1800"/>
              <a:buNone/>
              <a:defRPr sz="1800">
                <a:solidFill>
                  <a:schemeClr val="accent1"/>
                </a:solidFill>
              </a:defRPr>
            </a:lvl9pPr>
          </a:lstStyle>
          <a:p/>
        </p:txBody>
      </p:sp>
      <p:sp>
        <p:nvSpPr>
          <p:cNvPr id="200" name="Google Shape;200;p40"/>
          <p:cNvSpPr txBox="1"/>
          <p:nvPr>
            <p:ph idx="4" type="subTitle"/>
          </p:nvPr>
        </p:nvSpPr>
        <p:spPr>
          <a:xfrm>
            <a:off x="935650" y="3520813"/>
            <a:ext cx="2096100" cy="499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201" name="Google Shape;201;p40"/>
          <p:cNvSpPr txBox="1"/>
          <p:nvPr>
            <p:ph hasCustomPrompt="1" idx="5" type="title"/>
          </p:nvPr>
        </p:nvSpPr>
        <p:spPr>
          <a:xfrm>
            <a:off x="3193725" y="3269050"/>
            <a:ext cx="1201800" cy="7515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202" name="Google Shape;202;p40"/>
          <p:cNvSpPr txBox="1"/>
          <p:nvPr>
            <p:ph idx="6" type="title"/>
          </p:nvPr>
        </p:nvSpPr>
        <p:spPr>
          <a:xfrm>
            <a:off x="6112225" y="1122888"/>
            <a:ext cx="2096100" cy="403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p:txBody>
      </p:sp>
      <p:sp>
        <p:nvSpPr>
          <p:cNvPr id="203" name="Google Shape;203;p40"/>
          <p:cNvSpPr txBox="1"/>
          <p:nvPr>
            <p:ph idx="7" type="subTitle"/>
          </p:nvPr>
        </p:nvSpPr>
        <p:spPr>
          <a:xfrm>
            <a:off x="6112225" y="1486063"/>
            <a:ext cx="2096100" cy="499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04" name="Google Shape;204;p40"/>
          <p:cNvSpPr txBox="1"/>
          <p:nvPr>
            <p:ph hasCustomPrompt="1" idx="8" type="title"/>
          </p:nvPr>
        </p:nvSpPr>
        <p:spPr>
          <a:xfrm>
            <a:off x="4691419" y="1234300"/>
            <a:ext cx="1201800" cy="7515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4800"/>
              <a:buNone/>
              <a:defRPr sz="4800"/>
            </a:lvl1pPr>
            <a:lvl2pPr lvl="1" rtl="0" algn="r">
              <a:spcBef>
                <a:spcPts val="0"/>
              </a:spcBef>
              <a:spcAft>
                <a:spcPts val="0"/>
              </a:spcAft>
              <a:buSzPts val="4800"/>
              <a:buNone/>
              <a:defRPr sz="4800"/>
            </a:lvl2pPr>
            <a:lvl3pPr lvl="2" rtl="0" algn="r">
              <a:spcBef>
                <a:spcPts val="0"/>
              </a:spcBef>
              <a:spcAft>
                <a:spcPts val="0"/>
              </a:spcAft>
              <a:buSzPts val="4800"/>
              <a:buNone/>
              <a:defRPr sz="4800"/>
            </a:lvl3pPr>
            <a:lvl4pPr lvl="3" rtl="0" algn="r">
              <a:spcBef>
                <a:spcPts val="0"/>
              </a:spcBef>
              <a:spcAft>
                <a:spcPts val="0"/>
              </a:spcAft>
              <a:buSzPts val="4800"/>
              <a:buNone/>
              <a:defRPr sz="4800"/>
            </a:lvl4pPr>
            <a:lvl5pPr lvl="4" rtl="0" algn="r">
              <a:spcBef>
                <a:spcPts val="0"/>
              </a:spcBef>
              <a:spcAft>
                <a:spcPts val="0"/>
              </a:spcAft>
              <a:buSzPts val="4800"/>
              <a:buNone/>
              <a:defRPr sz="4800"/>
            </a:lvl5pPr>
            <a:lvl6pPr lvl="5" rtl="0" algn="r">
              <a:spcBef>
                <a:spcPts val="0"/>
              </a:spcBef>
              <a:spcAft>
                <a:spcPts val="0"/>
              </a:spcAft>
              <a:buSzPts val="4800"/>
              <a:buNone/>
              <a:defRPr sz="4800"/>
            </a:lvl6pPr>
            <a:lvl7pPr lvl="6" rtl="0" algn="r">
              <a:spcBef>
                <a:spcPts val="0"/>
              </a:spcBef>
              <a:spcAft>
                <a:spcPts val="0"/>
              </a:spcAft>
              <a:buSzPts val="4800"/>
              <a:buNone/>
              <a:defRPr sz="4800"/>
            </a:lvl7pPr>
            <a:lvl8pPr lvl="7" rtl="0" algn="r">
              <a:spcBef>
                <a:spcPts val="0"/>
              </a:spcBef>
              <a:spcAft>
                <a:spcPts val="0"/>
              </a:spcAft>
              <a:buSzPts val="4800"/>
              <a:buNone/>
              <a:defRPr sz="4800"/>
            </a:lvl8pPr>
            <a:lvl9pPr lvl="8" rtl="0" algn="r">
              <a:spcBef>
                <a:spcPts val="0"/>
              </a:spcBef>
              <a:spcAft>
                <a:spcPts val="0"/>
              </a:spcAft>
              <a:buSzPts val="4800"/>
              <a:buNone/>
              <a:defRPr sz="4800"/>
            </a:lvl9pPr>
          </a:lstStyle>
          <a:p>
            <a:r>
              <a:t>xx%</a:t>
            </a:r>
          </a:p>
        </p:txBody>
      </p:sp>
      <p:sp>
        <p:nvSpPr>
          <p:cNvPr id="205" name="Google Shape;205;p40"/>
          <p:cNvSpPr txBox="1"/>
          <p:nvPr>
            <p:ph idx="9" type="title"/>
          </p:nvPr>
        </p:nvSpPr>
        <p:spPr>
          <a:xfrm>
            <a:off x="6112225" y="3157513"/>
            <a:ext cx="2096100" cy="403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p:txBody>
      </p:sp>
      <p:sp>
        <p:nvSpPr>
          <p:cNvPr id="206" name="Google Shape;206;p40"/>
          <p:cNvSpPr txBox="1"/>
          <p:nvPr>
            <p:ph idx="13" type="subTitle"/>
          </p:nvPr>
        </p:nvSpPr>
        <p:spPr>
          <a:xfrm>
            <a:off x="6112225" y="3520813"/>
            <a:ext cx="2096100" cy="499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07" name="Google Shape;207;p40"/>
          <p:cNvSpPr txBox="1"/>
          <p:nvPr>
            <p:ph hasCustomPrompt="1" idx="14" type="title"/>
          </p:nvPr>
        </p:nvSpPr>
        <p:spPr>
          <a:xfrm>
            <a:off x="4691419" y="3269050"/>
            <a:ext cx="1201800" cy="7515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4800"/>
              <a:buNone/>
              <a:defRPr sz="4800"/>
            </a:lvl1pPr>
            <a:lvl2pPr lvl="1" rtl="0" algn="r">
              <a:spcBef>
                <a:spcPts val="0"/>
              </a:spcBef>
              <a:spcAft>
                <a:spcPts val="0"/>
              </a:spcAft>
              <a:buSzPts val="4800"/>
              <a:buNone/>
              <a:defRPr sz="4800"/>
            </a:lvl2pPr>
            <a:lvl3pPr lvl="2" rtl="0" algn="r">
              <a:spcBef>
                <a:spcPts val="0"/>
              </a:spcBef>
              <a:spcAft>
                <a:spcPts val="0"/>
              </a:spcAft>
              <a:buSzPts val="4800"/>
              <a:buNone/>
              <a:defRPr sz="4800"/>
            </a:lvl3pPr>
            <a:lvl4pPr lvl="3" rtl="0" algn="r">
              <a:spcBef>
                <a:spcPts val="0"/>
              </a:spcBef>
              <a:spcAft>
                <a:spcPts val="0"/>
              </a:spcAft>
              <a:buSzPts val="4800"/>
              <a:buNone/>
              <a:defRPr sz="4800"/>
            </a:lvl4pPr>
            <a:lvl5pPr lvl="4" rtl="0" algn="r">
              <a:spcBef>
                <a:spcPts val="0"/>
              </a:spcBef>
              <a:spcAft>
                <a:spcPts val="0"/>
              </a:spcAft>
              <a:buSzPts val="4800"/>
              <a:buNone/>
              <a:defRPr sz="4800"/>
            </a:lvl5pPr>
            <a:lvl6pPr lvl="5" rtl="0" algn="r">
              <a:spcBef>
                <a:spcPts val="0"/>
              </a:spcBef>
              <a:spcAft>
                <a:spcPts val="0"/>
              </a:spcAft>
              <a:buSzPts val="4800"/>
              <a:buNone/>
              <a:defRPr sz="4800"/>
            </a:lvl6pPr>
            <a:lvl7pPr lvl="6" rtl="0" algn="r">
              <a:spcBef>
                <a:spcPts val="0"/>
              </a:spcBef>
              <a:spcAft>
                <a:spcPts val="0"/>
              </a:spcAft>
              <a:buSzPts val="4800"/>
              <a:buNone/>
              <a:defRPr sz="4800"/>
            </a:lvl7pPr>
            <a:lvl8pPr lvl="7" rtl="0" algn="r">
              <a:spcBef>
                <a:spcPts val="0"/>
              </a:spcBef>
              <a:spcAft>
                <a:spcPts val="0"/>
              </a:spcAft>
              <a:buSzPts val="4800"/>
              <a:buNone/>
              <a:defRPr sz="4800"/>
            </a:lvl8pPr>
            <a:lvl9pPr lvl="8" rtl="0" algn="r">
              <a:spcBef>
                <a:spcPts val="0"/>
              </a:spcBef>
              <a:spcAft>
                <a:spcPts val="0"/>
              </a:spcAft>
              <a:buSzPts val="4800"/>
              <a:buNone/>
              <a:defRPr sz="4800"/>
            </a:lvl9pPr>
          </a:lstStyle>
          <a:p>
            <a:r>
              <a:t>xx%</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CUSTOM_3">
    <p:spTree>
      <p:nvGrpSpPr>
        <p:cNvPr id="208" name="Shape 208"/>
        <p:cNvGrpSpPr/>
        <p:nvPr/>
      </p:nvGrpSpPr>
      <p:grpSpPr>
        <a:xfrm>
          <a:off x="0" y="0"/>
          <a:ext cx="0" cy="0"/>
          <a:chOff x="0" y="0"/>
          <a:chExt cx="0" cy="0"/>
        </a:xfrm>
      </p:grpSpPr>
      <p:sp>
        <p:nvSpPr>
          <p:cNvPr id="209" name="Google Shape;209;p41"/>
          <p:cNvSpPr txBox="1"/>
          <p:nvPr>
            <p:ph type="title"/>
          </p:nvPr>
        </p:nvSpPr>
        <p:spPr>
          <a:xfrm>
            <a:off x="1054619" y="3578061"/>
            <a:ext cx="2096100" cy="4038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accent1"/>
              </a:buClr>
              <a:buSzPts val="1800"/>
              <a:buNone/>
              <a:defRPr sz="1800">
                <a:solidFill>
                  <a:schemeClr val="accent1"/>
                </a:solidFill>
              </a:defRPr>
            </a:lvl1pPr>
            <a:lvl2pPr lvl="1" rtl="0" algn="r">
              <a:spcBef>
                <a:spcPts val="0"/>
              </a:spcBef>
              <a:spcAft>
                <a:spcPts val="0"/>
              </a:spcAft>
              <a:buClr>
                <a:schemeClr val="accent1"/>
              </a:buClr>
              <a:buSzPts val="1800"/>
              <a:buNone/>
              <a:defRPr sz="1800">
                <a:solidFill>
                  <a:schemeClr val="accent1"/>
                </a:solidFill>
              </a:defRPr>
            </a:lvl2pPr>
            <a:lvl3pPr lvl="2" rtl="0" algn="r">
              <a:spcBef>
                <a:spcPts val="0"/>
              </a:spcBef>
              <a:spcAft>
                <a:spcPts val="0"/>
              </a:spcAft>
              <a:buClr>
                <a:schemeClr val="accent1"/>
              </a:buClr>
              <a:buSzPts val="1800"/>
              <a:buNone/>
              <a:defRPr sz="1800">
                <a:solidFill>
                  <a:schemeClr val="accent1"/>
                </a:solidFill>
              </a:defRPr>
            </a:lvl3pPr>
            <a:lvl4pPr lvl="3" rtl="0" algn="r">
              <a:spcBef>
                <a:spcPts val="0"/>
              </a:spcBef>
              <a:spcAft>
                <a:spcPts val="0"/>
              </a:spcAft>
              <a:buClr>
                <a:schemeClr val="accent1"/>
              </a:buClr>
              <a:buSzPts val="1800"/>
              <a:buNone/>
              <a:defRPr sz="1800">
                <a:solidFill>
                  <a:schemeClr val="accent1"/>
                </a:solidFill>
              </a:defRPr>
            </a:lvl4pPr>
            <a:lvl5pPr lvl="4" rtl="0" algn="r">
              <a:spcBef>
                <a:spcPts val="0"/>
              </a:spcBef>
              <a:spcAft>
                <a:spcPts val="0"/>
              </a:spcAft>
              <a:buClr>
                <a:schemeClr val="accent1"/>
              </a:buClr>
              <a:buSzPts val="1800"/>
              <a:buNone/>
              <a:defRPr sz="1800">
                <a:solidFill>
                  <a:schemeClr val="accent1"/>
                </a:solidFill>
              </a:defRPr>
            </a:lvl5pPr>
            <a:lvl6pPr lvl="5" rtl="0" algn="r">
              <a:spcBef>
                <a:spcPts val="0"/>
              </a:spcBef>
              <a:spcAft>
                <a:spcPts val="0"/>
              </a:spcAft>
              <a:buClr>
                <a:schemeClr val="accent1"/>
              </a:buClr>
              <a:buSzPts val="1800"/>
              <a:buNone/>
              <a:defRPr sz="1800">
                <a:solidFill>
                  <a:schemeClr val="accent1"/>
                </a:solidFill>
              </a:defRPr>
            </a:lvl6pPr>
            <a:lvl7pPr lvl="6" rtl="0" algn="r">
              <a:spcBef>
                <a:spcPts val="0"/>
              </a:spcBef>
              <a:spcAft>
                <a:spcPts val="0"/>
              </a:spcAft>
              <a:buClr>
                <a:schemeClr val="accent1"/>
              </a:buClr>
              <a:buSzPts val="1800"/>
              <a:buNone/>
              <a:defRPr sz="1800">
                <a:solidFill>
                  <a:schemeClr val="accent1"/>
                </a:solidFill>
              </a:defRPr>
            </a:lvl7pPr>
            <a:lvl8pPr lvl="7" rtl="0" algn="r">
              <a:spcBef>
                <a:spcPts val="0"/>
              </a:spcBef>
              <a:spcAft>
                <a:spcPts val="0"/>
              </a:spcAft>
              <a:buClr>
                <a:schemeClr val="accent1"/>
              </a:buClr>
              <a:buSzPts val="1800"/>
              <a:buNone/>
              <a:defRPr sz="1800">
                <a:solidFill>
                  <a:schemeClr val="accent1"/>
                </a:solidFill>
              </a:defRPr>
            </a:lvl8pPr>
            <a:lvl9pPr lvl="8" rtl="0" algn="r">
              <a:spcBef>
                <a:spcPts val="0"/>
              </a:spcBef>
              <a:spcAft>
                <a:spcPts val="0"/>
              </a:spcAft>
              <a:buClr>
                <a:schemeClr val="accent1"/>
              </a:buClr>
              <a:buSzPts val="1800"/>
              <a:buNone/>
              <a:defRPr sz="1800">
                <a:solidFill>
                  <a:schemeClr val="accent1"/>
                </a:solidFill>
              </a:defRPr>
            </a:lvl9pPr>
          </a:lstStyle>
          <a:p/>
        </p:txBody>
      </p:sp>
      <p:sp>
        <p:nvSpPr>
          <p:cNvPr id="210" name="Google Shape;210;p41"/>
          <p:cNvSpPr txBox="1"/>
          <p:nvPr>
            <p:ph idx="1" type="subTitle"/>
          </p:nvPr>
        </p:nvSpPr>
        <p:spPr>
          <a:xfrm>
            <a:off x="1054619" y="3832322"/>
            <a:ext cx="2096100" cy="499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211" name="Google Shape;211;p41"/>
          <p:cNvSpPr txBox="1"/>
          <p:nvPr>
            <p:ph hasCustomPrompt="1" idx="2" type="title"/>
          </p:nvPr>
        </p:nvSpPr>
        <p:spPr>
          <a:xfrm>
            <a:off x="3364999" y="3642050"/>
            <a:ext cx="10242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212" name="Google Shape;212;p41"/>
          <p:cNvSpPr txBox="1"/>
          <p:nvPr>
            <p:ph idx="3" type="title"/>
          </p:nvPr>
        </p:nvSpPr>
        <p:spPr>
          <a:xfrm>
            <a:off x="6084350" y="3578061"/>
            <a:ext cx="2096100" cy="403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p:txBody>
      </p:sp>
      <p:sp>
        <p:nvSpPr>
          <p:cNvPr id="213" name="Google Shape;213;p41"/>
          <p:cNvSpPr txBox="1"/>
          <p:nvPr>
            <p:ph idx="4" type="subTitle"/>
          </p:nvPr>
        </p:nvSpPr>
        <p:spPr>
          <a:xfrm>
            <a:off x="6084350" y="3832322"/>
            <a:ext cx="2096100" cy="499800"/>
          </a:xfrm>
          <a:prstGeom prst="rect">
            <a:avLst/>
          </a:prstGeom>
        </p:spPr>
        <p:txBody>
          <a:bodyPr anchorCtr="0" anchor="t" bIns="91425" lIns="91425" spcFirstLastPara="1" rIns="91425" wrap="square" tIns="91425">
            <a:noAutofit/>
          </a:bodyPr>
          <a:lstStyle>
            <a:lvl1pPr lvl="0" marR="9144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14" name="Google Shape;214;p41"/>
          <p:cNvSpPr txBox="1"/>
          <p:nvPr>
            <p:ph hasCustomPrompt="1" idx="5" type="title"/>
          </p:nvPr>
        </p:nvSpPr>
        <p:spPr>
          <a:xfrm>
            <a:off x="4685074" y="3642050"/>
            <a:ext cx="12018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4800"/>
            </a:lvl1pPr>
            <a:lvl2pPr lvl="1" rtl="0" algn="r">
              <a:spcBef>
                <a:spcPts val="0"/>
              </a:spcBef>
              <a:spcAft>
                <a:spcPts val="0"/>
              </a:spcAft>
              <a:buSzPts val="4800"/>
              <a:buNone/>
              <a:defRPr sz="4800"/>
            </a:lvl2pPr>
            <a:lvl3pPr lvl="2" rtl="0" algn="r">
              <a:spcBef>
                <a:spcPts val="0"/>
              </a:spcBef>
              <a:spcAft>
                <a:spcPts val="0"/>
              </a:spcAft>
              <a:buSzPts val="4800"/>
              <a:buNone/>
              <a:defRPr sz="4800"/>
            </a:lvl3pPr>
            <a:lvl4pPr lvl="3" rtl="0" algn="r">
              <a:spcBef>
                <a:spcPts val="0"/>
              </a:spcBef>
              <a:spcAft>
                <a:spcPts val="0"/>
              </a:spcAft>
              <a:buSzPts val="4800"/>
              <a:buNone/>
              <a:defRPr sz="4800"/>
            </a:lvl4pPr>
            <a:lvl5pPr lvl="4" rtl="0" algn="r">
              <a:spcBef>
                <a:spcPts val="0"/>
              </a:spcBef>
              <a:spcAft>
                <a:spcPts val="0"/>
              </a:spcAft>
              <a:buSzPts val="4800"/>
              <a:buNone/>
              <a:defRPr sz="4800"/>
            </a:lvl5pPr>
            <a:lvl6pPr lvl="5" rtl="0" algn="r">
              <a:spcBef>
                <a:spcPts val="0"/>
              </a:spcBef>
              <a:spcAft>
                <a:spcPts val="0"/>
              </a:spcAft>
              <a:buSzPts val="4800"/>
              <a:buNone/>
              <a:defRPr sz="4800"/>
            </a:lvl6pPr>
            <a:lvl7pPr lvl="6" rtl="0" algn="r">
              <a:spcBef>
                <a:spcPts val="0"/>
              </a:spcBef>
              <a:spcAft>
                <a:spcPts val="0"/>
              </a:spcAft>
              <a:buSzPts val="4800"/>
              <a:buNone/>
              <a:defRPr sz="4800"/>
            </a:lvl7pPr>
            <a:lvl8pPr lvl="7" rtl="0" algn="r">
              <a:spcBef>
                <a:spcPts val="0"/>
              </a:spcBef>
              <a:spcAft>
                <a:spcPts val="0"/>
              </a:spcAft>
              <a:buSzPts val="4800"/>
              <a:buNone/>
              <a:defRPr sz="4800"/>
            </a:lvl8pPr>
            <a:lvl9pPr lvl="8" rtl="0" algn="r">
              <a:spcBef>
                <a:spcPts val="0"/>
              </a:spcBef>
              <a:spcAft>
                <a:spcPts val="0"/>
              </a:spcAft>
              <a:buSzPts val="4800"/>
              <a:buNone/>
              <a:defRPr sz="4800"/>
            </a:lvl9pPr>
          </a:lstStyle>
          <a:p>
            <a:r>
              <a:t>xx%</a:t>
            </a:r>
          </a:p>
        </p:txBody>
      </p:sp>
      <p:sp>
        <p:nvSpPr>
          <p:cNvPr id="215" name="Google Shape;215;p41"/>
          <p:cNvSpPr txBox="1"/>
          <p:nvPr>
            <p:ph idx="6" type="title"/>
          </p:nvPr>
        </p:nvSpPr>
        <p:spPr>
          <a:xfrm>
            <a:off x="1054619" y="739063"/>
            <a:ext cx="2096100" cy="4038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accent1"/>
              </a:buClr>
              <a:buSzPts val="1800"/>
              <a:buNone/>
              <a:defRPr sz="1800">
                <a:solidFill>
                  <a:schemeClr val="accent1"/>
                </a:solidFill>
              </a:defRPr>
            </a:lvl1pPr>
            <a:lvl2pPr lvl="1" rtl="0" algn="r">
              <a:spcBef>
                <a:spcPts val="0"/>
              </a:spcBef>
              <a:spcAft>
                <a:spcPts val="0"/>
              </a:spcAft>
              <a:buClr>
                <a:schemeClr val="accent1"/>
              </a:buClr>
              <a:buSzPts val="1800"/>
              <a:buNone/>
              <a:defRPr sz="1800">
                <a:solidFill>
                  <a:schemeClr val="accent1"/>
                </a:solidFill>
              </a:defRPr>
            </a:lvl2pPr>
            <a:lvl3pPr lvl="2" rtl="0" algn="r">
              <a:spcBef>
                <a:spcPts val="0"/>
              </a:spcBef>
              <a:spcAft>
                <a:spcPts val="0"/>
              </a:spcAft>
              <a:buClr>
                <a:schemeClr val="accent1"/>
              </a:buClr>
              <a:buSzPts val="1800"/>
              <a:buNone/>
              <a:defRPr sz="1800">
                <a:solidFill>
                  <a:schemeClr val="accent1"/>
                </a:solidFill>
              </a:defRPr>
            </a:lvl3pPr>
            <a:lvl4pPr lvl="3" rtl="0" algn="r">
              <a:spcBef>
                <a:spcPts val="0"/>
              </a:spcBef>
              <a:spcAft>
                <a:spcPts val="0"/>
              </a:spcAft>
              <a:buClr>
                <a:schemeClr val="accent1"/>
              </a:buClr>
              <a:buSzPts val="1800"/>
              <a:buNone/>
              <a:defRPr sz="1800">
                <a:solidFill>
                  <a:schemeClr val="accent1"/>
                </a:solidFill>
              </a:defRPr>
            </a:lvl4pPr>
            <a:lvl5pPr lvl="4" rtl="0" algn="r">
              <a:spcBef>
                <a:spcPts val="0"/>
              </a:spcBef>
              <a:spcAft>
                <a:spcPts val="0"/>
              </a:spcAft>
              <a:buClr>
                <a:schemeClr val="accent1"/>
              </a:buClr>
              <a:buSzPts val="1800"/>
              <a:buNone/>
              <a:defRPr sz="1800">
                <a:solidFill>
                  <a:schemeClr val="accent1"/>
                </a:solidFill>
              </a:defRPr>
            </a:lvl5pPr>
            <a:lvl6pPr lvl="5" rtl="0" algn="r">
              <a:spcBef>
                <a:spcPts val="0"/>
              </a:spcBef>
              <a:spcAft>
                <a:spcPts val="0"/>
              </a:spcAft>
              <a:buClr>
                <a:schemeClr val="accent1"/>
              </a:buClr>
              <a:buSzPts val="1800"/>
              <a:buNone/>
              <a:defRPr sz="1800">
                <a:solidFill>
                  <a:schemeClr val="accent1"/>
                </a:solidFill>
              </a:defRPr>
            </a:lvl6pPr>
            <a:lvl7pPr lvl="6" rtl="0" algn="r">
              <a:spcBef>
                <a:spcPts val="0"/>
              </a:spcBef>
              <a:spcAft>
                <a:spcPts val="0"/>
              </a:spcAft>
              <a:buClr>
                <a:schemeClr val="accent1"/>
              </a:buClr>
              <a:buSzPts val="1800"/>
              <a:buNone/>
              <a:defRPr sz="1800">
                <a:solidFill>
                  <a:schemeClr val="accent1"/>
                </a:solidFill>
              </a:defRPr>
            </a:lvl7pPr>
            <a:lvl8pPr lvl="7" rtl="0" algn="r">
              <a:spcBef>
                <a:spcPts val="0"/>
              </a:spcBef>
              <a:spcAft>
                <a:spcPts val="0"/>
              </a:spcAft>
              <a:buClr>
                <a:schemeClr val="accent1"/>
              </a:buClr>
              <a:buSzPts val="1800"/>
              <a:buNone/>
              <a:defRPr sz="1800">
                <a:solidFill>
                  <a:schemeClr val="accent1"/>
                </a:solidFill>
              </a:defRPr>
            </a:lvl8pPr>
            <a:lvl9pPr lvl="8" rtl="0" algn="r">
              <a:spcBef>
                <a:spcPts val="0"/>
              </a:spcBef>
              <a:spcAft>
                <a:spcPts val="0"/>
              </a:spcAft>
              <a:buClr>
                <a:schemeClr val="accent1"/>
              </a:buClr>
              <a:buSzPts val="1800"/>
              <a:buNone/>
              <a:defRPr sz="1800">
                <a:solidFill>
                  <a:schemeClr val="accent1"/>
                </a:solidFill>
              </a:defRPr>
            </a:lvl9pPr>
          </a:lstStyle>
          <a:p/>
        </p:txBody>
      </p:sp>
      <p:sp>
        <p:nvSpPr>
          <p:cNvPr id="216" name="Google Shape;216;p41"/>
          <p:cNvSpPr txBox="1"/>
          <p:nvPr>
            <p:ph idx="7" type="subTitle"/>
          </p:nvPr>
        </p:nvSpPr>
        <p:spPr>
          <a:xfrm>
            <a:off x="1054619" y="992712"/>
            <a:ext cx="2096100" cy="499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217" name="Google Shape;217;p41"/>
          <p:cNvSpPr txBox="1"/>
          <p:nvPr>
            <p:ph hasCustomPrompt="1" idx="8" type="title"/>
          </p:nvPr>
        </p:nvSpPr>
        <p:spPr>
          <a:xfrm>
            <a:off x="3364999" y="774181"/>
            <a:ext cx="10242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218" name="Google Shape;218;p41"/>
          <p:cNvSpPr txBox="1"/>
          <p:nvPr>
            <p:ph idx="9" type="title"/>
          </p:nvPr>
        </p:nvSpPr>
        <p:spPr>
          <a:xfrm>
            <a:off x="6084350" y="739063"/>
            <a:ext cx="2096100" cy="403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1800"/>
              <a:buNone/>
              <a:defRPr sz="1800">
                <a:solidFill>
                  <a:schemeClr val="accent1"/>
                </a:solidFill>
              </a:defRPr>
            </a:lvl1pPr>
            <a:lvl2pPr lvl="1" rtl="0" algn="r">
              <a:spcBef>
                <a:spcPts val="0"/>
              </a:spcBef>
              <a:spcAft>
                <a:spcPts val="0"/>
              </a:spcAft>
              <a:buClr>
                <a:schemeClr val="accent1"/>
              </a:buClr>
              <a:buSzPts val="1800"/>
              <a:buNone/>
              <a:defRPr sz="1800">
                <a:solidFill>
                  <a:schemeClr val="accent1"/>
                </a:solidFill>
              </a:defRPr>
            </a:lvl2pPr>
            <a:lvl3pPr lvl="2" rtl="0" algn="r">
              <a:spcBef>
                <a:spcPts val="0"/>
              </a:spcBef>
              <a:spcAft>
                <a:spcPts val="0"/>
              </a:spcAft>
              <a:buClr>
                <a:schemeClr val="accent1"/>
              </a:buClr>
              <a:buSzPts val="1800"/>
              <a:buNone/>
              <a:defRPr sz="1800">
                <a:solidFill>
                  <a:schemeClr val="accent1"/>
                </a:solidFill>
              </a:defRPr>
            </a:lvl3pPr>
            <a:lvl4pPr lvl="3" rtl="0" algn="r">
              <a:spcBef>
                <a:spcPts val="0"/>
              </a:spcBef>
              <a:spcAft>
                <a:spcPts val="0"/>
              </a:spcAft>
              <a:buClr>
                <a:schemeClr val="accent1"/>
              </a:buClr>
              <a:buSzPts val="1800"/>
              <a:buNone/>
              <a:defRPr sz="1800">
                <a:solidFill>
                  <a:schemeClr val="accent1"/>
                </a:solidFill>
              </a:defRPr>
            </a:lvl4pPr>
            <a:lvl5pPr lvl="4" rtl="0" algn="r">
              <a:spcBef>
                <a:spcPts val="0"/>
              </a:spcBef>
              <a:spcAft>
                <a:spcPts val="0"/>
              </a:spcAft>
              <a:buClr>
                <a:schemeClr val="accent1"/>
              </a:buClr>
              <a:buSzPts val="1800"/>
              <a:buNone/>
              <a:defRPr sz="1800">
                <a:solidFill>
                  <a:schemeClr val="accent1"/>
                </a:solidFill>
              </a:defRPr>
            </a:lvl5pPr>
            <a:lvl6pPr lvl="5" rtl="0" algn="r">
              <a:spcBef>
                <a:spcPts val="0"/>
              </a:spcBef>
              <a:spcAft>
                <a:spcPts val="0"/>
              </a:spcAft>
              <a:buClr>
                <a:schemeClr val="accent1"/>
              </a:buClr>
              <a:buSzPts val="1800"/>
              <a:buNone/>
              <a:defRPr sz="1800">
                <a:solidFill>
                  <a:schemeClr val="accent1"/>
                </a:solidFill>
              </a:defRPr>
            </a:lvl6pPr>
            <a:lvl7pPr lvl="6" rtl="0" algn="r">
              <a:spcBef>
                <a:spcPts val="0"/>
              </a:spcBef>
              <a:spcAft>
                <a:spcPts val="0"/>
              </a:spcAft>
              <a:buClr>
                <a:schemeClr val="accent1"/>
              </a:buClr>
              <a:buSzPts val="1800"/>
              <a:buNone/>
              <a:defRPr sz="1800">
                <a:solidFill>
                  <a:schemeClr val="accent1"/>
                </a:solidFill>
              </a:defRPr>
            </a:lvl7pPr>
            <a:lvl8pPr lvl="7" rtl="0" algn="r">
              <a:spcBef>
                <a:spcPts val="0"/>
              </a:spcBef>
              <a:spcAft>
                <a:spcPts val="0"/>
              </a:spcAft>
              <a:buClr>
                <a:schemeClr val="accent1"/>
              </a:buClr>
              <a:buSzPts val="1800"/>
              <a:buNone/>
              <a:defRPr sz="1800">
                <a:solidFill>
                  <a:schemeClr val="accent1"/>
                </a:solidFill>
              </a:defRPr>
            </a:lvl8pPr>
            <a:lvl9pPr lvl="8" rtl="0" algn="r">
              <a:spcBef>
                <a:spcPts val="0"/>
              </a:spcBef>
              <a:spcAft>
                <a:spcPts val="0"/>
              </a:spcAft>
              <a:buClr>
                <a:schemeClr val="accent1"/>
              </a:buClr>
              <a:buSzPts val="1800"/>
              <a:buNone/>
              <a:defRPr sz="1800">
                <a:solidFill>
                  <a:schemeClr val="accent1"/>
                </a:solidFill>
              </a:defRPr>
            </a:lvl9pPr>
          </a:lstStyle>
          <a:p/>
        </p:txBody>
      </p:sp>
      <p:sp>
        <p:nvSpPr>
          <p:cNvPr id="219" name="Google Shape;219;p41"/>
          <p:cNvSpPr txBox="1"/>
          <p:nvPr>
            <p:ph idx="13" type="subTitle"/>
          </p:nvPr>
        </p:nvSpPr>
        <p:spPr>
          <a:xfrm>
            <a:off x="6084350" y="992712"/>
            <a:ext cx="2096100" cy="499800"/>
          </a:xfrm>
          <a:prstGeom prst="rect">
            <a:avLst/>
          </a:prstGeom>
        </p:spPr>
        <p:txBody>
          <a:bodyPr anchorCtr="0" anchor="t" bIns="91425" lIns="91425" spcFirstLastPara="1" rIns="91425" wrap="square" tIns="91425">
            <a:noAutofit/>
          </a:bodyPr>
          <a:lstStyle>
            <a:lvl1pPr lvl="0" marR="91440" rtl="0">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220" name="Google Shape;220;p41"/>
          <p:cNvSpPr txBox="1"/>
          <p:nvPr>
            <p:ph hasCustomPrompt="1" idx="14" type="title"/>
          </p:nvPr>
        </p:nvSpPr>
        <p:spPr>
          <a:xfrm>
            <a:off x="4685074" y="774181"/>
            <a:ext cx="12018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221" name="Google Shape;221;p41"/>
          <p:cNvSpPr txBox="1"/>
          <p:nvPr>
            <p:ph idx="15" type="title"/>
          </p:nvPr>
        </p:nvSpPr>
        <p:spPr>
          <a:xfrm>
            <a:off x="2866838" y="2166869"/>
            <a:ext cx="2096100" cy="4038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accent1"/>
              </a:buClr>
              <a:buSzPts val="1800"/>
              <a:buNone/>
              <a:defRPr sz="1800">
                <a:solidFill>
                  <a:schemeClr val="accent1"/>
                </a:solidFill>
              </a:defRPr>
            </a:lvl1pPr>
            <a:lvl2pPr lvl="1" rtl="0" algn="r">
              <a:spcBef>
                <a:spcPts val="0"/>
              </a:spcBef>
              <a:spcAft>
                <a:spcPts val="0"/>
              </a:spcAft>
              <a:buClr>
                <a:schemeClr val="accent1"/>
              </a:buClr>
              <a:buSzPts val="1800"/>
              <a:buNone/>
              <a:defRPr sz="1800">
                <a:solidFill>
                  <a:schemeClr val="accent1"/>
                </a:solidFill>
              </a:defRPr>
            </a:lvl2pPr>
            <a:lvl3pPr lvl="2" rtl="0" algn="r">
              <a:spcBef>
                <a:spcPts val="0"/>
              </a:spcBef>
              <a:spcAft>
                <a:spcPts val="0"/>
              </a:spcAft>
              <a:buClr>
                <a:schemeClr val="accent1"/>
              </a:buClr>
              <a:buSzPts val="1800"/>
              <a:buNone/>
              <a:defRPr sz="1800">
                <a:solidFill>
                  <a:schemeClr val="accent1"/>
                </a:solidFill>
              </a:defRPr>
            </a:lvl3pPr>
            <a:lvl4pPr lvl="3" rtl="0" algn="r">
              <a:spcBef>
                <a:spcPts val="0"/>
              </a:spcBef>
              <a:spcAft>
                <a:spcPts val="0"/>
              </a:spcAft>
              <a:buClr>
                <a:schemeClr val="accent1"/>
              </a:buClr>
              <a:buSzPts val="1800"/>
              <a:buNone/>
              <a:defRPr sz="1800">
                <a:solidFill>
                  <a:schemeClr val="accent1"/>
                </a:solidFill>
              </a:defRPr>
            </a:lvl4pPr>
            <a:lvl5pPr lvl="4" rtl="0" algn="r">
              <a:spcBef>
                <a:spcPts val="0"/>
              </a:spcBef>
              <a:spcAft>
                <a:spcPts val="0"/>
              </a:spcAft>
              <a:buClr>
                <a:schemeClr val="accent1"/>
              </a:buClr>
              <a:buSzPts val="1800"/>
              <a:buNone/>
              <a:defRPr sz="1800">
                <a:solidFill>
                  <a:schemeClr val="accent1"/>
                </a:solidFill>
              </a:defRPr>
            </a:lvl5pPr>
            <a:lvl6pPr lvl="5" rtl="0" algn="r">
              <a:spcBef>
                <a:spcPts val="0"/>
              </a:spcBef>
              <a:spcAft>
                <a:spcPts val="0"/>
              </a:spcAft>
              <a:buClr>
                <a:schemeClr val="accent1"/>
              </a:buClr>
              <a:buSzPts val="1800"/>
              <a:buNone/>
              <a:defRPr sz="1800">
                <a:solidFill>
                  <a:schemeClr val="accent1"/>
                </a:solidFill>
              </a:defRPr>
            </a:lvl6pPr>
            <a:lvl7pPr lvl="6" rtl="0" algn="r">
              <a:spcBef>
                <a:spcPts val="0"/>
              </a:spcBef>
              <a:spcAft>
                <a:spcPts val="0"/>
              </a:spcAft>
              <a:buClr>
                <a:schemeClr val="accent1"/>
              </a:buClr>
              <a:buSzPts val="1800"/>
              <a:buNone/>
              <a:defRPr sz="1800">
                <a:solidFill>
                  <a:schemeClr val="accent1"/>
                </a:solidFill>
              </a:defRPr>
            </a:lvl7pPr>
            <a:lvl8pPr lvl="7" rtl="0" algn="r">
              <a:spcBef>
                <a:spcPts val="0"/>
              </a:spcBef>
              <a:spcAft>
                <a:spcPts val="0"/>
              </a:spcAft>
              <a:buClr>
                <a:schemeClr val="accent1"/>
              </a:buClr>
              <a:buSzPts val="1800"/>
              <a:buNone/>
              <a:defRPr sz="1800">
                <a:solidFill>
                  <a:schemeClr val="accent1"/>
                </a:solidFill>
              </a:defRPr>
            </a:lvl8pPr>
            <a:lvl9pPr lvl="8" rtl="0" algn="r">
              <a:spcBef>
                <a:spcPts val="0"/>
              </a:spcBef>
              <a:spcAft>
                <a:spcPts val="0"/>
              </a:spcAft>
              <a:buClr>
                <a:schemeClr val="accent1"/>
              </a:buClr>
              <a:buSzPts val="1800"/>
              <a:buNone/>
              <a:defRPr sz="1800">
                <a:solidFill>
                  <a:schemeClr val="accent1"/>
                </a:solidFill>
              </a:defRPr>
            </a:lvl9pPr>
          </a:lstStyle>
          <a:p/>
        </p:txBody>
      </p:sp>
      <p:sp>
        <p:nvSpPr>
          <p:cNvPr id="222" name="Google Shape;222;p41"/>
          <p:cNvSpPr txBox="1"/>
          <p:nvPr>
            <p:ph idx="16" type="subTitle"/>
          </p:nvPr>
        </p:nvSpPr>
        <p:spPr>
          <a:xfrm>
            <a:off x="2866838" y="2424986"/>
            <a:ext cx="2096100" cy="499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223" name="Google Shape;223;p41"/>
          <p:cNvSpPr txBox="1"/>
          <p:nvPr>
            <p:ph hasCustomPrompt="1" idx="17" type="title"/>
          </p:nvPr>
        </p:nvSpPr>
        <p:spPr>
          <a:xfrm>
            <a:off x="5097748" y="2226869"/>
            <a:ext cx="12018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2">
  <p:cSld name="CUSTOM_4">
    <p:spTree>
      <p:nvGrpSpPr>
        <p:cNvPr id="224" name="Shape 224"/>
        <p:cNvGrpSpPr/>
        <p:nvPr/>
      </p:nvGrpSpPr>
      <p:grpSpPr>
        <a:xfrm>
          <a:off x="0" y="0"/>
          <a:ext cx="0" cy="0"/>
          <a:chOff x="0" y="0"/>
          <a:chExt cx="0" cy="0"/>
        </a:xfrm>
      </p:grpSpPr>
      <p:sp>
        <p:nvSpPr>
          <p:cNvPr id="225" name="Google Shape;225;p42"/>
          <p:cNvSpPr/>
          <p:nvPr/>
        </p:nvSpPr>
        <p:spPr>
          <a:xfrm>
            <a:off x="3193725" y="562238"/>
            <a:ext cx="930600" cy="9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42"/>
          <p:cNvSpPr/>
          <p:nvPr/>
        </p:nvSpPr>
        <p:spPr>
          <a:xfrm>
            <a:off x="3193725" y="2084063"/>
            <a:ext cx="930600" cy="9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42"/>
          <p:cNvSpPr/>
          <p:nvPr/>
        </p:nvSpPr>
        <p:spPr>
          <a:xfrm>
            <a:off x="3193725" y="3695438"/>
            <a:ext cx="930600" cy="9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42"/>
          <p:cNvSpPr/>
          <p:nvPr/>
        </p:nvSpPr>
        <p:spPr>
          <a:xfrm>
            <a:off x="4962625" y="562238"/>
            <a:ext cx="930600" cy="9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42"/>
          <p:cNvSpPr/>
          <p:nvPr/>
        </p:nvSpPr>
        <p:spPr>
          <a:xfrm>
            <a:off x="4962625" y="3695438"/>
            <a:ext cx="930600" cy="9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42"/>
          <p:cNvSpPr/>
          <p:nvPr/>
        </p:nvSpPr>
        <p:spPr>
          <a:xfrm>
            <a:off x="4962625" y="2084063"/>
            <a:ext cx="930600" cy="9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42"/>
          <p:cNvSpPr txBox="1"/>
          <p:nvPr>
            <p:ph type="title"/>
          </p:nvPr>
        </p:nvSpPr>
        <p:spPr>
          <a:xfrm>
            <a:off x="935650" y="562763"/>
            <a:ext cx="2096100" cy="4038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accent1"/>
              </a:buClr>
              <a:buSzPts val="1800"/>
              <a:buNone/>
              <a:defRPr sz="1800">
                <a:solidFill>
                  <a:schemeClr val="accent1"/>
                </a:solidFill>
              </a:defRPr>
            </a:lvl1pPr>
            <a:lvl2pPr lvl="1" rtl="0" algn="r">
              <a:spcBef>
                <a:spcPts val="0"/>
              </a:spcBef>
              <a:spcAft>
                <a:spcPts val="0"/>
              </a:spcAft>
              <a:buClr>
                <a:schemeClr val="accent1"/>
              </a:buClr>
              <a:buSzPts val="1800"/>
              <a:buNone/>
              <a:defRPr sz="1800">
                <a:solidFill>
                  <a:schemeClr val="accent1"/>
                </a:solidFill>
              </a:defRPr>
            </a:lvl2pPr>
            <a:lvl3pPr lvl="2" rtl="0" algn="r">
              <a:spcBef>
                <a:spcPts val="0"/>
              </a:spcBef>
              <a:spcAft>
                <a:spcPts val="0"/>
              </a:spcAft>
              <a:buClr>
                <a:schemeClr val="accent1"/>
              </a:buClr>
              <a:buSzPts val="1800"/>
              <a:buNone/>
              <a:defRPr sz="1800">
                <a:solidFill>
                  <a:schemeClr val="accent1"/>
                </a:solidFill>
              </a:defRPr>
            </a:lvl3pPr>
            <a:lvl4pPr lvl="3" rtl="0" algn="r">
              <a:spcBef>
                <a:spcPts val="0"/>
              </a:spcBef>
              <a:spcAft>
                <a:spcPts val="0"/>
              </a:spcAft>
              <a:buClr>
                <a:schemeClr val="accent1"/>
              </a:buClr>
              <a:buSzPts val="1800"/>
              <a:buNone/>
              <a:defRPr sz="1800">
                <a:solidFill>
                  <a:schemeClr val="accent1"/>
                </a:solidFill>
              </a:defRPr>
            </a:lvl4pPr>
            <a:lvl5pPr lvl="4" rtl="0" algn="r">
              <a:spcBef>
                <a:spcPts val="0"/>
              </a:spcBef>
              <a:spcAft>
                <a:spcPts val="0"/>
              </a:spcAft>
              <a:buClr>
                <a:schemeClr val="accent1"/>
              </a:buClr>
              <a:buSzPts val="1800"/>
              <a:buNone/>
              <a:defRPr sz="1800">
                <a:solidFill>
                  <a:schemeClr val="accent1"/>
                </a:solidFill>
              </a:defRPr>
            </a:lvl5pPr>
            <a:lvl6pPr lvl="5" rtl="0" algn="r">
              <a:spcBef>
                <a:spcPts val="0"/>
              </a:spcBef>
              <a:spcAft>
                <a:spcPts val="0"/>
              </a:spcAft>
              <a:buClr>
                <a:schemeClr val="accent1"/>
              </a:buClr>
              <a:buSzPts val="1800"/>
              <a:buNone/>
              <a:defRPr sz="1800">
                <a:solidFill>
                  <a:schemeClr val="accent1"/>
                </a:solidFill>
              </a:defRPr>
            </a:lvl6pPr>
            <a:lvl7pPr lvl="6" rtl="0" algn="r">
              <a:spcBef>
                <a:spcPts val="0"/>
              </a:spcBef>
              <a:spcAft>
                <a:spcPts val="0"/>
              </a:spcAft>
              <a:buClr>
                <a:schemeClr val="accent1"/>
              </a:buClr>
              <a:buSzPts val="1800"/>
              <a:buNone/>
              <a:defRPr sz="1800">
                <a:solidFill>
                  <a:schemeClr val="accent1"/>
                </a:solidFill>
              </a:defRPr>
            </a:lvl7pPr>
            <a:lvl8pPr lvl="7" rtl="0" algn="r">
              <a:spcBef>
                <a:spcPts val="0"/>
              </a:spcBef>
              <a:spcAft>
                <a:spcPts val="0"/>
              </a:spcAft>
              <a:buClr>
                <a:schemeClr val="accent1"/>
              </a:buClr>
              <a:buSzPts val="1800"/>
              <a:buNone/>
              <a:defRPr sz="1800">
                <a:solidFill>
                  <a:schemeClr val="accent1"/>
                </a:solidFill>
              </a:defRPr>
            </a:lvl8pPr>
            <a:lvl9pPr lvl="8" rtl="0" algn="r">
              <a:spcBef>
                <a:spcPts val="0"/>
              </a:spcBef>
              <a:spcAft>
                <a:spcPts val="0"/>
              </a:spcAft>
              <a:buClr>
                <a:schemeClr val="accent1"/>
              </a:buClr>
              <a:buSzPts val="1800"/>
              <a:buNone/>
              <a:defRPr sz="1800">
                <a:solidFill>
                  <a:schemeClr val="accent1"/>
                </a:solidFill>
              </a:defRPr>
            </a:lvl9pPr>
          </a:lstStyle>
          <a:p/>
        </p:txBody>
      </p:sp>
      <p:sp>
        <p:nvSpPr>
          <p:cNvPr id="232" name="Google Shape;232;p42"/>
          <p:cNvSpPr txBox="1"/>
          <p:nvPr>
            <p:ph idx="1" type="subTitle"/>
          </p:nvPr>
        </p:nvSpPr>
        <p:spPr>
          <a:xfrm>
            <a:off x="935650" y="925938"/>
            <a:ext cx="2096100" cy="499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233" name="Google Shape;233;p42"/>
          <p:cNvSpPr txBox="1"/>
          <p:nvPr>
            <p:ph hasCustomPrompt="1" idx="2" type="title"/>
          </p:nvPr>
        </p:nvSpPr>
        <p:spPr>
          <a:xfrm>
            <a:off x="3173400" y="641075"/>
            <a:ext cx="9720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4800">
                <a:solidFill>
                  <a:schemeClr val="l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234" name="Google Shape;234;p42"/>
          <p:cNvSpPr txBox="1"/>
          <p:nvPr>
            <p:ph idx="3" type="title"/>
          </p:nvPr>
        </p:nvSpPr>
        <p:spPr>
          <a:xfrm>
            <a:off x="935650" y="2140188"/>
            <a:ext cx="2096100" cy="4038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accent1"/>
              </a:buClr>
              <a:buSzPts val="1800"/>
              <a:buNone/>
              <a:defRPr sz="1800">
                <a:solidFill>
                  <a:schemeClr val="accent1"/>
                </a:solidFill>
              </a:defRPr>
            </a:lvl1pPr>
            <a:lvl2pPr lvl="1" rtl="0" algn="r">
              <a:spcBef>
                <a:spcPts val="0"/>
              </a:spcBef>
              <a:spcAft>
                <a:spcPts val="0"/>
              </a:spcAft>
              <a:buClr>
                <a:schemeClr val="accent1"/>
              </a:buClr>
              <a:buSzPts val="1800"/>
              <a:buNone/>
              <a:defRPr sz="1800">
                <a:solidFill>
                  <a:schemeClr val="accent1"/>
                </a:solidFill>
              </a:defRPr>
            </a:lvl2pPr>
            <a:lvl3pPr lvl="2" rtl="0" algn="r">
              <a:spcBef>
                <a:spcPts val="0"/>
              </a:spcBef>
              <a:spcAft>
                <a:spcPts val="0"/>
              </a:spcAft>
              <a:buClr>
                <a:schemeClr val="accent1"/>
              </a:buClr>
              <a:buSzPts val="1800"/>
              <a:buNone/>
              <a:defRPr sz="1800">
                <a:solidFill>
                  <a:schemeClr val="accent1"/>
                </a:solidFill>
              </a:defRPr>
            </a:lvl3pPr>
            <a:lvl4pPr lvl="3" rtl="0" algn="r">
              <a:spcBef>
                <a:spcPts val="0"/>
              </a:spcBef>
              <a:spcAft>
                <a:spcPts val="0"/>
              </a:spcAft>
              <a:buClr>
                <a:schemeClr val="accent1"/>
              </a:buClr>
              <a:buSzPts val="1800"/>
              <a:buNone/>
              <a:defRPr sz="1800">
                <a:solidFill>
                  <a:schemeClr val="accent1"/>
                </a:solidFill>
              </a:defRPr>
            </a:lvl4pPr>
            <a:lvl5pPr lvl="4" rtl="0" algn="r">
              <a:spcBef>
                <a:spcPts val="0"/>
              </a:spcBef>
              <a:spcAft>
                <a:spcPts val="0"/>
              </a:spcAft>
              <a:buClr>
                <a:schemeClr val="accent1"/>
              </a:buClr>
              <a:buSzPts val="1800"/>
              <a:buNone/>
              <a:defRPr sz="1800">
                <a:solidFill>
                  <a:schemeClr val="accent1"/>
                </a:solidFill>
              </a:defRPr>
            </a:lvl5pPr>
            <a:lvl6pPr lvl="5" rtl="0" algn="r">
              <a:spcBef>
                <a:spcPts val="0"/>
              </a:spcBef>
              <a:spcAft>
                <a:spcPts val="0"/>
              </a:spcAft>
              <a:buClr>
                <a:schemeClr val="accent1"/>
              </a:buClr>
              <a:buSzPts val="1800"/>
              <a:buNone/>
              <a:defRPr sz="1800">
                <a:solidFill>
                  <a:schemeClr val="accent1"/>
                </a:solidFill>
              </a:defRPr>
            </a:lvl6pPr>
            <a:lvl7pPr lvl="6" rtl="0" algn="r">
              <a:spcBef>
                <a:spcPts val="0"/>
              </a:spcBef>
              <a:spcAft>
                <a:spcPts val="0"/>
              </a:spcAft>
              <a:buClr>
                <a:schemeClr val="accent1"/>
              </a:buClr>
              <a:buSzPts val="1800"/>
              <a:buNone/>
              <a:defRPr sz="1800">
                <a:solidFill>
                  <a:schemeClr val="accent1"/>
                </a:solidFill>
              </a:defRPr>
            </a:lvl7pPr>
            <a:lvl8pPr lvl="7" rtl="0" algn="r">
              <a:spcBef>
                <a:spcPts val="0"/>
              </a:spcBef>
              <a:spcAft>
                <a:spcPts val="0"/>
              </a:spcAft>
              <a:buClr>
                <a:schemeClr val="accent1"/>
              </a:buClr>
              <a:buSzPts val="1800"/>
              <a:buNone/>
              <a:defRPr sz="1800">
                <a:solidFill>
                  <a:schemeClr val="accent1"/>
                </a:solidFill>
              </a:defRPr>
            </a:lvl8pPr>
            <a:lvl9pPr lvl="8" rtl="0" algn="r">
              <a:spcBef>
                <a:spcPts val="0"/>
              </a:spcBef>
              <a:spcAft>
                <a:spcPts val="0"/>
              </a:spcAft>
              <a:buClr>
                <a:schemeClr val="accent1"/>
              </a:buClr>
              <a:buSzPts val="1800"/>
              <a:buNone/>
              <a:defRPr sz="1800">
                <a:solidFill>
                  <a:schemeClr val="accent1"/>
                </a:solidFill>
              </a:defRPr>
            </a:lvl9pPr>
          </a:lstStyle>
          <a:p/>
        </p:txBody>
      </p:sp>
      <p:sp>
        <p:nvSpPr>
          <p:cNvPr id="235" name="Google Shape;235;p42"/>
          <p:cNvSpPr txBox="1"/>
          <p:nvPr>
            <p:ph idx="4" type="subTitle"/>
          </p:nvPr>
        </p:nvSpPr>
        <p:spPr>
          <a:xfrm>
            <a:off x="935650" y="2503488"/>
            <a:ext cx="2096100" cy="499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236" name="Google Shape;236;p42"/>
          <p:cNvSpPr txBox="1"/>
          <p:nvPr>
            <p:ph hasCustomPrompt="1" idx="5" type="title"/>
          </p:nvPr>
        </p:nvSpPr>
        <p:spPr>
          <a:xfrm>
            <a:off x="3163256" y="2175525"/>
            <a:ext cx="9720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4800">
                <a:solidFill>
                  <a:schemeClr val="l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237" name="Google Shape;237;p42"/>
          <p:cNvSpPr txBox="1"/>
          <p:nvPr>
            <p:ph idx="6" type="title"/>
          </p:nvPr>
        </p:nvSpPr>
        <p:spPr>
          <a:xfrm>
            <a:off x="6112225" y="562763"/>
            <a:ext cx="2096100" cy="403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p:txBody>
      </p:sp>
      <p:sp>
        <p:nvSpPr>
          <p:cNvPr id="238" name="Google Shape;238;p42"/>
          <p:cNvSpPr txBox="1"/>
          <p:nvPr>
            <p:ph idx="7" type="subTitle"/>
          </p:nvPr>
        </p:nvSpPr>
        <p:spPr>
          <a:xfrm>
            <a:off x="6112225" y="925938"/>
            <a:ext cx="2096100" cy="499800"/>
          </a:xfrm>
          <a:prstGeom prst="rect">
            <a:avLst/>
          </a:prstGeom>
        </p:spPr>
        <p:txBody>
          <a:bodyPr anchorCtr="0" anchor="t" bIns="91425" lIns="91425" spcFirstLastPara="1" rIns="91425" wrap="square" tIns="91425">
            <a:noAutofit/>
          </a:bodyPr>
          <a:lstStyle>
            <a:lvl1pPr lvl="0" marR="9144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39" name="Google Shape;239;p42"/>
          <p:cNvSpPr txBox="1"/>
          <p:nvPr>
            <p:ph hasCustomPrompt="1" idx="8" type="title"/>
          </p:nvPr>
        </p:nvSpPr>
        <p:spPr>
          <a:xfrm>
            <a:off x="4921226" y="641075"/>
            <a:ext cx="9720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4800">
                <a:solidFill>
                  <a:schemeClr val="lt1"/>
                </a:solidFill>
              </a:defRPr>
            </a:lvl1pPr>
            <a:lvl2pPr lvl="1" rtl="0" algn="r">
              <a:spcBef>
                <a:spcPts val="0"/>
              </a:spcBef>
              <a:spcAft>
                <a:spcPts val="0"/>
              </a:spcAft>
              <a:buSzPts val="4800"/>
              <a:buNone/>
              <a:defRPr sz="4800"/>
            </a:lvl2pPr>
            <a:lvl3pPr lvl="2" rtl="0" algn="r">
              <a:spcBef>
                <a:spcPts val="0"/>
              </a:spcBef>
              <a:spcAft>
                <a:spcPts val="0"/>
              </a:spcAft>
              <a:buSzPts val="4800"/>
              <a:buNone/>
              <a:defRPr sz="4800"/>
            </a:lvl3pPr>
            <a:lvl4pPr lvl="3" rtl="0" algn="r">
              <a:spcBef>
                <a:spcPts val="0"/>
              </a:spcBef>
              <a:spcAft>
                <a:spcPts val="0"/>
              </a:spcAft>
              <a:buSzPts val="4800"/>
              <a:buNone/>
              <a:defRPr sz="4800"/>
            </a:lvl4pPr>
            <a:lvl5pPr lvl="4" rtl="0" algn="r">
              <a:spcBef>
                <a:spcPts val="0"/>
              </a:spcBef>
              <a:spcAft>
                <a:spcPts val="0"/>
              </a:spcAft>
              <a:buSzPts val="4800"/>
              <a:buNone/>
              <a:defRPr sz="4800"/>
            </a:lvl5pPr>
            <a:lvl6pPr lvl="5" rtl="0" algn="r">
              <a:spcBef>
                <a:spcPts val="0"/>
              </a:spcBef>
              <a:spcAft>
                <a:spcPts val="0"/>
              </a:spcAft>
              <a:buSzPts val="4800"/>
              <a:buNone/>
              <a:defRPr sz="4800"/>
            </a:lvl6pPr>
            <a:lvl7pPr lvl="6" rtl="0" algn="r">
              <a:spcBef>
                <a:spcPts val="0"/>
              </a:spcBef>
              <a:spcAft>
                <a:spcPts val="0"/>
              </a:spcAft>
              <a:buSzPts val="4800"/>
              <a:buNone/>
              <a:defRPr sz="4800"/>
            </a:lvl7pPr>
            <a:lvl8pPr lvl="7" rtl="0" algn="r">
              <a:spcBef>
                <a:spcPts val="0"/>
              </a:spcBef>
              <a:spcAft>
                <a:spcPts val="0"/>
              </a:spcAft>
              <a:buSzPts val="4800"/>
              <a:buNone/>
              <a:defRPr sz="4800"/>
            </a:lvl8pPr>
            <a:lvl9pPr lvl="8" rtl="0" algn="r">
              <a:spcBef>
                <a:spcPts val="0"/>
              </a:spcBef>
              <a:spcAft>
                <a:spcPts val="0"/>
              </a:spcAft>
              <a:buSzPts val="4800"/>
              <a:buNone/>
              <a:defRPr sz="4800"/>
            </a:lvl9pPr>
          </a:lstStyle>
          <a:p>
            <a:r>
              <a:t>xx%</a:t>
            </a:r>
          </a:p>
        </p:txBody>
      </p:sp>
      <p:sp>
        <p:nvSpPr>
          <p:cNvPr id="240" name="Google Shape;240;p42"/>
          <p:cNvSpPr txBox="1"/>
          <p:nvPr>
            <p:ph idx="9" type="title"/>
          </p:nvPr>
        </p:nvSpPr>
        <p:spPr>
          <a:xfrm>
            <a:off x="6112225" y="2140188"/>
            <a:ext cx="2096100" cy="403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p:txBody>
      </p:sp>
      <p:sp>
        <p:nvSpPr>
          <p:cNvPr id="241" name="Google Shape;241;p42"/>
          <p:cNvSpPr txBox="1"/>
          <p:nvPr>
            <p:ph idx="13" type="subTitle"/>
          </p:nvPr>
        </p:nvSpPr>
        <p:spPr>
          <a:xfrm>
            <a:off x="6112225" y="2503488"/>
            <a:ext cx="2096100" cy="499800"/>
          </a:xfrm>
          <a:prstGeom prst="rect">
            <a:avLst/>
          </a:prstGeom>
        </p:spPr>
        <p:txBody>
          <a:bodyPr anchorCtr="0" anchor="t" bIns="91425" lIns="91425" spcFirstLastPara="1" rIns="91425" wrap="square" tIns="91425">
            <a:noAutofit/>
          </a:bodyPr>
          <a:lstStyle>
            <a:lvl1pPr lvl="0" marR="9144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42" name="Google Shape;242;p42"/>
          <p:cNvSpPr txBox="1"/>
          <p:nvPr>
            <p:ph hasCustomPrompt="1" idx="14" type="title"/>
          </p:nvPr>
        </p:nvSpPr>
        <p:spPr>
          <a:xfrm>
            <a:off x="4941546" y="2175520"/>
            <a:ext cx="9720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4800">
                <a:solidFill>
                  <a:schemeClr val="lt1"/>
                </a:solidFill>
              </a:defRPr>
            </a:lvl1pPr>
            <a:lvl2pPr lvl="1" rtl="0" algn="r">
              <a:spcBef>
                <a:spcPts val="0"/>
              </a:spcBef>
              <a:spcAft>
                <a:spcPts val="0"/>
              </a:spcAft>
              <a:buSzPts val="4800"/>
              <a:buNone/>
              <a:defRPr sz="4800"/>
            </a:lvl2pPr>
            <a:lvl3pPr lvl="2" rtl="0" algn="r">
              <a:spcBef>
                <a:spcPts val="0"/>
              </a:spcBef>
              <a:spcAft>
                <a:spcPts val="0"/>
              </a:spcAft>
              <a:buSzPts val="4800"/>
              <a:buNone/>
              <a:defRPr sz="4800"/>
            </a:lvl3pPr>
            <a:lvl4pPr lvl="3" rtl="0" algn="r">
              <a:spcBef>
                <a:spcPts val="0"/>
              </a:spcBef>
              <a:spcAft>
                <a:spcPts val="0"/>
              </a:spcAft>
              <a:buSzPts val="4800"/>
              <a:buNone/>
              <a:defRPr sz="4800"/>
            </a:lvl4pPr>
            <a:lvl5pPr lvl="4" rtl="0" algn="r">
              <a:spcBef>
                <a:spcPts val="0"/>
              </a:spcBef>
              <a:spcAft>
                <a:spcPts val="0"/>
              </a:spcAft>
              <a:buSzPts val="4800"/>
              <a:buNone/>
              <a:defRPr sz="4800"/>
            </a:lvl5pPr>
            <a:lvl6pPr lvl="5" rtl="0" algn="r">
              <a:spcBef>
                <a:spcPts val="0"/>
              </a:spcBef>
              <a:spcAft>
                <a:spcPts val="0"/>
              </a:spcAft>
              <a:buSzPts val="4800"/>
              <a:buNone/>
              <a:defRPr sz="4800"/>
            </a:lvl6pPr>
            <a:lvl7pPr lvl="6" rtl="0" algn="r">
              <a:spcBef>
                <a:spcPts val="0"/>
              </a:spcBef>
              <a:spcAft>
                <a:spcPts val="0"/>
              </a:spcAft>
              <a:buSzPts val="4800"/>
              <a:buNone/>
              <a:defRPr sz="4800"/>
            </a:lvl7pPr>
            <a:lvl8pPr lvl="7" rtl="0" algn="r">
              <a:spcBef>
                <a:spcPts val="0"/>
              </a:spcBef>
              <a:spcAft>
                <a:spcPts val="0"/>
              </a:spcAft>
              <a:buSzPts val="4800"/>
              <a:buNone/>
              <a:defRPr sz="4800"/>
            </a:lvl8pPr>
            <a:lvl9pPr lvl="8" rtl="0" algn="r">
              <a:spcBef>
                <a:spcPts val="0"/>
              </a:spcBef>
              <a:spcAft>
                <a:spcPts val="0"/>
              </a:spcAft>
              <a:buSzPts val="4800"/>
              <a:buNone/>
              <a:defRPr sz="4800"/>
            </a:lvl9pPr>
          </a:lstStyle>
          <a:p>
            <a:r>
              <a:t>xx%</a:t>
            </a:r>
          </a:p>
        </p:txBody>
      </p:sp>
      <p:sp>
        <p:nvSpPr>
          <p:cNvPr id="243" name="Google Shape;243;p42"/>
          <p:cNvSpPr txBox="1"/>
          <p:nvPr>
            <p:ph idx="15" type="title"/>
          </p:nvPr>
        </p:nvSpPr>
        <p:spPr>
          <a:xfrm>
            <a:off x="935663" y="3717613"/>
            <a:ext cx="2096100" cy="4038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accent1"/>
              </a:buClr>
              <a:buSzPts val="1800"/>
              <a:buNone/>
              <a:defRPr sz="1800">
                <a:solidFill>
                  <a:schemeClr val="accent1"/>
                </a:solidFill>
              </a:defRPr>
            </a:lvl1pPr>
            <a:lvl2pPr lvl="1" rtl="0" algn="r">
              <a:spcBef>
                <a:spcPts val="0"/>
              </a:spcBef>
              <a:spcAft>
                <a:spcPts val="0"/>
              </a:spcAft>
              <a:buClr>
                <a:schemeClr val="accent1"/>
              </a:buClr>
              <a:buSzPts val="1800"/>
              <a:buNone/>
              <a:defRPr sz="1800">
                <a:solidFill>
                  <a:schemeClr val="accent1"/>
                </a:solidFill>
              </a:defRPr>
            </a:lvl2pPr>
            <a:lvl3pPr lvl="2" rtl="0" algn="r">
              <a:spcBef>
                <a:spcPts val="0"/>
              </a:spcBef>
              <a:spcAft>
                <a:spcPts val="0"/>
              </a:spcAft>
              <a:buClr>
                <a:schemeClr val="accent1"/>
              </a:buClr>
              <a:buSzPts val="1800"/>
              <a:buNone/>
              <a:defRPr sz="1800">
                <a:solidFill>
                  <a:schemeClr val="accent1"/>
                </a:solidFill>
              </a:defRPr>
            </a:lvl3pPr>
            <a:lvl4pPr lvl="3" rtl="0" algn="r">
              <a:spcBef>
                <a:spcPts val="0"/>
              </a:spcBef>
              <a:spcAft>
                <a:spcPts val="0"/>
              </a:spcAft>
              <a:buClr>
                <a:schemeClr val="accent1"/>
              </a:buClr>
              <a:buSzPts val="1800"/>
              <a:buNone/>
              <a:defRPr sz="1800">
                <a:solidFill>
                  <a:schemeClr val="accent1"/>
                </a:solidFill>
              </a:defRPr>
            </a:lvl4pPr>
            <a:lvl5pPr lvl="4" rtl="0" algn="r">
              <a:spcBef>
                <a:spcPts val="0"/>
              </a:spcBef>
              <a:spcAft>
                <a:spcPts val="0"/>
              </a:spcAft>
              <a:buClr>
                <a:schemeClr val="accent1"/>
              </a:buClr>
              <a:buSzPts val="1800"/>
              <a:buNone/>
              <a:defRPr sz="1800">
                <a:solidFill>
                  <a:schemeClr val="accent1"/>
                </a:solidFill>
              </a:defRPr>
            </a:lvl5pPr>
            <a:lvl6pPr lvl="5" rtl="0" algn="r">
              <a:spcBef>
                <a:spcPts val="0"/>
              </a:spcBef>
              <a:spcAft>
                <a:spcPts val="0"/>
              </a:spcAft>
              <a:buClr>
                <a:schemeClr val="accent1"/>
              </a:buClr>
              <a:buSzPts val="1800"/>
              <a:buNone/>
              <a:defRPr sz="1800">
                <a:solidFill>
                  <a:schemeClr val="accent1"/>
                </a:solidFill>
              </a:defRPr>
            </a:lvl6pPr>
            <a:lvl7pPr lvl="6" rtl="0" algn="r">
              <a:spcBef>
                <a:spcPts val="0"/>
              </a:spcBef>
              <a:spcAft>
                <a:spcPts val="0"/>
              </a:spcAft>
              <a:buClr>
                <a:schemeClr val="accent1"/>
              </a:buClr>
              <a:buSzPts val="1800"/>
              <a:buNone/>
              <a:defRPr sz="1800">
                <a:solidFill>
                  <a:schemeClr val="accent1"/>
                </a:solidFill>
              </a:defRPr>
            </a:lvl7pPr>
            <a:lvl8pPr lvl="7" rtl="0" algn="r">
              <a:spcBef>
                <a:spcPts val="0"/>
              </a:spcBef>
              <a:spcAft>
                <a:spcPts val="0"/>
              </a:spcAft>
              <a:buClr>
                <a:schemeClr val="accent1"/>
              </a:buClr>
              <a:buSzPts val="1800"/>
              <a:buNone/>
              <a:defRPr sz="1800">
                <a:solidFill>
                  <a:schemeClr val="accent1"/>
                </a:solidFill>
              </a:defRPr>
            </a:lvl8pPr>
            <a:lvl9pPr lvl="8" rtl="0" algn="r">
              <a:spcBef>
                <a:spcPts val="0"/>
              </a:spcBef>
              <a:spcAft>
                <a:spcPts val="0"/>
              </a:spcAft>
              <a:buClr>
                <a:schemeClr val="accent1"/>
              </a:buClr>
              <a:buSzPts val="1800"/>
              <a:buNone/>
              <a:defRPr sz="1800">
                <a:solidFill>
                  <a:schemeClr val="accent1"/>
                </a:solidFill>
              </a:defRPr>
            </a:lvl9pPr>
          </a:lstStyle>
          <a:p/>
        </p:txBody>
      </p:sp>
      <p:sp>
        <p:nvSpPr>
          <p:cNvPr id="244" name="Google Shape;244;p42"/>
          <p:cNvSpPr txBox="1"/>
          <p:nvPr>
            <p:ph idx="16" type="subTitle"/>
          </p:nvPr>
        </p:nvSpPr>
        <p:spPr>
          <a:xfrm>
            <a:off x="935663" y="4080913"/>
            <a:ext cx="2096100" cy="499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245" name="Google Shape;245;p42"/>
          <p:cNvSpPr txBox="1"/>
          <p:nvPr>
            <p:ph hasCustomPrompt="1" idx="17" type="title"/>
          </p:nvPr>
        </p:nvSpPr>
        <p:spPr>
          <a:xfrm>
            <a:off x="3163256" y="3781675"/>
            <a:ext cx="9720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4800">
                <a:solidFill>
                  <a:schemeClr val="l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246" name="Google Shape;246;p42"/>
          <p:cNvSpPr txBox="1"/>
          <p:nvPr>
            <p:ph idx="18" type="title"/>
          </p:nvPr>
        </p:nvSpPr>
        <p:spPr>
          <a:xfrm>
            <a:off x="6112238" y="3717613"/>
            <a:ext cx="2096100" cy="403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p:txBody>
      </p:sp>
      <p:sp>
        <p:nvSpPr>
          <p:cNvPr id="247" name="Google Shape;247;p42"/>
          <p:cNvSpPr txBox="1"/>
          <p:nvPr>
            <p:ph idx="19" type="subTitle"/>
          </p:nvPr>
        </p:nvSpPr>
        <p:spPr>
          <a:xfrm>
            <a:off x="6112238" y="4080913"/>
            <a:ext cx="2096100" cy="499800"/>
          </a:xfrm>
          <a:prstGeom prst="rect">
            <a:avLst/>
          </a:prstGeom>
        </p:spPr>
        <p:txBody>
          <a:bodyPr anchorCtr="0" anchor="t" bIns="91425" lIns="91425" spcFirstLastPara="1" rIns="91425" wrap="square" tIns="91425">
            <a:noAutofit/>
          </a:bodyPr>
          <a:lstStyle>
            <a:lvl1pPr lvl="0" marR="9144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48" name="Google Shape;248;p42"/>
          <p:cNvSpPr txBox="1"/>
          <p:nvPr>
            <p:ph hasCustomPrompt="1" idx="20" type="title"/>
          </p:nvPr>
        </p:nvSpPr>
        <p:spPr>
          <a:xfrm>
            <a:off x="4941556" y="3781676"/>
            <a:ext cx="9720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4800">
                <a:solidFill>
                  <a:schemeClr val="lt1"/>
                </a:solidFill>
              </a:defRPr>
            </a:lvl1pPr>
            <a:lvl2pPr lvl="1" rtl="0" algn="r">
              <a:spcBef>
                <a:spcPts val="0"/>
              </a:spcBef>
              <a:spcAft>
                <a:spcPts val="0"/>
              </a:spcAft>
              <a:buSzPts val="4800"/>
              <a:buNone/>
              <a:defRPr sz="4800"/>
            </a:lvl2pPr>
            <a:lvl3pPr lvl="2" rtl="0" algn="r">
              <a:spcBef>
                <a:spcPts val="0"/>
              </a:spcBef>
              <a:spcAft>
                <a:spcPts val="0"/>
              </a:spcAft>
              <a:buSzPts val="4800"/>
              <a:buNone/>
              <a:defRPr sz="4800"/>
            </a:lvl3pPr>
            <a:lvl4pPr lvl="3" rtl="0" algn="r">
              <a:spcBef>
                <a:spcPts val="0"/>
              </a:spcBef>
              <a:spcAft>
                <a:spcPts val="0"/>
              </a:spcAft>
              <a:buSzPts val="4800"/>
              <a:buNone/>
              <a:defRPr sz="4800"/>
            </a:lvl4pPr>
            <a:lvl5pPr lvl="4" rtl="0" algn="r">
              <a:spcBef>
                <a:spcPts val="0"/>
              </a:spcBef>
              <a:spcAft>
                <a:spcPts val="0"/>
              </a:spcAft>
              <a:buSzPts val="4800"/>
              <a:buNone/>
              <a:defRPr sz="4800"/>
            </a:lvl5pPr>
            <a:lvl6pPr lvl="5" rtl="0" algn="r">
              <a:spcBef>
                <a:spcPts val="0"/>
              </a:spcBef>
              <a:spcAft>
                <a:spcPts val="0"/>
              </a:spcAft>
              <a:buSzPts val="4800"/>
              <a:buNone/>
              <a:defRPr sz="4800"/>
            </a:lvl6pPr>
            <a:lvl7pPr lvl="6" rtl="0" algn="r">
              <a:spcBef>
                <a:spcPts val="0"/>
              </a:spcBef>
              <a:spcAft>
                <a:spcPts val="0"/>
              </a:spcAft>
              <a:buSzPts val="4800"/>
              <a:buNone/>
              <a:defRPr sz="4800"/>
            </a:lvl7pPr>
            <a:lvl8pPr lvl="7" rtl="0" algn="r">
              <a:spcBef>
                <a:spcPts val="0"/>
              </a:spcBef>
              <a:spcAft>
                <a:spcPts val="0"/>
              </a:spcAft>
              <a:buSzPts val="4800"/>
              <a:buNone/>
              <a:defRPr sz="4800"/>
            </a:lvl8pPr>
            <a:lvl9pPr lvl="8" rtl="0" algn="r">
              <a:spcBef>
                <a:spcPts val="0"/>
              </a:spcBef>
              <a:spcAft>
                <a:spcPts val="0"/>
              </a:spcAft>
              <a:buSzPts val="4800"/>
              <a:buNone/>
              <a:defRPr sz="4800"/>
            </a:lvl9pPr>
          </a:lstStyle>
          <a:p>
            <a:r>
              <a:t>xx%</a:t>
            </a:r>
          </a:p>
        </p:txBody>
      </p:sp>
      <p:cxnSp>
        <p:nvCxnSpPr>
          <p:cNvPr id="249" name="Google Shape;249;p42"/>
          <p:cNvCxnSpPr/>
          <p:nvPr/>
        </p:nvCxnSpPr>
        <p:spPr>
          <a:xfrm>
            <a:off x="1612625" y="3368650"/>
            <a:ext cx="5794800" cy="0"/>
          </a:xfrm>
          <a:prstGeom prst="straightConnector1">
            <a:avLst/>
          </a:prstGeom>
          <a:noFill/>
          <a:ln cap="flat" cmpd="sng" w="9525">
            <a:solidFill>
              <a:schemeClr val="accent2"/>
            </a:solidFill>
            <a:prstDash val="solid"/>
            <a:round/>
            <a:headEnd len="med" w="med" type="none"/>
            <a:tailEnd len="med" w="med" type="none"/>
          </a:ln>
        </p:spPr>
      </p:cxnSp>
      <p:cxnSp>
        <p:nvCxnSpPr>
          <p:cNvPr id="250" name="Google Shape;250;p42"/>
          <p:cNvCxnSpPr/>
          <p:nvPr/>
        </p:nvCxnSpPr>
        <p:spPr>
          <a:xfrm>
            <a:off x="1612625" y="1805175"/>
            <a:ext cx="5794800" cy="0"/>
          </a:xfrm>
          <a:prstGeom prst="straightConnector1">
            <a:avLst/>
          </a:prstGeom>
          <a:noFill/>
          <a:ln cap="flat" cmpd="sng" w="9525">
            <a:solidFill>
              <a:schemeClr val="accent2"/>
            </a:solidFill>
            <a:prstDash val="solid"/>
            <a:round/>
            <a:headEnd len="med" w="med" type="none"/>
            <a:tailEnd len="med" w="med"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8" name="Shape 18"/>
        <p:cNvGrpSpPr/>
        <p:nvPr/>
      </p:nvGrpSpPr>
      <p:grpSpPr>
        <a:xfrm>
          <a:off x="0" y="0"/>
          <a:ext cx="0" cy="0"/>
          <a:chOff x="0" y="0"/>
          <a:chExt cx="0" cy="0"/>
        </a:xfrm>
      </p:grpSpPr>
      <p:sp>
        <p:nvSpPr>
          <p:cNvPr id="19" name="Google Shape;19;p5"/>
          <p:cNvSpPr txBox="1"/>
          <p:nvPr>
            <p:ph idx="1" type="body"/>
          </p:nvPr>
        </p:nvSpPr>
        <p:spPr>
          <a:xfrm>
            <a:off x="898088" y="2429500"/>
            <a:ext cx="3449400" cy="2545800"/>
          </a:xfrm>
          <a:prstGeom prst="rect">
            <a:avLst/>
          </a:prstGeom>
        </p:spPr>
        <p:txBody>
          <a:bodyPr anchorCtr="0" anchor="t" bIns="91425" lIns="91425" spcFirstLastPara="1" rIns="91425" wrap="square" tIns="91425">
            <a:noAutofit/>
          </a:bodyPr>
          <a:lstStyle>
            <a:lvl1pPr indent="-330200" lvl="0" marL="457200">
              <a:lnSpc>
                <a:spcPct val="100000"/>
              </a:lnSpc>
              <a:spcBef>
                <a:spcPts val="0"/>
              </a:spcBef>
              <a:spcAft>
                <a:spcPts val="0"/>
              </a:spcAft>
              <a:buSzPts val="1600"/>
              <a:buChar char="●"/>
              <a:defRPr sz="1600"/>
            </a:lvl1pPr>
            <a:lvl2pPr indent="-330200" lvl="1" marL="914400">
              <a:lnSpc>
                <a:spcPct val="100000"/>
              </a:lnSpc>
              <a:spcBef>
                <a:spcPts val="1600"/>
              </a:spcBef>
              <a:spcAft>
                <a:spcPts val="0"/>
              </a:spcAft>
              <a:buSzPts val="1600"/>
              <a:buChar char="○"/>
              <a:defRPr sz="1600"/>
            </a:lvl2pPr>
            <a:lvl3pPr indent="-330200" lvl="2" marL="1371600">
              <a:lnSpc>
                <a:spcPct val="100000"/>
              </a:lnSpc>
              <a:spcBef>
                <a:spcPts val="1600"/>
              </a:spcBef>
              <a:spcAft>
                <a:spcPts val="0"/>
              </a:spcAft>
              <a:buSzPts val="1600"/>
              <a:buChar char="■"/>
              <a:defRPr sz="1600"/>
            </a:lvl3pPr>
            <a:lvl4pPr indent="-330200" lvl="3" marL="1828800">
              <a:lnSpc>
                <a:spcPct val="100000"/>
              </a:lnSpc>
              <a:spcBef>
                <a:spcPts val="1600"/>
              </a:spcBef>
              <a:spcAft>
                <a:spcPts val="0"/>
              </a:spcAft>
              <a:buSzPts val="1600"/>
              <a:buChar char="●"/>
              <a:defRPr sz="1600"/>
            </a:lvl4pPr>
            <a:lvl5pPr indent="-330200" lvl="4" marL="2286000">
              <a:lnSpc>
                <a:spcPct val="100000"/>
              </a:lnSpc>
              <a:spcBef>
                <a:spcPts val="1600"/>
              </a:spcBef>
              <a:spcAft>
                <a:spcPts val="0"/>
              </a:spcAft>
              <a:buSzPts val="1600"/>
              <a:buChar char="○"/>
              <a:defRPr sz="1600"/>
            </a:lvl5pPr>
            <a:lvl6pPr indent="-330200" lvl="5" marL="2743200">
              <a:lnSpc>
                <a:spcPct val="100000"/>
              </a:lnSpc>
              <a:spcBef>
                <a:spcPts val="1600"/>
              </a:spcBef>
              <a:spcAft>
                <a:spcPts val="0"/>
              </a:spcAft>
              <a:buSzPts val="1600"/>
              <a:buChar char="■"/>
              <a:defRPr sz="1600"/>
            </a:lvl6pPr>
            <a:lvl7pPr indent="-330200" lvl="6" marL="3200400">
              <a:lnSpc>
                <a:spcPct val="100000"/>
              </a:lnSpc>
              <a:spcBef>
                <a:spcPts val="1600"/>
              </a:spcBef>
              <a:spcAft>
                <a:spcPts val="0"/>
              </a:spcAft>
              <a:buSzPts val="1600"/>
              <a:buChar char="●"/>
              <a:defRPr sz="1600"/>
            </a:lvl7pPr>
            <a:lvl8pPr indent="-330200" lvl="7" marL="3657600">
              <a:lnSpc>
                <a:spcPct val="100000"/>
              </a:lnSpc>
              <a:spcBef>
                <a:spcPts val="1600"/>
              </a:spcBef>
              <a:spcAft>
                <a:spcPts val="0"/>
              </a:spcAft>
              <a:buSzPts val="1600"/>
              <a:buChar char="○"/>
              <a:defRPr sz="1600"/>
            </a:lvl8pPr>
            <a:lvl9pPr indent="-330200" lvl="8" marL="4114800">
              <a:lnSpc>
                <a:spcPct val="100000"/>
              </a:lnSpc>
              <a:spcBef>
                <a:spcPts val="1600"/>
              </a:spcBef>
              <a:spcAft>
                <a:spcPts val="1600"/>
              </a:spcAft>
              <a:buSzPts val="1600"/>
              <a:buChar char="■"/>
              <a:defRPr sz="1600"/>
            </a:lvl9pPr>
          </a:lstStyle>
          <a:p/>
        </p:txBody>
      </p:sp>
      <p:sp>
        <p:nvSpPr>
          <p:cNvPr id="20" name="Google Shape;20;p5"/>
          <p:cNvSpPr txBox="1"/>
          <p:nvPr>
            <p:ph idx="2" type="body"/>
          </p:nvPr>
        </p:nvSpPr>
        <p:spPr>
          <a:xfrm>
            <a:off x="4796501" y="2429500"/>
            <a:ext cx="3449400" cy="2545800"/>
          </a:xfrm>
          <a:prstGeom prst="rect">
            <a:avLst/>
          </a:prstGeom>
        </p:spPr>
        <p:txBody>
          <a:bodyPr anchorCtr="0" anchor="t" bIns="91425" lIns="91425" spcFirstLastPara="1" rIns="91425" wrap="square" tIns="91425">
            <a:noAutofit/>
          </a:bodyPr>
          <a:lstStyle>
            <a:lvl1pPr indent="-330200" lvl="0" marL="457200">
              <a:lnSpc>
                <a:spcPct val="100000"/>
              </a:lnSpc>
              <a:spcBef>
                <a:spcPts val="0"/>
              </a:spcBef>
              <a:spcAft>
                <a:spcPts val="0"/>
              </a:spcAft>
              <a:buSzPts val="1600"/>
              <a:buChar char="●"/>
              <a:defRPr sz="1600"/>
            </a:lvl1pPr>
            <a:lvl2pPr indent="-330200" lvl="1" marL="914400">
              <a:lnSpc>
                <a:spcPct val="100000"/>
              </a:lnSpc>
              <a:spcBef>
                <a:spcPts val="1600"/>
              </a:spcBef>
              <a:spcAft>
                <a:spcPts val="0"/>
              </a:spcAft>
              <a:buSzPts val="1600"/>
              <a:buChar char="○"/>
              <a:defRPr sz="1600"/>
            </a:lvl2pPr>
            <a:lvl3pPr indent="-330200" lvl="2" marL="1371600">
              <a:lnSpc>
                <a:spcPct val="100000"/>
              </a:lnSpc>
              <a:spcBef>
                <a:spcPts val="1600"/>
              </a:spcBef>
              <a:spcAft>
                <a:spcPts val="0"/>
              </a:spcAft>
              <a:buSzPts val="1600"/>
              <a:buChar char="■"/>
              <a:defRPr sz="1600"/>
            </a:lvl3pPr>
            <a:lvl4pPr indent="-330200" lvl="3" marL="1828800">
              <a:lnSpc>
                <a:spcPct val="100000"/>
              </a:lnSpc>
              <a:spcBef>
                <a:spcPts val="1600"/>
              </a:spcBef>
              <a:spcAft>
                <a:spcPts val="0"/>
              </a:spcAft>
              <a:buSzPts val="1600"/>
              <a:buChar char="●"/>
              <a:defRPr sz="1600"/>
            </a:lvl4pPr>
            <a:lvl5pPr indent="-330200" lvl="4" marL="2286000">
              <a:lnSpc>
                <a:spcPct val="100000"/>
              </a:lnSpc>
              <a:spcBef>
                <a:spcPts val="1600"/>
              </a:spcBef>
              <a:spcAft>
                <a:spcPts val="0"/>
              </a:spcAft>
              <a:buSzPts val="1600"/>
              <a:buChar char="○"/>
              <a:defRPr sz="1600"/>
            </a:lvl5pPr>
            <a:lvl6pPr indent="-330200" lvl="5" marL="2743200">
              <a:lnSpc>
                <a:spcPct val="100000"/>
              </a:lnSpc>
              <a:spcBef>
                <a:spcPts val="1600"/>
              </a:spcBef>
              <a:spcAft>
                <a:spcPts val="0"/>
              </a:spcAft>
              <a:buSzPts val="1600"/>
              <a:buChar char="■"/>
              <a:defRPr sz="1600"/>
            </a:lvl6pPr>
            <a:lvl7pPr indent="-330200" lvl="6" marL="3200400">
              <a:lnSpc>
                <a:spcPct val="100000"/>
              </a:lnSpc>
              <a:spcBef>
                <a:spcPts val="1600"/>
              </a:spcBef>
              <a:spcAft>
                <a:spcPts val="0"/>
              </a:spcAft>
              <a:buSzPts val="1600"/>
              <a:buChar char="●"/>
              <a:defRPr sz="1600"/>
            </a:lvl7pPr>
            <a:lvl8pPr indent="-330200" lvl="7" marL="3657600">
              <a:lnSpc>
                <a:spcPct val="100000"/>
              </a:lnSpc>
              <a:spcBef>
                <a:spcPts val="1600"/>
              </a:spcBef>
              <a:spcAft>
                <a:spcPts val="0"/>
              </a:spcAft>
              <a:buSzPts val="1600"/>
              <a:buChar char="○"/>
              <a:defRPr sz="1600"/>
            </a:lvl8pPr>
            <a:lvl9pPr indent="-330200" lvl="8" marL="4114800">
              <a:lnSpc>
                <a:spcPct val="100000"/>
              </a:lnSpc>
              <a:spcBef>
                <a:spcPts val="1600"/>
              </a:spcBef>
              <a:spcAft>
                <a:spcPts val="1600"/>
              </a:spcAft>
              <a:buSzPts val="1600"/>
              <a:buChar char="■"/>
              <a:defRPr sz="1600"/>
            </a:lvl9pPr>
          </a:lstStyle>
          <a:p/>
        </p:txBody>
      </p:sp>
      <p:sp>
        <p:nvSpPr>
          <p:cNvPr id="21" name="Google Shape;21;p5"/>
          <p:cNvSpPr txBox="1"/>
          <p:nvPr>
            <p:ph type="title"/>
          </p:nvPr>
        </p:nvSpPr>
        <p:spPr>
          <a:xfrm>
            <a:off x="768900" y="403200"/>
            <a:ext cx="43833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cxnSp>
        <p:nvCxnSpPr>
          <p:cNvPr id="22" name="Google Shape;22;p5"/>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
        <p:nvSpPr>
          <p:cNvPr id="23" name="Google Shape;23;p5"/>
          <p:cNvSpPr txBox="1"/>
          <p:nvPr>
            <p:ph idx="3" type="title"/>
          </p:nvPr>
        </p:nvSpPr>
        <p:spPr>
          <a:xfrm>
            <a:off x="898100" y="1643213"/>
            <a:ext cx="2039100" cy="755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p:txBody>
      </p:sp>
      <p:sp>
        <p:nvSpPr>
          <p:cNvPr id="24" name="Google Shape;24;p5"/>
          <p:cNvSpPr txBox="1"/>
          <p:nvPr>
            <p:ph idx="4" type="title"/>
          </p:nvPr>
        </p:nvSpPr>
        <p:spPr>
          <a:xfrm>
            <a:off x="4796500" y="1643213"/>
            <a:ext cx="2039100" cy="755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_5">
    <p:spTree>
      <p:nvGrpSpPr>
        <p:cNvPr id="251" name="Shape 251"/>
        <p:cNvGrpSpPr/>
        <p:nvPr/>
      </p:nvGrpSpPr>
      <p:grpSpPr>
        <a:xfrm>
          <a:off x="0" y="0"/>
          <a:ext cx="0" cy="0"/>
          <a:chOff x="0" y="0"/>
          <a:chExt cx="0" cy="0"/>
        </a:xfrm>
      </p:grpSpPr>
      <p:sp>
        <p:nvSpPr>
          <p:cNvPr id="252" name="Google Shape;252;p43"/>
          <p:cNvSpPr txBox="1"/>
          <p:nvPr>
            <p:ph type="title"/>
          </p:nvPr>
        </p:nvSpPr>
        <p:spPr>
          <a:xfrm>
            <a:off x="2943000" y="403200"/>
            <a:ext cx="3258000" cy="755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253" name="Google Shape;253;p43"/>
          <p:cNvSpPr txBox="1"/>
          <p:nvPr>
            <p:ph idx="1" type="body"/>
          </p:nvPr>
        </p:nvSpPr>
        <p:spPr>
          <a:xfrm>
            <a:off x="2943000" y="1353075"/>
            <a:ext cx="3258000" cy="1880100"/>
          </a:xfrm>
          <a:prstGeom prst="rect">
            <a:avLst/>
          </a:prstGeom>
        </p:spPr>
        <p:txBody>
          <a:bodyPr anchorCtr="0" anchor="t" bIns="91425" lIns="91425" spcFirstLastPara="1" rIns="91425" wrap="square" tIns="91425">
            <a:noAutofit/>
          </a:bodyPr>
          <a:lstStyle>
            <a:lvl1pPr indent="-330200" lvl="0" marL="457200" marR="91440" rtl="0" algn="ctr">
              <a:spcBef>
                <a:spcPts val="0"/>
              </a:spcBef>
              <a:spcAft>
                <a:spcPts val="0"/>
              </a:spcAft>
              <a:buSzPts val="1600"/>
              <a:buChar char="●"/>
              <a:defRPr sz="1600"/>
            </a:lvl1pPr>
            <a:lvl2pPr indent="-330200" lvl="1" marL="914400" rtl="0" algn="ctr">
              <a:spcBef>
                <a:spcPts val="1600"/>
              </a:spcBef>
              <a:spcAft>
                <a:spcPts val="0"/>
              </a:spcAft>
              <a:buSzPts val="1600"/>
              <a:buChar char="○"/>
              <a:defRPr sz="1600"/>
            </a:lvl2pPr>
            <a:lvl3pPr indent="-330200" lvl="2" marL="1371600" rtl="0" algn="ctr">
              <a:spcBef>
                <a:spcPts val="1600"/>
              </a:spcBef>
              <a:spcAft>
                <a:spcPts val="0"/>
              </a:spcAft>
              <a:buSzPts val="1600"/>
              <a:buChar char="■"/>
              <a:defRPr sz="1600"/>
            </a:lvl3pPr>
            <a:lvl4pPr indent="-330200" lvl="3" marL="1828800" rtl="0" algn="ctr">
              <a:spcBef>
                <a:spcPts val="1600"/>
              </a:spcBef>
              <a:spcAft>
                <a:spcPts val="0"/>
              </a:spcAft>
              <a:buSzPts val="1600"/>
              <a:buChar char="●"/>
              <a:defRPr sz="1600"/>
            </a:lvl4pPr>
            <a:lvl5pPr indent="-330200" lvl="4" marL="2286000" rtl="0" algn="ctr">
              <a:spcBef>
                <a:spcPts val="1600"/>
              </a:spcBef>
              <a:spcAft>
                <a:spcPts val="0"/>
              </a:spcAft>
              <a:buSzPts val="1600"/>
              <a:buChar char="○"/>
              <a:defRPr sz="1600"/>
            </a:lvl5pPr>
            <a:lvl6pPr indent="-330200" lvl="5" marL="2743200" rtl="0" algn="ctr">
              <a:spcBef>
                <a:spcPts val="1600"/>
              </a:spcBef>
              <a:spcAft>
                <a:spcPts val="0"/>
              </a:spcAft>
              <a:buSzPts val="1600"/>
              <a:buChar char="■"/>
              <a:defRPr sz="1600"/>
            </a:lvl6pPr>
            <a:lvl7pPr indent="-330200" lvl="6" marL="3200400" rtl="0" algn="ctr">
              <a:spcBef>
                <a:spcPts val="1600"/>
              </a:spcBef>
              <a:spcAft>
                <a:spcPts val="0"/>
              </a:spcAft>
              <a:buSzPts val="1600"/>
              <a:buChar char="●"/>
              <a:defRPr sz="1600"/>
            </a:lvl7pPr>
            <a:lvl8pPr indent="-330200" lvl="7" marL="3657600" rtl="0" algn="ctr">
              <a:spcBef>
                <a:spcPts val="1600"/>
              </a:spcBef>
              <a:spcAft>
                <a:spcPts val="0"/>
              </a:spcAft>
              <a:buSzPts val="1600"/>
              <a:buChar char="○"/>
              <a:defRPr sz="1600"/>
            </a:lvl8pPr>
            <a:lvl9pPr indent="-330200" lvl="8" marL="4114800" rtl="0" algn="ctr">
              <a:spcBef>
                <a:spcPts val="1600"/>
              </a:spcBef>
              <a:spcAft>
                <a:spcPts val="1600"/>
              </a:spcAft>
              <a:buSzPts val="1600"/>
              <a:buChar char="■"/>
              <a:defRPr sz="1600"/>
            </a:lvl9pPr>
          </a:lstStyle>
          <a:p/>
        </p:txBody>
      </p:sp>
      <p:cxnSp>
        <p:nvCxnSpPr>
          <p:cNvPr id="254" name="Google Shape;254;p43"/>
          <p:cNvCxnSpPr/>
          <p:nvPr/>
        </p:nvCxnSpPr>
        <p:spPr>
          <a:xfrm>
            <a:off x="2466450" y="1231625"/>
            <a:ext cx="4211100" cy="0"/>
          </a:xfrm>
          <a:prstGeom prst="straightConnector1">
            <a:avLst/>
          </a:prstGeom>
          <a:noFill/>
          <a:ln cap="flat" cmpd="sng" w="9525">
            <a:solidFill>
              <a:schemeClr val="accent2"/>
            </a:solidFill>
            <a:prstDash val="solid"/>
            <a:round/>
            <a:headEnd len="med" w="med" type="none"/>
            <a:tailEnd len="med" w="med" type="none"/>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ONE_COLUMN_TEXT_1">
    <p:spTree>
      <p:nvGrpSpPr>
        <p:cNvPr id="255" name="Shape 255"/>
        <p:cNvGrpSpPr/>
        <p:nvPr/>
      </p:nvGrpSpPr>
      <p:grpSpPr>
        <a:xfrm>
          <a:off x="0" y="0"/>
          <a:ext cx="0" cy="0"/>
          <a:chOff x="0" y="0"/>
          <a:chExt cx="0" cy="0"/>
        </a:xfrm>
      </p:grpSpPr>
      <p:sp>
        <p:nvSpPr>
          <p:cNvPr id="256" name="Google Shape;256;p44"/>
          <p:cNvSpPr txBox="1"/>
          <p:nvPr>
            <p:ph type="title"/>
          </p:nvPr>
        </p:nvSpPr>
        <p:spPr>
          <a:xfrm>
            <a:off x="1652325" y="3018950"/>
            <a:ext cx="3258000" cy="755700"/>
          </a:xfrm>
          <a:prstGeom prst="rect">
            <a:avLst/>
          </a:prstGeom>
        </p:spPr>
        <p:txBody>
          <a:bodyPr anchorCtr="0" anchor="b" bIns="91425" lIns="91425" spcFirstLastPara="1" rIns="91425" wrap="square" tIns="91425">
            <a:noAutofit/>
          </a:bodyPr>
          <a:lstStyle>
            <a:lvl1pPr lvl="0" marR="91440" rtl="0">
              <a:spcBef>
                <a:spcPts val="0"/>
              </a:spcBef>
              <a:spcAft>
                <a:spcPts val="0"/>
              </a:spcAft>
              <a:buSzPts val="1800"/>
              <a:buFont typeface="Abel"/>
              <a:buNone/>
              <a:defRPr sz="1800">
                <a:latin typeface="Abel"/>
                <a:ea typeface="Abel"/>
                <a:cs typeface="Abel"/>
                <a:sym typeface="Abe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257" name="Google Shape;257;p44"/>
          <p:cNvSpPr txBox="1"/>
          <p:nvPr>
            <p:ph idx="1" type="subTitle"/>
          </p:nvPr>
        </p:nvSpPr>
        <p:spPr>
          <a:xfrm>
            <a:off x="1652325" y="1386650"/>
            <a:ext cx="4045200" cy="1860900"/>
          </a:xfrm>
          <a:prstGeom prst="rect">
            <a:avLst/>
          </a:prstGeom>
        </p:spPr>
        <p:txBody>
          <a:bodyPr anchorCtr="0" anchor="b" bIns="91425" lIns="91425" spcFirstLastPara="1" rIns="91425" wrap="square" tIns="91425">
            <a:noAutofit/>
          </a:bodyPr>
          <a:lstStyle>
            <a:lvl1pPr lvl="0" marR="91440" rtl="0">
              <a:lnSpc>
                <a:spcPct val="100000"/>
              </a:lnSpc>
              <a:spcBef>
                <a:spcPts val="0"/>
              </a:spcBef>
              <a:spcAft>
                <a:spcPts val="0"/>
              </a:spcAft>
              <a:buSzPts val="2400"/>
              <a:buFont typeface="Righteous"/>
              <a:buNone/>
              <a:defRPr sz="2400">
                <a:latin typeface="Righteous"/>
                <a:ea typeface="Righteous"/>
                <a:cs typeface="Righteous"/>
                <a:sym typeface="Righteous"/>
              </a:defRPr>
            </a:lvl1pPr>
            <a:lvl2pPr lvl="1" rtl="0">
              <a:lnSpc>
                <a:spcPct val="100000"/>
              </a:lnSpc>
              <a:spcBef>
                <a:spcPts val="0"/>
              </a:spcBef>
              <a:spcAft>
                <a:spcPts val="0"/>
              </a:spcAft>
              <a:buSzPts val="2100"/>
              <a:buFont typeface="Righteous"/>
              <a:buNone/>
              <a:defRPr sz="2100">
                <a:latin typeface="Righteous"/>
                <a:ea typeface="Righteous"/>
                <a:cs typeface="Righteous"/>
                <a:sym typeface="Righteous"/>
              </a:defRPr>
            </a:lvl2pPr>
            <a:lvl3pPr lvl="2" rtl="0">
              <a:lnSpc>
                <a:spcPct val="100000"/>
              </a:lnSpc>
              <a:spcBef>
                <a:spcPts val="0"/>
              </a:spcBef>
              <a:spcAft>
                <a:spcPts val="0"/>
              </a:spcAft>
              <a:buSzPts val="2100"/>
              <a:buFont typeface="Righteous"/>
              <a:buNone/>
              <a:defRPr sz="2100">
                <a:latin typeface="Righteous"/>
                <a:ea typeface="Righteous"/>
                <a:cs typeface="Righteous"/>
                <a:sym typeface="Righteous"/>
              </a:defRPr>
            </a:lvl3pPr>
            <a:lvl4pPr lvl="3" rtl="0">
              <a:lnSpc>
                <a:spcPct val="100000"/>
              </a:lnSpc>
              <a:spcBef>
                <a:spcPts val="0"/>
              </a:spcBef>
              <a:spcAft>
                <a:spcPts val="0"/>
              </a:spcAft>
              <a:buSzPts val="2100"/>
              <a:buFont typeface="Righteous"/>
              <a:buNone/>
              <a:defRPr sz="2100">
                <a:latin typeface="Righteous"/>
                <a:ea typeface="Righteous"/>
                <a:cs typeface="Righteous"/>
                <a:sym typeface="Righteous"/>
              </a:defRPr>
            </a:lvl4pPr>
            <a:lvl5pPr lvl="4" rtl="0">
              <a:lnSpc>
                <a:spcPct val="100000"/>
              </a:lnSpc>
              <a:spcBef>
                <a:spcPts val="0"/>
              </a:spcBef>
              <a:spcAft>
                <a:spcPts val="0"/>
              </a:spcAft>
              <a:buSzPts val="2100"/>
              <a:buFont typeface="Righteous"/>
              <a:buNone/>
              <a:defRPr sz="2100">
                <a:latin typeface="Righteous"/>
                <a:ea typeface="Righteous"/>
                <a:cs typeface="Righteous"/>
                <a:sym typeface="Righteous"/>
              </a:defRPr>
            </a:lvl5pPr>
            <a:lvl6pPr lvl="5" rtl="0">
              <a:lnSpc>
                <a:spcPct val="100000"/>
              </a:lnSpc>
              <a:spcBef>
                <a:spcPts val="0"/>
              </a:spcBef>
              <a:spcAft>
                <a:spcPts val="0"/>
              </a:spcAft>
              <a:buSzPts val="2100"/>
              <a:buFont typeface="Righteous"/>
              <a:buNone/>
              <a:defRPr sz="2100">
                <a:latin typeface="Righteous"/>
                <a:ea typeface="Righteous"/>
                <a:cs typeface="Righteous"/>
                <a:sym typeface="Righteous"/>
              </a:defRPr>
            </a:lvl6pPr>
            <a:lvl7pPr lvl="6" rtl="0">
              <a:lnSpc>
                <a:spcPct val="100000"/>
              </a:lnSpc>
              <a:spcBef>
                <a:spcPts val="0"/>
              </a:spcBef>
              <a:spcAft>
                <a:spcPts val="0"/>
              </a:spcAft>
              <a:buSzPts val="2100"/>
              <a:buFont typeface="Righteous"/>
              <a:buNone/>
              <a:defRPr sz="2100">
                <a:latin typeface="Righteous"/>
                <a:ea typeface="Righteous"/>
                <a:cs typeface="Righteous"/>
                <a:sym typeface="Righteous"/>
              </a:defRPr>
            </a:lvl7pPr>
            <a:lvl8pPr lvl="7" rtl="0">
              <a:lnSpc>
                <a:spcPct val="100000"/>
              </a:lnSpc>
              <a:spcBef>
                <a:spcPts val="0"/>
              </a:spcBef>
              <a:spcAft>
                <a:spcPts val="0"/>
              </a:spcAft>
              <a:buSzPts val="2100"/>
              <a:buFont typeface="Righteous"/>
              <a:buNone/>
              <a:defRPr sz="2100">
                <a:latin typeface="Righteous"/>
                <a:ea typeface="Righteous"/>
                <a:cs typeface="Righteous"/>
                <a:sym typeface="Righteous"/>
              </a:defRPr>
            </a:lvl8pPr>
            <a:lvl9pPr lvl="8" rtl="0">
              <a:lnSpc>
                <a:spcPct val="100000"/>
              </a:lnSpc>
              <a:spcBef>
                <a:spcPts val="0"/>
              </a:spcBef>
              <a:spcAft>
                <a:spcPts val="0"/>
              </a:spcAft>
              <a:buSzPts val="2100"/>
              <a:buFont typeface="Righteous"/>
              <a:buNone/>
              <a:defRPr sz="2100">
                <a:latin typeface="Righteous"/>
                <a:ea typeface="Righteous"/>
                <a:cs typeface="Righteous"/>
                <a:sym typeface="Righteous"/>
              </a:defRPr>
            </a:lvl9pPr>
          </a:lstStyle>
          <a:p/>
        </p:txBody>
      </p:sp>
      <p:sp>
        <p:nvSpPr>
          <p:cNvPr id="258" name="Google Shape;258;p44"/>
          <p:cNvSpPr/>
          <p:nvPr/>
        </p:nvSpPr>
        <p:spPr>
          <a:xfrm rot="-1411898">
            <a:off x="750590" y="-128660"/>
            <a:ext cx="5781241" cy="5143715"/>
          </a:xfrm>
          <a:custGeom>
            <a:rect b="b" l="l" r="r" t="t"/>
            <a:pathLst>
              <a:path extrusionOk="0" h="143889" w="161723">
                <a:moveTo>
                  <a:pt x="103111" y="0"/>
                </a:moveTo>
                <a:cubicBezTo>
                  <a:pt x="101060" y="0"/>
                  <a:pt x="99005" y="229"/>
                  <a:pt x="97030" y="661"/>
                </a:cubicBezTo>
                <a:cubicBezTo>
                  <a:pt x="87330" y="2784"/>
                  <a:pt x="84184" y="12198"/>
                  <a:pt x="77356" y="16749"/>
                </a:cubicBezTo>
                <a:cubicBezTo>
                  <a:pt x="74011" y="18979"/>
                  <a:pt x="71123" y="19820"/>
                  <a:pt x="68068" y="19820"/>
                </a:cubicBezTo>
                <a:cubicBezTo>
                  <a:pt x="65383" y="19820"/>
                  <a:pt x="62569" y="19171"/>
                  <a:pt x="59201" y="18245"/>
                </a:cubicBezTo>
                <a:cubicBezTo>
                  <a:pt x="53224" y="16603"/>
                  <a:pt x="48614" y="15871"/>
                  <a:pt x="44606" y="15871"/>
                </a:cubicBezTo>
                <a:cubicBezTo>
                  <a:pt x="39193" y="15871"/>
                  <a:pt x="34878" y="17207"/>
                  <a:pt x="29777" y="19442"/>
                </a:cubicBezTo>
                <a:cubicBezTo>
                  <a:pt x="28006" y="20219"/>
                  <a:pt x="24853" y="22146"/>
                  <a:pt x="23220" y="23182"/>
                </a:cubicBezTo>
                <a:cubicBezTo>
                  <a:pt x="8588" y="32465"/>
                  <a:pt x="0" y="50803"/>
                  <a:pt x="2760" y="67987"/>
                </a:cubicBezTo>
                <a:cubicBezTo>
                  <a:pt x="5756" y="86642"/>
                  <a:pt x="21878" y="102411"/>
                  <a:pt x="40596" y="104993"/>
                </a:cubicBezTo>
                <a:cubicBezTo>
                  <a:pt x="45887" y="105722"/>
                  <a:pt x="51588" y="105589"/>
                  <a:pt x="56077" y="108484"/>
                </a:cubicBezTo>
                <a:cubicBezTo>
                  <a:pt x="64669" y="114025"/>
                  <a:pt x="64019" y="126965"/>
                  <a:pt x="70054" y="135217"/>
                </a:cubicBezTo>
                <a:cubicBezTo>
                  <a:pt x="74278" y="140996"/>
                  <a:pt x="81610" y="143888"/>
                  <a:pt x="88812" y="143888"/>
                </a:cubicBezTo>
                <a:cubicBezTo>
                  <a:pt x="89677" y="143888"/>
                  <a:pt x="90540" y="143846"/>
                  <a:pt x="91395" y="143763"/>
                </a:cubicBezTo>
                <a:cubicBezTo>
                  <a:pt x="99376" y="142984"/>
                  <a:pt x="106750" y="139039"/>
                  <a:pt x="113087" y="134127"/>
                </a:cubicBezTo>
                <a:cubicBezTo>
                  <a:pt x="118605" y="129851"/>
                  <a:pt x="124411" y="124486"/>
                  <a:pt x="131220" y="124486"/>
                </a:cubicBezTo>
                <a:cubicBezTo>
                  <a:pt x="131666" y="124486"/>
                  <a:pt x="132117" y="124510"/>
                  <a:pt x="132572" y="124557"/>
                </a:cubicBezTo>
                <a:cubicBezTo>
                  <a:pt x="135962" y="124915"/>
                  <a:pt x="139021" y="126656"/>
                  <a:pt x="142146" y="128022"/>
                </a:cubicBezTo>
                <a:cubicBezTo>
                  <a:pt x="144318" y="128971"/>
                  <a:pt x="146706" y="129750"/>
                  <a:pt x="149039" y="129750"/>
                </a:cubicBezTo>
                <a:cubicBezTo>
                  <a:pt x="150061" y="129750"/>
                  <a:pt x="151072" y="129601"/>
                  <a:pt x="152050" y="129250"/>
                </a:cubicBezTo>
                <a:cubicBezTo>
                  <a:pt x="152050" y="129250"/>
                  <a:pt x="149472" y="128224"/>
                  <a:pt x="149167" y="126591"/>
                </a:cubicBezTo>
                <a:cubicBezTo>
                  <a:pt x="148177" y="121300"/>
                  <a:pt x="151366" y="120547"/>
                  <a:pt x="155345" y="120547"/>
                </a:cubicBezTo>
                <a:cubicBezTo>
                  <a:pt x="146563" y="119562"/>
                  <a:pt x="138642" y="114705"/>
                  <a:pt x="134331" y="106992"/>
                </a:cubicBezTo>
                <a:cubicBezTo>
                  <a:pt x="131608" y="102120"/>
                  <a:pt x="130553" y="95633"/>
                  <a:pt x="133932" y="91192"/>
                </a:cubicBezTo>
                <a:cubicBezTo>
                  <a:pt x="137851" y="86042"/>
                  <a:pt x="145484" y="86039"/>
                  <a:pt x="151286" y="83172"/>
                </a:cubicBezTo>
                <a:cubicBezTo>
                  <a:pt x="156969" y="80364"/>
                  <a:pt x="160947" y="74379"/>
                  <a:pt x="161335" y="68051"/>
                </a:cubicBezTo>
                <a:cubicBezTo>
                  <a:pt x="161723" y="61723"/>
                  <a:pt x="158506" y="55297"/>
                  <a:pt x="153209" y="51816"/>
                </a:cubicBezTo>
                <a:cubicBezTo>
                  <a:pt x="146705" y="47542"/>
                  <a:pt x="137791" y="47639"/>
                  <a:pt x="131993" y="42447"/>
                </a:cubicBezTo>
                <a:cubicBezTo>
                  <a:pt x="122255" y="33726"/>
                  <a:pt x="127252" y="16215"/>
                  <a:pt x="118711" y="6317"/>
                </a:cubicBezTo>
                <a:cubicBezTo>
                  <a:pt x="114904" y="1904"/>
                  <a:pt x="109025" y="0"/>
                  <a:pt x="103111" y="0"/>
                </a:cubicBezTo>
                <a:close/>
              </a:path>
            </a:pathLst>
          </a:custGeom>
          <a:solidFill>
            <a:schemeClr val="accent1">
              <a:alpha val="2633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CUSTOM_6">
    <p:spTree>
      <p:nvGrpSpPr>
        <p:cNvPr id="259" name="Shape 259"/>
        <p:cNvGrpSpPr/>
        <p:nvPr/>
      </p:nvGrpSpPr>
      <p:grpSpPr>
        <a:xfrm>
          <a:off x="0" y="0"/>
          <a:ext cx="0" cy="0"/>
          <a:chOff x="0" y="0"/>
          <a:chExt cx="0" cy="0"/>
        </a:xfrm>
      </p:grpSpPr>
      <p:sp>
        <p:nvSpPr>
          <p:cNvPr id="260" name="Google Shape;260;p45"/>
          <p:cNvSpPr/>
          <p:nvPr/>
        </p:nvSpPr>
        <p:spPr>
          <a:xfrm>
            <a:off x="2831471" y="-241276"/>
            <a:ext cx="6698399" cy="5626067"/>
          </a:xfrm>
          <a:custGeom>
            <a:rect b="b" l="l" r="r" t="t"/>
            <a:pathLst>
              <a:path extrusionOk="0" h="34811" w="41446">
                <a:moveTo>
                  <a:pt x="18660" y="1"/>
                </a:moveTo>
                <a:cubicBezTo>
                  <a:pt x="17955" y="1"/>
                  <a:pt x="17296" y="39"/>
                  <a:pt x="16677" y="90"/>
                </a:cubicBezTo>
                <a:cubicBezTo>
                  <a:pt x="12442" y="443"/>
                  <a:pt x="8357" y="1771"/>
                  <a:pt x="5032" y="4638"/>
                </a:cubicBezTo>
                <a:cubicBezTo>
                  <a:pt x="2049" y="7210"/>
                  <a:pt x="1" y="11125"/>
                  <a:pt x="491" y="15033"/>
                </a:cubicBezTo>
                <a:cubicBezTo>
                  <a:pt x="964" y="18806"/>
                  <a:pt x="4267" y="22243"/>
                  <a:pt x="8032" y="22243"/>
                </a:cubicBezTo>
                <a:cubicBezTo>
                  <a:pt x="8166" y="22243"/>
                  <a:pt x="8301" y="22238"/>
                  <a:pt x="8437" y="22229"/>
                </a:cubicBezTo>
                <a:cubicBezTo>
                  <a:pt x="10584" y="22088"/>
                  <a:pt x="12747" y="20925"/>
                  <a:pt x="14804" y="20925"/>
                </a:cubicBezTo>
                <a:cubicBezTo>
                  <a:pt x="15383" y="20925"/>
                  <a:pt x="15953" y="21017"/>
                  <a:pt x="16513" y="21250"/>
                </a:cubicBezTo>
                <a:cubicBezTo>
                  <a:pt x="19186" y="22365"/>
                  <a:pt x="19685" y="25827"/>
                  <a:pt x="20891" y="28458"/>
                </a:cubicBezTo>
                <a:cubicBezTo>
                  <a:pt x="22614" y="32213"/>
                  <a:pt x="26630" y="34811"/>
                  <a:pt x="30745" y="34811"/>
                </a:cubicBezTo>
                <a:cubicBezTo>
                  <a:pt x="30997" y="34811"/>
                  <a:pt x="31250" y="34801"/>
                  <a:pt x="31502" y="34781"/>
                </a:cubicBezTo>
                <a:cubicBezTo>
                  <a:pt x="35872" y="34436"/>
                  <a:pt x="39857" y="31006"/>
                  <a:pt x="40722" y="26709"/>
                </a:cubicBezTo>
                <a:cubicBezTo>
                  <a:pt x="41372" y="23478"/>
                  <a:pt x="41446" y="18974"/>
                  <a:pt x="40528" y="15807"/>
                </a:cubicBezTo>
                <a:cubicBezTo>
                  <a:pt x="39241" y="11363"/>
                  <a:pt x="36773" y="7276"/>
                  <a:pt x="31102" y="4297"/>
                </a:cubicBezTo>
                <a:lnTo>
                  <a:pt x="31101" y="4296"/>
                </a:lnTo>
                <a:cubicBezTo>
                  <a:pt x="25767" y="739"/>
                  <a:pt x="21771" y="1"/>
                  <a:pt x="1866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45"/>
          <p:cNvSpPr txBox="1"/>
          <p:nvPr>
            <p:ph type="title"/>
          </p:nvPr>
        </p:nvSpPr>
        <p:spPr>
          <a:xfrm>
            <a:off x="4494575" y="2678950"/>
            <a:ext cx="3648600" cy="755700"/>
          </a:xfrm>
          <a:prstGeom prst="rect">
            <a:avLst/>
          </a:prstGeom>
        </p:spPr>
        <p:txBody>
          <a:bodyPr anchorCtr="0" anchor="b" bIns="91425" lIns="91425" spcFirstLastPara="1" rIns="91425" wrap="square" tIns="91425">
            <a:noAutofit/>
          </a:bodyPr>
          <a:lstStyle>
            <a:lvl1pPr lvl="0" rtl="0" algn="r">
              <a:spcBef>
                <a:spcPts val="0"/>
              </a:spcBef>
              <a:spcAft>
                <a:spcPts val="0"/>
              </a:spcAft>
              <a:buSzPts val="1800"/>
              <a:buFont typeface="Abel"/>
              <a:buNone/>
              <a:defRPr sz="1800">
                <a:latin typeface="Abel"/>
                <a:ea typeface="Abel"/>
                <a:cs typeface="Abel"/>
                <a:sym typeface="Abel"/>
              </a:defRPr>
            </a:lvl1pPr>
            <a:lvl2pPr lvl="1" rtl="0" algn="r">
              <a:spcBef>
                <a:spcPts val="0"/>
              </a:spcBef>
              <a:spcAft>
                <a:spcPts val="0"/>
              </a:spcAft>
              <a:buSzPts val="3000"/>
              <a:buNone/>
              <a:defRPr sz="3000"/>
            </a:lvl2pPr>
            <a:lvl3pPr lvl="2" rtl="0" algn="r">
              <a:spcBef>
                <a:spcPts val="0"/>
              </a:spcBef>
              <a:spcAft>
                <a:spcPts val="0"/>
              </a:spcAft>
              <a:buSzPts val="3000"/>
              <a:buNone/>
              <a:defRPr sz="3000"/>
            </a:lvl3pPr>
            <a:lvl4pPr lvl="3" rtl="0" algn="r">
              <a:spcBef>
                <a:spcPts val="0"/>
              </a:spcBef>
              <a:spcAft>
                <a:spcPts val="0"/>
              </a:spcAft>
              <a:buSzPts val="3000"/>
              <a:buNone/>
              <a:defRPr sz="3000"/>
            </a:lvl4pPr>
            <a:lvl5pPr lvl="4" rtl="0" algn="r">
              <a:spcBef>
                <a:spcPts val="0"/>
              </a:spcBef>
              <a:spcAft>
                <a:spcPts val="0"/>
              </a:spcAft>
              <a:buSzPts val="3000"/>
              <a:buNone/>
              <a:defRPr sz="3000"/>
            </a:lvl5pPr>
            <a:lvl6pPr lvl="5" rtl="0" algn="r">
              <a:spcBef>
                <a:spcPts val="0"/>
              </a:spcBef>
              <a:spcAft>
                <a:spcPts val="0"/>
              </a:spcAft>
              <a:buSzPts val="3000"/>
              <a:buNone/>
              <a:defRPr sz="3000"/>
            </a:lvl6pPr>
            <a:lvl7pPr lvl="6" rtl="0" algn="r">
              <a:spcBef>
                <a:spcPts val="0"/>
              </a:spcBef>
              <a:spcAft>
                <a:spcPts val="0"/>
              </a:spcAft>
              <a:buSzPts val="3000"/>
              <a:buNone/>
              <a:defRPr sz="3000"/>
            </a:lvl7pPr>
            <a:lvl8pPr lvl="7" rtl="0" algn="r">
              <a:spcBef>
                <a:spcPts val="0"/>
              </a:spcBef>
              <a:spcAft>
                <a:spcPts val="0"/>
              </a:spcAft>
              <a:buSzPts val="3000"/>
              <a:buNone/>
              <a:defRPr sz="3000"/>
            </a:lvl8pPr>
            <a:lvl9pPr lvl="8" rtl="0" algn="r">
              <a:spcBef>
                <a:spcPts val="0"/>
              </a:spcBef>
              <a:spcAft>
                <a:spcPts val="0"/>
              </a:spcAft>
              <a:buSzPts val="3000"/>
              <a:buNone/>
              <a:defRPr sz="3000"/>
            </a:lvl9pPr>
          </a:lstStyle>
          <a:p/>
        </p:txBody>
      </p:sp>
      <p:sp>
        <p:nvSpPr>
          <p:cNvPr id="262" name="Google Shape;262;p45"/>
          <p:cNvSpPr txBox="1"/>
          <p:nvPr>
            <p:ph idx="1" type="subTitle"/>
          </p:nvPr>
        </p:nvSpPr>
        <p:spPr>
          <a:xfrm>
            <a:off x="4494550" y="1046650"/>
            <a:ext cx="3648600" cy="18609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SzPts val="2400"/>
              <a:buFont typeface="Righteous"/>
              <a:buNone/>
              <a:defRPr sz="2400">
                <a:latin typeface="Righteous"/>
                <a:ea typeface="Righteous"/>
                <a:cs typeface="Righteous"/>
                <a:sym typeface="Righteous"/>
              </a:defRPr>
            </a:lvl1pPr>
            <a:lvl2pPr lvl="1" rtl="0" algn="r">
              <a:lnSpc>
                <a:spcPct val="100000"/>
              </a:lnSpc>
              <a:spcBef>
                <a:spcPts val="0"/>
              </a:spcBef>
              <a:spcAft>
                <a:spcPts val="0"/>
              </a:spcAft>
              <a:buSzPts val="2100"/>
              <a:buFont typeface="Righteous"/>
              <a:buNone/>
              <a:defRPr sz="2100">
                <a:latin typeface="Righteous"/>
                <a:ea typeface="Righteous"/>
                <a:cs typeface="Righteous"/>
                <a:sym typeface="Righteous"/>
              </a:defRPr>
            </a:lvl2pPr>
            <a:lvl3pPr lvl="2" rtl="0" algn="r">
              <a:lnSpc>
                <a:spcPct val="100000"/>
              </a:lnSpc>
              <a:spcBef>
                <a:spcPts val="0"/>
              </a:spcBef>
              <a:spcAft>
                <a:spcPts val="0"/>
              </a:spcAft>
              <a:buSzPts val="2100"/>
              <a:buFont typeface="Righteous"/>
              <a:buNone/>
              <a:defRPr sz="2100">
                <a:latin typeface="Righteous"/>
                <a:ea typeface="Righteous"/>
                <a:cs typeface="Righteous"/>
                <a:sym typeface="Righteous"/>
              </a:defRPr>
            </a:lvl3pPr>
            <a:lvl4pPr lvl="3" rtl="0" algn="r">
              <a:lnSpc>
                <a:spcPct val="100000"/>
              </a:lnSpc>
              <a:spcBef>
                <a:spcPts val="0"/>
              </a:spcBef>
              <a:spcAft>
                <a:spcPts val="0"/>
              </a:spcAft>
              <a:buSzPts val="2100"/>
              <a:buFont typeface="Righteous"/>
              <a:buNone/>
              <a:defRPr sz="2100">
                <a:latin typeface="Righteous"/>
                <a:ea typeface="Righteous"/>
                <a:cs typeface="Righteous"/>
                <a:sym typeface="Righteous"/>
              </a:defRPr>
            </a:lvl4pPr>
            <a:lvl5pPr lvl="4" rtl="0" algn="r">
              <a:lnSpc>
                <a:spcPct val="100000"/>
              </a:lnSpc>
              <a:spcBef>
                <a:spcPts val="0"/>
              </a:spcBef>
              <a:spcAft>
                <a:spcPts val="0"/>
              </a:spcAft>
              <a:buSzPts val="2100"/>
              <a:buFont typeface="Righteous"/>
              <a:buNone/>
              <a:defRPr sz="2100">
                <a:latin typeface="Righteous"/>
                <a:ea typeface="Righteous"/>
                <a:cs typeface="Righteous"/>
                <a:sym typeface="Righteous"/>
              </a:defRPr>
            </a:lvl5pPr>
            <a:lvl6pPr lvl="5" rtl="0" algn="r">
              <a:lnSpc>
                <a:spcPct val="100000"/>
              </a:lnSpc>
              <a:spcBef>
                <a:spcPts val="0"/>
              </a:spcBef>
              <a:spcAft>
                <a:spcPts val="0"/>
              </a:spcAft>
              <a:buSzPts val="2100"/>
              <a:buFont typeface="Righteous"/>
              <a:buNone/>
              <a:defRPr sz="2100">
                <a:latin typeface="Righteous"/>
                <a:ea typeface="Righteous"/>
                <a:cs typeface="Righteous"/>
                <a:sym typeface="Righteous"/>
              </a:defRPr>
            </a:lvl6pPr>
            <a:lvl7pPr lvl="6" rtl="0" algn="r">
              <a:lnSpc>
                <a:spcPct val="100000"/>
              </a:lnSpc>
              <a:spcBef>
                <a:spcPts val="0"/>
              </a:spcBef>
              <a:spcAft>
                <a:spcPts val="0"/>
              </a:spcAft>
              <a:buSzPts val="2100"/>
              <a:buFont typeface="Righteous"/>
              <a:buNone/>
              <a:defRPr sz="2100">
                <a:latin typeface="Righteous"/>
                <a:ea typeface="Righteous"/>
                <a:cs typeface="Righteous"/>
                <a:sym typeface="Righteous"/>
              </a:defRPr>
            </a:lvl7pPr>
            <a:lvl8pPr lvl="7" rtl="0" algn="r">
              <a:lnSpc>
                <a:spcPct val="100000"/>
              </a:lnSpc>
              <a:spcBef>
                <a:spcPts val="0"/>
              </a:spcBef>
              <a:spcAft>
                <a:spcPts val="0"/>
              </a:spcAft>
              <a:buSzPts val="2100"/>
              <a:buFont typeface="Righteous"/>
              <a:buNone/>
              <a:defRPr sz="2100">
                <a:latin typeface="Righteous"/>
                <a:ea typeface="Righteous"/>
                <a:cs typeface="Righteous"/>
                <a:sym typeface="Righteous"/>
              </a:defRPr>
            </a:lvl8pPr>
            <a:lvl9pPr lvl="8" rtl="0" algn="r">
              <a:lnSpc>
                <a:spcPct val="100000"/>
              </a:lnSpc>
              <a:spcBef>
                <a:spcPts val="0"/>
              </a:spcBef>
              <a:spcAft>
                <a:spcPts val="0"/>
              </a:spcAft>
              <a:buSzPts val="2100"/>
              <a:buFont typeface="Righteous"/>
              <a:buNone/>
              <a:defRPr sz="2100">
                <a:latin typeface="Righteous"/>
                <a:ea typeface="Righteous"/>
                <a:cs typeface="Righteous"/>
                <a:sym typeface="Righteous"/>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2">
  <p:cSld name="CUSTOM_10">
    <p:spTree>
      <p:nvGrpSpPr>
        <p:cNvPr id="263" name="Shape 263"/>
        <p:cNvGrpSpPr/>
        <p:nvPr/>
      </p:nvGrpSpPr>
      <p:grpSpPr>
        <a:xfrm>
          <a:off x="0" y="0"/>
          <a:ext cx="0" cy="0"/>
          <a:chOff x="0" y="0"/>
          <a:chExt cx="0" cy="0"/>
        </a:xfrm>
      </p:grpSpPr>
      <p:sp>
        <p:nvSpPr>
          <p:cNvPr id="264" name="Google Shape;264;p46"/>
          <p:cNvSpPr txBox="1"/>
          <p:nvPr>
            <p:ph type="title"/>
          </p:nvPr>
        </p:nvSpPr>
        <p:spPr>
          <a:xfrm>
            <a:off x="2397425" y="3010050"/>
            <a:ext cx="3659400" cy="755700"/>
          </a:xfrm>
          <a:prstGeom prst="rect">
            <a:avLst/>
          </a:prstGeom>
        </p:spPr>
        <p:txBody>
          <a:bodyPr anchorCtr="0" anchor="b" bIns="91425" lIns="91425" spcFirstLastPara="1" rIns="91425" wrap="square" tIns="91425">
            <a:noAutofit/>
          </a:bodyPr>
          <a:lstStyle>
            <a:lvl1pPr lvl="0" marR="91440" rtl="0" algn="ctr">
              <a:spcBef>
                <a:spcPts val="0"/>
              </a:spcBef>
              <a:spcAft>
                <a:spcPts val="0"/>
              </a:spcAft>
              <a:buSzPts val="1800"/>
              <a:buFont typeface="Abel"/>
              <a:buNone/>
              <a:defRPr sz="1800">
                <a:latin typeface="Abel"/>
                <a:ea typeface="Abel"/>
                <a:cs typeface="Abel"/>
                <a:sym typeface="Abe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265" name="Google Shape;265;p46"/>
          <p:cNvSpPr txBox="1"/>
          <p:nvPr>
            <p:ph idx="1" type="subTitle"/>
          </p:nvPr>
        </p:nvSpPr>
        <p:spPr>
          <a:xfrm>
            <a:off x="2397425" y="1377750"/>
            <a:ext cx="3659400" cy="1860900"/>
          </a:xfrm>
          <a:prstGeom prst="rect">
            <a:avLst/>
          </a:prstGeom>
        </p:spPr>
        <p:txBody>
          <a:bodyPr anchorCtr="0" anchor="b" bIns="91425" lIns="91425" spcFirstLastPara="1" rIns="91425" wrap="square" tIns="91425">
            <a:noAutofit/>
          </a:bodyPr>
          <a:lstStyle>
            <a:lvl1pPr lvl="0" marR="91440" rtl="0" algn="ctr">
              <a:lnSpc>
                <a:spcPct val="100000"/>
              </a:lnSpc>
              <a:spcBef>
                <a:spcPts val="0"/>
              </a:spcBef>
              <a:spcAft>
                <a:spcPts val="0"/>
              </a:spcAft>
              <a:buSzPts val="2400"/>
              <a:buFont typeface="Righteous"/>
              <a:buNone/>
              <a:defRPr sz="2400">
                <a:latin typeface="Righteous"/>
                <a:ea typeface="Righteous"/>
                <a:cs typeface="Righteous"/>
                <a:sym typeface="Righteous"/>
              </a:defRPr>
            </a:lvl1pPr>
            <a:lvl2pPr lvl="1" rtl="0">
              <a:lnSpc>
                <a:spcPct val="100000"/>
              </a:lnSpc>
              <a:spcBef>
                <a:spcPts val="0"/>
              </a:spcBef>
              <a:spcAft>
                <a:spcPts val="0"/>
              </a:spcAft>
              <a:buSzPts val="2100"/>
              <a:buFont typeface="Righteous"/>
              <a:buNone/>
              <a:defRPr sz="2100">
                <a:latin typeface="Righteous"/>
                <a:ea typeface="Righteous"/>
                <a:cs typeface="Righteous"/>
                <a:sym typeface="Righteous"/>
              </a:defRPr>
            </a:lvl2pPr>
            <a:lvl3pPr lvl="2" rtl="0">
              <a:lnSpc>
                <a:spcPct val="100000"/>
              </a:lnSpc>
              <a:spcBef>
                <a:spcPts val="0"/>
              </a:spcBef>
              <a:spcAft>
                <a:spcPts val="0"/>
              </a:spcAft>
              <a:buSzPts val="2100"/>
              <a:buFont typeface="Righteous"/>
              <a:buNone/>
              <a:defRPr sz="2100">
                <a:latin typeface="Righteous"/>
                <a:ea typeface="Righteous"/>
                <a:cs typeface="Righteous"/>
                <a:sym typeface="Righteous"/>
              </a:defRPr>
            </a:lvl3pPr>
            <a:lvl4pPr lvl="3" rtl="0">
              <a:lnSpc>
                <a:spcPct val="100000"/>
              </a:lnSpc>
              <a:spcBef>
                <a:spcPts val="0"/>
              </a:spcBef>
              <a:spcAft>
                <a:spcPts val="0"/>
              </a:spcAft>
              <a:buSzPts val="2100"/>
              <a:buFont typeface="Righteous"/>
              <a:buNone/>
              <a:defRPr sz="2100">
                <a:latin typeface="Righteous"/>
                <a:ea typeface="Righteous"/>
                <a:cs typeface="Righteous"/>
                <a:sym typeface="Righteous"/>
              </a:defRPr>
            </a:lvl4pPr>
            <a:lvl5pPr lvl="4" rtl="0">
              <a:lnSpc>
                <a:spcPct val="100000"/>
              </a:lnSpc>
              <a:spcBef>
                <a:spcPts val="0"/>
              </a:spcBef>
              <a:spcAft>
                <a:spcPts val="0"/>
              </a:spcAft>
              <a:buSzPts val="2100"/>
              <a:buFont typeface="Righteous"/>
              <a:buNone/>
              <a:defRPr sz="2100">
                <a:latin typeface="Righteous"/>
                <a:ea typeface="Righteous"/>
                <a:cs typeface="Righteous"/>
                <a:sym typeface="Righteous"/>
              </a:defRPr>
            </a:lvl5pPr>
            <a:lvl6pPr lvl="5" rtl="0">
              <a:lnSpc>
                <a:spcPct val="100000"/>
              </a:lnSpc>
              <a:spcBef>
                <a:spcPts val="0"/>
              </a:spcBef>
              <a:spcAft>
                <a:spcPts val="0"/>
              </a:spcAft>
              <a:buSzPts val="2100"/>
              <a:buFont typeface="Righteous"/>
              <a:buNone/>
              <a:defRPr sz="2100">
                <a:latin typeface="Righteous"/>
                <a:ea typeface="Righteous"/>
                <a:cs typeface="Righteous"/>
                <a:sym typeface="Righteous"/>
              </a:defRPr>
            </a:lvl6pPr>
            <a:lvl7pPr lvl="6" rtl="0">
              <a:lnSpc>
                <a:spcPct val="100000"/>
              </a:lnSpc>
              <a:spcBef>
                <a:spcPts val="0"/>
              </a:spcBef>
              <a:spcAft>
                <a:spcPts val="0"/>
              </a:spcAft>
              <a:buSzPts val="2100"/>
              <a:buFont typeface="Righteous"/>
              <a:buNone/>
              <a:defRPr sz="2100">
                <a:latin typeface="Righteous"/>
                <a:ea typeface="Righteous"/>
                <a:cs typeface="Righteous"/>
                <a:sym typeface="Righteous"/>
              </a:defRPr>
            </a:lvl7pPr>
            <a:lvl8pPr lvl="7" rtl="0">
              <a:lnSpc>
                <a:spcPct val="100000"/>
              </a:lnSpc>
              <a:spcBef>
                <a:spcPts val="0"/>
              </a:spcBef>
              <a:spcAft>
                <a:spcPts val="0"/>
              </a:spcAft>
              <a:buSzPts val="2100"/>
              <a:buFont typeface="Righteous"/>
              <a:buNone/>
              <a:defRPr sz="2100">
                <a:latin typeface="Righteous"/>
                <a:ea typeface="Righteous"/>
                <a:cs typeface="Righteous"/>
                <a:sym typeface="Righteous"/>
              </a:defRPr>
            </a:lvl8pPr>
            <a:lvl9pPr lvl="8" rtl="0">
              <a:lnSpc>
                <a:spcPct val="100000"/>
              </a:lnSpc>
              <a:spcBef>
                <a:spcPts val="0"/>
              </a:spcBef>
              <a:spcAft>
                <a:spcPts val="0"/>
              </a:spcAft>
              <a:buSzPts val="2100"/>
              <a:buFont typeface="Righteous"/>
              <a:buNone/>
              <a:defRPr sz="2100">
                <a:latin typeface="Righteous"/>
                <a:ea typeface="Righteous"/>
                <a:cs typeface="Righteous"/>
                <a:sym typeface="Righteous"/>
              </a:defRPr>
            </a:lvl9pPr>
          </a:lstStyle>
          <a:p/>
        </p:txBody>
      </p:sp>
      <p:sp>
        <p:nvSpPr>
          <p:cNvPr id="266" name="Google Shape;266;p46"/>
          <p:cNvSpPr/>
          <p:nvPr/>
        </p:nvSpPr>
        <p:spPr>
          <a:xfrm rot="-8100000">
            <a:off x="1010395" y="-546389"/>
            <a:ext cx="6872190" cy="6235435"/>
          </a:xfrm>
          <a:custGeom>
            <a:rect b="b" l="l" r="r" t="t"/>
            <a:pathLst>
              <a:path extrusionOk="0" h="143889" w="161723">
                <a:moveTo>
                  <a:pt x="103111" y="0"/>
                </a:moveTo>
                <a:cubicBezTo>
                  <a:pt x="101060" y="0"/>
                  <a:pt x="99005" y="229"/>
                  <a:pt x="97030" y="661"/>
                </a:cubicBezTo>
                <a:cubicBezTo>
                  <a:pt x="87330" y="2784"/>
                  <a:pt x="84184" y="12198"/>
                  <a:pt x="77356" y="16749"/>
                </a:cubicBezTo>
                <a:cubicBezTo>
                  <a:pt x="74011" y="18979"/>
                  <a:pt x="71123" y="19820"/>
                  <a:pt x="68068" y="19820"/>
                </a:cubicBezTo>
                <a:cubicBezTo>
                  <a:pt x="65383" y="19820"/>
                  <a:pt x="62569" y="19171"/>
                  <a:pt x="59201" y="18245"/>
                </a:cubicBezTo>
                <a:cubicBezTo>
                  <a:pt x="53224" y="16603"/>
                  <a:pt x="48614" y="15871"/>
                  <a:pt x="44606" y="15871"/>
                </a:cubicBezTo>
                <a:cubicBezTo>
                  <a:pt x="39193" y="15871"/>
                  <a:pt x="34878" y="17207"/>
                  <a:pt x="29777" y="19442"/>
                </a:cubicBezTo>
                <a:cubicBezTo>
                  <a:pt x="28006" y="20219"/>
                  <a:pt x="24853" y="22146"/>
                  <a:pt x="23220" y="23182"/>
                </a:cubicBezTo>
                <a:cubicBezTo>
                  <a:pt x="8588" y="32465"/>
                  <a:pt x="0" y="50803"/>
                  <a:pt x="2760" y="67987"/>
                </a:cubicBezTo>
                <a:cubicBezTo>
                  <a:pt x="5756" y="86642"/>
                  <a:pt x="21878" y="102411"/>
                  <a:pt x="40596" y="104993"/>
                </a:cubicBezTo>
                <a:cubicBezTo>
                  <a:pt x="45887" y="105722"/>
                  <a:pt x="51588" y="105589"/>
                  <a:pt x="56077" y="108484"/>
                </a:cubicBezTo>
                <a:cubicBezTo>
                  <a:pt x="64669" y="114025"/>
                  <a:pt x="64019" y="126965"/>
                  <a:pt x="70054" y="135217"/>
                </a:cubicBezTo>
                <a:cubicBezTo>
                  <a:pt x="74278" y="140996"/>
                  <a:pt x="81610" y="143888"/>
                  <a:pt x="88812" y="143888"/>
                </a:cubicBezTo>
                <a:cubicBezTo>
                  <a:pt x="89677" y="143888"/>
                  <a:pt x="90540" y="143846"/>
                  <a:pt x="91395" y="143763"/>
                </a:cubicBezTo>
                <a:cubicBezTo>
                  <a:pt x="99376" y="142984"/>
                  <a:pt x="106750" y="139039"/>
                  <a:pt x="113087" y="134127"/>
                </a:cubicBezTo>
                <a:cubicBezTo>
                  <a:pt x="118605" y="129851"/>
                  <a:pt x="124411" y="124486"/>
                  <a:pt x="131220" y="124486"/>
                </a:cubicBezTo>
                <a:cubicBezTo>
                  <a:pt x="131666" y="124486"/>
                  <a:pt x="132117" y="124510"/>
                  <a:pt x="132572" y="124557"/>
                </a:cubicBezTo>
                <a:cubicBezTo>
                  <a:pt x="135962" y="124915"/>
                  <a:pt x="139021" y="126656"/>
                  <a:pt x="142146" y="128022"/>
                </a:cubicBezTo>
                <a:cubicBezTo>
                  <a:pt x="144318" y="128971"/>
                  <a:pt x="146706" y="129750"/>
                  <a:pt x="149039" y="129750"/>
                </a:cubicBezTo>
                <a:cubicBezTo>
                  <a:pt x="150061" y="129750"/>
                  <a:pt x="151072" y="129601"/>
                  <a:pt x="152050" y="129250"/>
                </a:cubicBezTo>
                <a:cubicBezTo>
                  <a:pt x="152050" y="129250"/>
                  <a:pt x="149472" y="128224"/>
                  <a:pt x="149167" y="126591"/>
                </a:cubicBezTo>
                <a:cubicBezTo>
                  <a:pt x="148177" y="121300"/>
                  <a:pt x="151366" y="120547"/>
                  <a:pt x="155345" y="120547"/>
                </a:cubicBezTo>
                <a:cubicBezTo>
                  <a:pt x="146563" y="119562"/>
                  <a:pt x="138642" y="114705"/>
                  <a:pt x="134331" y="106992"/>
                </a:cubicBezTo>
                <a:cubicBezTo>
                  <a:pt x="131608" y="102120"/>
                  <a:pt x="130553" y="95633"/>
                  <a:pt x="133932" y="91192"/>
                </a:cubicBezTo>
                <a:cubicBezTo>
                  <a:pt x="137851" y="86042"/>
                  <a:pt x="145484" y="86039"/>
                  <a:pt x="151286" y="83172"/>
                </a:cubicBezTo>
                <a:cubicBezTo>
                  <a:pt x="156969" y="80364"/>
                  <a:pt x="160947" y="74379"/>
                  <a:pt x="161335" y="68051"/>
                </a:cubicBezTo>
                <a:cubicBezTo>
                  <a:pt x="161723" y="61723"/>
                  <a:pt x="158506" y="55297"/>
                  <a:pt x="153209" y="51816"/>
                </a:cubicBezTo>
                <a:cubicBezTo>
                  <a:pt x="146705" y="47542"/>
                  <a:pt x="137791" y="47639"/>
                  <a:pt x="131993" y="42447"/>
                </a:cubicBezTo>
                <a:cubicBezTo>
                  <a:pt x="122255" y="33726"/>
                  <a:pt x="127252" y="16215"/>
                  <a:pt x="118711" y="6317"/>
                </a:cubicBezTo>
                <a:cubicBezTo>
                  <a:pt x="114904" y="1904"/>
                  <a:pt x="109025" y="0"/>
                  <a:pt x="103111" y="0"/>
                </a:cubicBezTo>
                <a:close/>
              </a:path>
            </a:pathLst>
          </a:custGeom>
          <a:solidFill>
            <a:schemeClr val="accent1">
              <a:alpha val="2633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p:cSld name="CUSTOM_7">
    <p:spTree>
      <p:nvGrpSpPr>
        <p:cNvPr id="267" name="Shape 267"/>
        <p:cNvGrpSpPr/>
        <p:nvPr/>
      </p:nvGrpSpPr>
      <p:grpSpPr>
        <a:xfrm>
          <a:off x="0" y="0"/>
          <a:ext cx="0" cy="0"/>
          <a:chOff x="0" y="0"/>
          <a:chExt cx="0" cy="0"/>
        </a:xfrm>
      </p:grpSpPr>
      <p:sp>
        <p:nvSpPr>
          <p:cNvPr id="268" name="Google Shape;268;p47"/>
          <p:cNvSpPr txBox="1"/>
          <p:nvPr>
            <p:ph type="title"/>
          </p:nvPr>
        </p:nvSpPr>
        <p:spPr>
          <a:xfrm>
            <a:off x="5793034" y="2521225"/>
            <a:ext cx="2650500" cy="841800"/>
          </a:xfrm>
          <a:prstGeom prst="rect">
            <a:avLst/>
          </a:prstGeom>
        </p:spPr>
        <p:txBody>
          <a:bodyPr anchorCtr="0" anchor="b" bIns="91425" lIns="91425" spcFirstLastPara="1" rIns="91425" wrap="square" tIns="91425">
            <a:noAutofit/>
          </a:bodyPr>
          <a:lstStyle>
            <a:lvl1pPr lvl="0" marR="91440" rtl="0" algn="ctr">
              <a:spcBef>
                <a:spcPts val="0"/>
              </a:spcBef>
              <a:spcAft>
                <a:spcPts val="0"/>
              </a:spcAft>
              <a:buSzPts val="3600"/>
              <a:buNone/>
              <a:defRPr sz="3600"/>
            </a:lvl1pPr>
            <a:lvl2pPr lvl="1" rtl="0" algn="r">
              <a:spcBef>
                <a:spcPts val="0"/>
              </a:spcBef>
              <a:spcAft>
                <a:spcPts val="0"/>
              </a:spcAft>
              <a:buSzPts val="3600"/>
              <a:buNone/>
              <a:defRPr sz="3600"/>
            </a:lvl2pPr>
            <a:lvl3pPr lvl="2" rtl="0" algn="r">
              <a:spcBef>
                <a:spcPts val="0"/>
              </a:spcBef>
              <a:spcAft>
                <a:spcPts val="0"/>
              </a:spcAft>
              <a:buSzPts val="3600"/>
              <a:buNone/>
              <a:defRPr sz="3600"/>
            </a:lvl3pPr>
            <a:lvl4pPr lvl="3" rtl="0" algn="r">
              <a:spcBef>
                <a:spcPts val="0"/>
              </a:spcBef>
              <a:spcAft>
                <a:spcPts val="0"/>
              </a:spcAft>
              <a:buSzPts val="3600"/>
              <a:buNone/>
              <a:defRPr sz="3600"/>
            </a:lvl4pPr>
            <a:lvl5pPr lvl="4" rtl="0" algn="r">
              <a:spcBef>
                <a:spcPts val="0"/>
              </a:spcBef>
              <a:spcAft>
                <a:spcPts val="0"/>
              </a:spcAft>
              <a:buSzPts val="3600"/>
              <a:buNone/>
              <a:defRPr sz="3600"/>
            </a:lvl5pPr>
            <a:lvl6pPr lvl="5" rtl="0" algn="r">
              <a:spcBef>
                <a:spcPts val="0"/>
              </a:spcBef>
              <a:spcAft>
                <a:spcPts val="0"/>
              </a:spcAft>
              <a:buSzPts val="3600"/>
              <a:buNone/>
              <a:defRPr sz="3600"/>
            </a:lvl6pPr>
            <a:lvl7pPr lvl="6" rtl="0" algn="r">
              <a:spcBef>
                <a:spcPts val="0"/>
              </a:spcBef>
              <a:spcAft>
                <a:spcPts val="0"/>
              </a:spcAft>
              <a:buSzPts val="3600"/>
              <a:buNone/>
              <a:defRPr sz="3600"/>
            </a:lvl7pPr>
            <a:lvl8pPr lvl="7" rtl="0" algn="r">
              <a:spcBef>
                <a:spcPts val="0"/>
              </a:spcBef>
              <a:spcAft>
                <a:spcPts val="0"/>
              </a:spcAft>
              <a:buSzPts val="3600"/>
              <a:buNone/>
              <a:defRPr sz="3600"/>
            </a:lvl8pPr>
            <a:lvl9pPr lvl="8" rtl="0" algn="r">
              <a:spcBef>
                <a:spcPts val="0"/>
              </a:spcBef>
              <a:spcAft>
                <a:spcPts val="0"/>
              </a:spcAft>
              <a:buSzPts val="3600"/>
              <a:buNone/>
              <a:defRPr sz="3600"/>
            </a:lvl9pPr>
          </a:lstStyle>
          <a:p/>
        </p:txBody>
      </p:sp>
      <p:sp>
        <p:nvSpPr>
          <p:cNvPr id="269" name="Google Shape;269;p47"/>
          <p:cNvSpPr txBox="1"/>
          <p:nvPr>
            <p:ph idx="1" type="subTitle"/>
          </p:nvPr>
        </p:nvSpPr>
        <p:spPr>
          <a:xfrm>
            <a:off x="5792963" y="3304000"/>
            <a:ext cx="2650500" cy="792600"/>
          </a:xfrm>
          <a:prstGeom prst="rect">
            <a:avLst/>
          </a:prstGeom>
        </p:spPr>
        <p:txBody>
          <a:bodyPr anchorCtr="0" anchor="t" bIns="91425" lIns="91425" spcFirstLastPara="1" rIns="91425" wrap="square" tIns="91425">
            <a:noAutofit/>
          </a:bodyPr>
          <a:lstStyle>
            <a:lvl1pPr lvl="0" marR="91440" rtl="0" algn="ctr">
              <a:lnSpc>
                <a:spcPct val="100000"/>
              </a:lnSpc>
              <a:spcBef>
                <a:spcPts val="0"/>
              </a:spcBef>
              <a:spcAft>
                <a:spcPts val="0"/>
              </a:spcAft>
              <a:buSzPts val="1800"/>
              <a:buNone/>
              <a:defRPr/>
            </a:lvl1pPr>
            <a:lvl2pPr lvl="1" rtl="0" algn="r">
              <a:lnSpc>
                <a:spcPct val="100000"/>
              </a:lnSpc>
              <a:spcBef>
                <a:spcPts val="0"/>
              </a:spcBef>
              <a:spcAft>
                <a:spcPts val="0"/>
              </a:spcAft>
              <a:buSzPts val="1800"/>
              <a:buNone/>
              <a:defRPr sz="1800"/>
            </a:lvl2pPr>
            <a:lvl3pPr lvl="2" rtl="0" algn="r">
              <a:lnSpc>
                <a:spcPct val="100000"/>
              </a:lnSpc>
              <a:spcBef>
                <a:spcPts val="0"/>
              </a:spcBef>
              <a:spcAft>
                <a:spcPts val="0"/>
              </a:spcAft>
              <a:buSzPts val="1800"/>
              <a:buNone/>
              <a:defRPr sz="1800"/>
            </a:lvl3pPr>
            <a:lvl4pPr lvl="3" rtl="0" algn="r">
              <a:lnSpc>
                <a:spcPct val="100000"/>
              </a:lnSpc>
              <a:spcBef>
                <a:spcPts val="0"/>
              </a:spcBef>
              <a:spcAft>
                <a:spcPts val="0"/>
              </a:spcAft>
              <a:buSzPts val="1800"/>
              <a:buNone/>
              <a:defRPr sz="1800"/>
            </a:lvl4pPr>
            <a:lvl5pPr lvl="4" rtl="0" algn="r">
              <a:lnSpc>
                <a:spcPct val="100000"/>
              </a:lnSpc>
              <a:spcBef>
                <a:spcPts val="0"/>
              </a:spcBef>
              <a:spcAft>
                <a:spcPts val="0"/>
              </a:spcAft>
              <a:buSzPts val="1800"/>
              <a:buNone/>
              <a:defRPr sz="1800"/>
            </a:lvl5pPr>
            <a:lvl6pPr lvl="5" rtl="0" algn="r">
              <a:lnSpc>
                <a:spcPct val="100000"/>
              </a:lnSpc>
              <a:spcBef>
                <a:spcPts val="0"/>
              </a:spcBef>
              <a:spcAft>
                <a:spcPts val="0"/>
              </a:spcAft>
              <a:buSzPts val="1800"/>
              <a:buNone/>
              <a:defRPr sz="1800"/>
            </a:lvl6pPr>
            <a:lvl7pPr lvl="6" rtl="0" algn="r">
              <a:lnSpc>
                <a:spcPct val="100000"/>
              </a:lnSpc>
              <a:spcBef>
                <a:spcPts val="0"/>
              </a:spcBef>
              <a:spcAft>
                <a:spcPts val="0"/>
              </a:spcAft>
              <a:buSzPts val="1800"/>
              <a:buNone/>
              <a:defRPr sz="1800"/>
            </a:lvl7pPr>
            <a:lvl8pPr lvl="7" rtl="0" algn="r">
              <a:lnSpc>
                <a:spcPct val="100000"/>
              </a:lnSpc>
              <a:spcBef>
                <a:spcPts val="0"/>
              </a:spcBef>
              <a:spcAft>
                <a:spcPts val="0"/>
              </a:spcAft>
              <a:buSzPts val="1800"/>
              <a:buNone/>
              <a:defRPr sz="1800"/>
            </a:lvl8pPr>
            <a:lvl9pPr lvl="8" rtl="0" algn="r">
              <a:lnSpc>
                <a:spcPct val="100000"/>
              </a:lnSpc>
              <a:spcBef>
                <a:spcPts val="0"/>
              </a:spcBef>
              <a:spcAft>
                <a:spcPts val="0"/>
              </a:spcAft>
              <a:buSzPts val="1800"/>
              <a:buNone/>
              <a:defRPr sz="1800"/>
            </a:lvl9pPr>
          </a:lstStyle>
          <a:p/>
        </p:txBody>
      </p:sp>
      <p:sp>
        <p:nvSpPr>
          <p:cNvPr id="270" name="Google Shape;270;p47"/>
          <p:cNvSpPr txBox="1"/>
          <p:nvPr>
            <p:ph hasCustomPrompt="1" idx="2" type="title"/>
          </p:nvPr>
        </p:nvSpPr>
        <p:spPr>
          <a:xfrm>
            <a:off x="5793000" y="866675"/>
            <a:ext cx="2650500" cy="1515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7200"/>
            </a:lvl1pPr>
            <a:lvl2pPr lvl="1" rtl="0" algn="r">
              <a:spcBef>
                <a:spcPts val="0"/>
              </a:spcBef>
              <a:spcAft>
                <a:spcPts val="0"/>
              </a:spcAft>
              <a:buSzPts val="12000"/>
              <a:buNone/>
              <a:defRPr sz="12000"/>
            </a:lvl2pPr>
            <a:lvl3pPr lvl="2" rtl="0" algn="r">
              <a:spcBef>
                <a:spcPts val="0"/>
              </a:spcBef>
              <a:spcAft>
                <a:spcPts val="0"/>
              </a:spcAft>
              <a:buSzPts val="12000"/>
              <a:buNone/>
              <a:defRPr sz="12000"/>
            </a:lvl3pPr>
            <a:lvl4pPr lvl="3" rtl="0" algn="r">
              <a:spcBef>
                <a:spcPts val="0"/>
              </a:spcBef>
              <a:spcAft>
                <a:spcPts val="0"/>
              </a:spcAft>
              <a:buSzPts val="12000"/>
              <a:buNone/>
              <a:defRPr sz="12000"/>
            </a:lvl4pPr>
            <a:lvl5pPr lvl="4" rtl="0" algn="r">
              <a:spcBef>
                <a:spcPts val="0"/>
              </a:spcBef>
              <a:spcAft>
                <a:spcPts val="0"/>
              </a:spcAft>
              <a:buSzPts val="12000"/>
              <a:buNone/>
              <a:defRPr sz="12000"/>
            </a:lvl5pPr>
            <a:lvl6pPr lvl="5" rtl="0" algn="r">
              <a:spcBef>
                <a:spcPts val="0"/>
              </a:spcBef>
              <a:spcAft>
                <a:spcPts val="0"/>
              </a:spcAft>
              <a:buSzPts val="12000"/>
              <a:buNone/>
              <a:defRPr sz="12000"/>
            </a:lvl6pPr>
            <a:lvl7pPr lvl="6" rtl="0" algn="r">
              <a:spcBef>
                <a:spcPts val="0"/>
              </a:spcBef>
              <a:spcAft>
                <a:spcPts val="0"/>
              </a:spcAft>
              <a:buSzPts val="12000"/>
              <a:buNone/>
              <a:defRPr sz="12000"/>
            </a:lvl7pPr>
            <a:lvl8pPr lvl="7" rtl="0" algn="r">
              <a:spcBef>
                <a:spcPts val="0"/>
              </a:spcBef>
              <a:spcAft>
                <a:spcPts val="0"/>
              </a:spcAft>
              <a:buSzPts val="12000"/>
              <a:buNone/>
              <a:defRPr sz="12000"/>
            </a:lvl8pPr>
            <a:lvl9pPr lvl="8" rtl="0" algn="r">
              <a:spcBef>
                <a:spcPts val="0"/>
              </a:spcBef>
              <a:spcAft>
                <a:spcPts val="0"/>
              </a:spcAft>
              <a:buSzPts val="12000"/>
              <a:buNone/>
              <a:defRPr sz="12000"/>
            </a:lvl9pPr>
          </a:lstStyle>
          <a:p>
            <a:r>
              <a:t>xx%</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21">
    <p:spTree>
      <p:nvGrpSpPr>
        <p:cNvPr id="271" name="Shape 271"/>
        <p:cNvGrpSpPr/>
        <p:nvPr/>
      </p:nvGrpSpPr>
      <p:grpSpPr>
        <a:xfrm>
          <a:off x="0" y="0"/>
          <a:ext cx="0" cy="0"/>
          <a:chOff x="0" y="0"/>
          <a:chExt cx="0" cy="0"/>
        </a:xfrm>
      </p:grpSpPr>
      <p:sp>
        <p:nvSpPr>
          <p:cNvPr id="272" name="Google Shape;272;p48"/>
          <p:cNvSpPr txBox="1"/>
          <p:nvPr>
            <p:ph type="title"/>
          </p:nvPr>
        </p:nvSpPr>
        <p:spPr>
          <a:xfrm>
            <a:off x="0" y="2890100"/>
            <a:ext cx="5553000" cy="841800"/>
          </a:xfrm>
          <a:prstGeom prst="rect">
            <a:avLst/>
          </a:prstGeom>
        </p:spPr>
        <p:txBody>
          <a:bodyPr anchorCtr="0" anchor="b" bIns="91425" lIns="91425" spcFirstLastPara="1" rIns="91425" wrap="square" tIns="91425">
            <a:noAutofit/>
          </a:bodyPr>
          <a:lstStyle>
            <a:lvl1pPr lvl="0" marR="9144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73" name="Google Shape;273;p48"/>
          <p:cNvSpPr txBox="1"/>
          <p:nvPr>
            <p:ph idx="1" type="subTitle"/>
          </p:nvPr>
        </p:nvSpPr>
        <p:spPr>
          <a:xfrm>
            <a:off x="1134750" y="3672875"/>
            <a:ext cx="3283500" cy="792600"/>
          </a:xfrm>
          <a:prstGeom prst="rect">
            <a:avLst/>
          </a:prstGeom>
        </p:spPr>
        <p:txBody>
          <a:bodyPr anchorCtr="0" anchor="t" bIns="91425" lIns="91425" spcFirstLastPara="1" rIns="91425" wrap="square" tIns="91425">
            <a:noAutofit/>
          </a:bodyPr>
          <a:lstStyle>
            <a:lvl1pPr lvl="0" marR="91440" rtl="0" algn="ctr">
              <a:lnSpc>
                <a:spcPct val="100000"/>
              </a:lnSpc>
              <a:spcBef>
                <a:spcPts val="0"/>
              </a:spcBef>
              <a:spcAft>
                <a:spcPts val="0"/>
              </a:spcAft>
              <a:buSzPts val="18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274" name="Google Shape;274;p48"/>
          <p:cNvSpPr/>
          <p:nvPr/>
        </p:nvSpPr>
        <p:spPr>
          <a:xfrm>
            <a:off x="8601750" y="1074050"/>
            <a:ext cx="792600" cy="7926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48"/>
          <p:cNvSpPr/>
          <p:nvPr/>
        </p:nvSpPr>
        <p:spPr>
          <a:xfrm>
            <a:off x="-444400" y="3169450"/>
            <a:ext cx="792600" cy="7926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48"/>
          <p:cNvSpPr/>
          <p:nvPr/>
        </p:nvSpPr>
        <p:spPr>
          <a:xfrm>
            <a:off x="348200" y="228775"/>
            <a:ext cx="792600" cy="7926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48"/>
          <p:cNvSpPr txBox="1"/>
          <p:nvPr>
            <p:ph hasCustomPrompt="1" idx="2" type="title"/>
          </p:nvPr>
        </p:nvSpPr>
        <p:spPr>
          <a:xfrm>
            <a:off x="1451250" y="678025"/>
            <a:ext cx="2650500" cy="1515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7200"/>
            </a:lvl1pPr>
            <a:lvl2pPr lvl="1" rtl="0" algn="r">
              <a:spcBef>
                <a:spcPts val="0"/>
              </a:spcBef>
              <a:spcAft>
                <a:spcPts val="0"/>
              </a:spcAft>
              <a:buSzPts val="12000"/>
              <a:buNone/>
              <a:defRPr sz="12000"/>
            </a:lvl2pPr>
            <a:lvl3pPr lvl="2" rtl="0" algn="r">
              <a:spcBef>
                <a:spcPts val="0"/>
              </a:spcBef>
              <a:spcAft>
                <a:spcPts val="0"/>
              </a:spcAft>
              <a:buSzPts val="12000"/>
              <a:buNone/>
              <a:defRPr sz="12000"/>
            </a:lvl3pPr>
            <a:lvl4pPr lvl="3" rtl="0" algn="r">
              <a:spcBef>
                <a:spcPts val="0"/>
              </a:spcBef>
              <a:spcAft>
                <a:spcPts val="0"/>
              </a:spcAft>
              <a:buSzPts val="12000"/>
              <a:buNone/>
              <a:defRPr sz="12000"/>
            </a:lvl4pPr>
            <a:lvl5pPr lvl="4" rtl="0" algn="r">
              <a:spcBef>
                <a:spcPts val="0"/>
              </a:spcBef>
              <a:spcAft>
                <a:spcPts val="0"/>
              </a:spcAft>
              <a:buSzPts val="12000"/>
              <a:buNone/>
              <a:defRPr sz="12000"/>
            </a:lvl5pPr>
            <a:lvl6pPr lvl="5" rtl="0" algn="r">
              <a:spcBef>
                <a:spcPts val="0"/>
              </a:spcBef>
              <a:spcAft>
                <a:spcPts val="0"/>
              </a:spcAft>
              <a:buSzPts val="12000"/>
              <a:buNone/>
              <a:defRPr sz="12000"/>
            </a:lvl6pPr>
            <a:lvl7pPr lvl="6" rtl="0" algn="r">
              <a:spcBef>
                <a:spcPts val="0"/>
              </a:spcBef>
              <a:spcAft>
                <a:spcPts val="0"/>
              </a:spcAft>
              <a:buSzPts val="12000"/>
              <a:buNone/>
              <a:defRPr sz="12000"/>
            </a:lvl7pPr>
            <a:lvl8pPr lvl="7" rtl="0" algn="r">
              <a:spcBef>
                <a:spcPts val="0"/>
              </a:spcBef>
              <a:spcAft>
                <a:spcPts val="0"/>
              </a:spcAft>
              <a:buSzPts val="12000"/>
              <a:buNone/>
              <a:defRPr sz="12000"/>
            </a:lvl8pPr>
            <a:lvl9pPr lvl="8" rtl="0" algn="r">
              <a:spcBef>
                <a:spcPts val="0"/>
              </a:spcBef>
              <a:spcAft>
                <a:spcPts val="0"/>
              </a:spcAft>
              <a:buSzPts val="12000"/>
              <a:buNone/>
              <a:defRPr sz="12000"/>
            </a:lvl9pPr>
          </a:lstStyle>
          <a:p>
            <a:r>
              <a:t>xx%</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26">
    <p:spTree>
      <p:nvGrpSpPr>
        <p:cNvPr id="278" name="Shape 278"/>
        <p:cNvGrpSpPr/>
        <p:nvPr/>
      </p:nvGrpSpPr>
      <p:grpSpPr>
        <a:xfrm>
          <a:off x="0" y="0"/>
          <a:ext cx="0" cy="0"/>
          <a:chOff x="0" y="0"/>
          <a:chExt cx="0" cy="0"/>
        </a:xfrm>
      </p:grpSpPr>
      <p:sp>
        <p:nvSpPr>
          <p:cNvPr id="279" name="Google Shape;279;p49"/>
          <p:cNvSpPr txBox="1"/>
          <p:nvPr>
            <p:ph type="title"/>
          </p:nvPr>
        </p:nvSpPr>
        <p:spPr>
          <a:xfrm>
            <a:off x="1795500" y="2890100"/>
            <a:ext cx="5553000" cy="841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80" name="Google Shape;280;p49"/>
          <p:cNvSpPr txBox="1"/>
          <p:nvPr>
            <p:ph idx="1" type="subTitle"/>
          </p:nvPr>
        </p:nvSpPr>
        <p:spPr>
          <a:xfrm>
            <a:off x="2930250" y="3672875"/>
            <a:ext cx="3283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281" name="Google Shape;281;p49"/>
          <p:cNvSpPr txBox="1"/>
          <p:nvPr>
            <p:ph hasCustomPrompt="1" idx="2" type="title"/>
          </p:nvPr>
        </p:nvSpPr>
        <p:spPr>
          <a:xfrm>
            <a:off x="3246750" y="678025"/>
            <a:ext cx="2650500" cy="1515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7200"/>
            </a:lvl1pPr>
            <a:lvl2pPr lvl="1" rtl="0" algn="r">
              <a:spcBef>
                <a:spcPts val="0"/>
              </a:spcBef>
              <a:spcAft>
                <a:spcPts val="0"/>
              </a:spcAft>
              <a:buSzPts val="12000"/>
              <a:buNone/>
              <a:defRPr sz="12000"/>
            </a:lvl2pPr>
            <a:lvl3pPr lvl="2" rtl="0" algn="r">
              <a:spcBef>
                <a:spcPts val="0"/>
              </a:spcBef>
              <a:spcAft>
                <a:spcPts val="0"/>
              </a:spcAft>
              <a:buSzPts val="12000"/>
              <a:buNone/>
              <a:defRPr sz="12000"/>
            </a:lvl3pPr>
            <a:lvl4pPr lvl="3" rtl="0" algn="r">
              <a:spcBef>
                <a:spcPts val="0"/>
              </a:spcBef>
              <a:spcAft>
                <a:spcPts val="0"/>
              </a:spcAft>
              <a:buSzPts val="12000"/>
              <a:buNone/>
              <a:defRPr sz="12000"/>
            </a:lvl4pPr>
            <a:lvl5pPr lvl="4" rtl="0" algn="r">
              <a:spcBef>
                <a:spcPts val="0"/>
              </a:spcBef>
              <a:spcAft>
                <a:spcPts val="0"/>
              </a:spcAft>
              <a:buSzPts val="12000"/>
              <a:buNone/>
              <a:defRPr sz="12000"/>
            </a:lvl5pPr>
            <a:lvl6pPr lvl="5" rtl="0" algn="r">
              <a:spcBef>
                <a:spcPts val="0"/>
              </a:spcBef>
              <a:spcAft>
                <a:spcPts val="0"/>
              </a:spcAft>
              <a:buSzPts val="12000"/>
              <a:buNone/>
              <a:defRPr sz="12000"/>
            </a:lvl6pPr>
            <a:lvl7pPr lvl="6" rtl="0" algn="r">
              <a:spcBef>
                <a:spcPts val="0"/>
              </a:spcBef>
              <a:spcAft>
                <a:spcPts val="0"/>
              </a:spcAft>
              <a:buSzPts val="12000"/>
              <a:buNone/>
              <a:defRPr sz="12000"/>
            </a:lvl7pPr>
            <a:lvl8pPr lvl="7" rtl="0" algn="r">
              <a:spcBef>
                <a:spcPts val="0"/>
              </a:spcBef>
              <a:spcAft>
                <a:spcPts val="0"/>
              </a:spcAft>
              <a:buSzPts val="12000"/>
              <a:buNone/>
              <a:defRPr sz="12000"/>
            </a:lvl8pPr>
            <a:lvl9pPr lvl="8" rtl="0" algn="r">
              <a:spcBef>
                <a:spcPts val="0"/>
              </a:spcBef>
              <a:spcAft>
                <a:spcPts val="0"/>
              </a:spcAft>
              <a:buSzPts val="12000"/>
              <a:buNone/>
              <a:defRPr sz="12000"/>
            </a:lvl9pPr>
          </a:lstStyle>
          <a:p>
            <a:r>
              <a:t>xx%</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TITLE_AND_BODY_1_1">
    <p:spTree>
      <p:nvGrpSpPr>
        <p:cNvPr id="282" name="Shape 282"/>
        <p:cNvGrpSpPr/>
        <p:nvPr/>
      </p:nvGrpSpPr>
      <p:grpSpPr>
        <a:xfrm>
          <a:off x="0" y="0"/>
          <a:ext cx="0" cy="0"/>
          <a:chOff x="0" y="0"/>
          <a:chExt cx="0" cy="0"/>
        </a:xfrm>
      </p:grpSpPr>
      <p:sp>
        <p:nvSpPr>
          <p:cNvPr id="283" name="Google Shape;283;p50"/>
          <p:cNvSpPr txBox="1"/>
          <p:nvPr>
            <p:ph type="title"/>
          </p:nvPr>
        </p:nvSpPr>
        <p:spPr>
          <a:xfrm>
            <a:off x="1076700" y="2969229"/>
            <a:ext cx="20961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284" name="Google Shape;284;p50"/>
          <p:cNvSpPr txBox="1"/>
          <p:nvPr>
            <p:ph idx="1" type="subTitle"/>
          </p:nvPr>
        </p:nvSpPr>
        <p:spPr>
          <a:xfrm>
            <a:off x="1076700" y="3406014"/>
            <a:ext cx="2096100" cy="976500"/>
          </a:xfrm>
          <a:prstGeom prst="rect">
            <a:avLst/>
          </a:prstGeom>
        </p:spPr>
        <p:txBody>
          <a:bodyPr anchorCtr="0" anchor="t" bIns="91425" lIns="91425" spcFirstLastPara="1" rIns="91425" wrap="square" tIns="91425">
            <a:noAutofit/>
          </a:bodyPr>
          <a:lstStyle>
            <a:lvl1pPr lvl="0" marR="9144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85" name="Google Shape;285;p50"/>
          <p:cNvSpPr txBox="1"/>
          <p:nvPr>
            <p:ph idx="2" type="title"/>
          </p:nvPr>
        </p:nvSpPr>
        <p:spPr>
          <a:xfrm>
            <a:off x="768900" y="403200"/>
            <a:ext cx="37563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cxnSp>
        <p:nvCxnSpPr>
          <p:cNvPr id="286" name="Google Shape;286;p50"/>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
        <p:nvSpPr>
          <p:cNvPr id="287" name="Google Shape;287;p50"/>
          <p:cNvSpPr txBox="1"/>
          <p:nvPr>
            <p:ph idx="3" type="title"/>
          </p:nvPr>
        </p:nvSpPr>
        <p:spPr>
          <a:xfrm>
            <a:off x="3523950" y="2969229"/>
            <a:ext cx="20961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288" name="Google Shape;288;p50"/>
          <p:cNvSpPr txBox="1"/>
          <p:nvPr>
            <p:ph idx="4" type="subTitle"/>
          </p:nvPr>
        </p:nvSpPr>
        <p:spPr>
          <a:xfrm>
            <a:off x="3523950" y="3406014"/>
            <a:ext cx="2096100" cy="976500"/>
          </a:xfrm>
          <a:prstGeom prst="rect">
            <a:avLst/>
          </a:prstGeom>
        </p:spPr>
        <p:txBody>
          <a:bodyPr anchorCtr="0" anchor="t" bIns="91425" lIns="91425" spcFirstLastPara="1" rIns="91425" wrap="square" tIns="91425">
            <a:noAutofit/>
          </a:bodyPr>
          <a:lstStyle>
            <a:lvl1pPr lvl="0" marR="9144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89" name="Google Shape;289;p50"/>
          <p:cNvSpPr txBox="1"/>
          <p:nvPr>
            <p:ph idx="5" type="title"/>
          </p:nvPr>
        </p:nvSpPr>
        <p:spPr>
          <a:xfrm>
            <a:off x="5971200" y="2969229"/>
            <a:ext cx="20961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290" name="Google Shape;290;p50"/>
          <p:cNvSpPr txBox="1"/>
          <p:nvPr>
            <p:ph idx="6" type="subTitle"/>
          </p:nvPr>
        </p:nvSpPr>
        <p:spPr>
          <a:xfrm>
            <a:off x="5971200" y="3406014"/>
            <a:ext cx="2096100" cy="976500"/>
          </a:xfrm>
          <a:prstGeom prst="rect">
            <a:avLst/>
          </a:prstGeom>
        </p:spPr>
        <p:txBody>
          <a:bodyPr anchorCtr="0" anchor="t" bIns="91425" lIns="91425" spcFirstLastPara="1" rIns="91425" wrap="square" tIns="91425">
            <a:noAutofit/>
          </a:bodyPr>
          <a:lstStyle>
            <a:lvl1pPr lvl="0" marR="9144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8">
    <p:spTree>
      <p:nvGrpSpPr>
        <p:cNvPr id="291" name="Shape 291"/>
        <p:cNvGrpSpPr/>
        <p:nvPr/>
      </p:nvGrpSpPr>
      <p:grpSpPr>
        <a:xfrm>
          <a:off x="0" y="0"/>
          <a:ext cx="0" cy="0"/>
          <a:chOff x="0" y="0"/>
          <a:chExt cx="0" cy="0"/>
        </a:xfrm>
      </p:grpSpPr>
      <p:sp>
        <p:nvSpPr>
          <p:cNvPr id="292" name="Google Shape;292;p51"/>
          <p:cNvSpPr txBox="1"/>
          <p:nvPr>
            <p:ph type="title"/>
          </p:nvPr>
        </p:nvSpPr>
        <p:spPr>
          <a:xfrm>
            <a:off x="3824325" y="2212225"/>
            <a:ext cx="20325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293" name="Google Shape;293;p51"/>
          <p:cNvSpPr txBox="1"/>
          <p:nvPr>
            <p:ph idx="1" type="subTitle"/>
          </p:nvPr>
        </p:nvSpPr>
        <p:spPr>
          <a:xfrm>
            <a:off x="3824325" y="2634948"/>
            <a:ext cx="2032500" cy="976500"/>
          </a:xfrm>
          <a:prstGeom prst="rect">
            <a:avLst/>
          </a:prstGeom>
        </p:spPr>
        <p:txBody>
          <a:bodyPr anchorCtr="0" anchor="t" bIns="91425" lIns="91425" spcFirstLastPara="1" rIns="91425" wrap="square" tIns="91425">
            <a:noAutofit/>
          </a:bodyPr>
          <a:lstStyle>
            <a:lvl1pPr lvl="0" marR="9144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4" name="Google Shape;294;p51"/>
          <p:cNvSpPr txBox="1"/>
          <p:nvPr>
            <p:ph idx="2" type="title"/>
          </p:nvPr>
        </p:nvSpPr>
        <p:spPr>
          <a:xfrm>
            <a:off x="4217838" y="404129"/>
            <a:ext cx="3756300" cy="755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cxnSp>
        <p:nvCxnSpPr>
          <p:cNvPr id="295" name="Google Shape;295;p51"/>
          <p:cNvCxnSpPr/>
          <p:nvPr/>
        </p:nvCxnSpPr>
        <p:spPr>
          <a:xfrm>
            <a:off x="3990438" y="1233513"/>
            <a:ext cx="4211100" cy="0"/>
          </a:xfrm>
          <a:prstGeom prst="straightConnector1">
            <a:avLst/>
          </a:prstGeom>
          <a:noFill/>
          <a:ln cap="flat" cmpd="sng" w="9525">
            <a:solidFill>
              <a:schemeClr val="accent2"/>
            </a:solidFill>
            <a:prstDash val="solid"/>
            <a:round/>
            <a:headEnd len="med" w="med" type="none"/>
            <a:tailEnd len="med" w="med" type="none"/>
          </a:ln>
        </p:spPr>
      </p:cxnSp>
      <p:sp>
        <p:nvSpPr>
          <p:cNvPr id="296" name="Google Shape;296;p51"/>
          <p:cNvSpPr txBox="1"/>
          <p:nvPr>
            <p:ph idx="3" type="title"/>
          </p:nvPr>
        </p:nvSpPr>
        <p:spPr>
          <a:xfrm>
            <a:off x="6197120" y="2212225"/>
            <a:ext cx="20325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297" name="Google Shape;297;p51"/>
          <p:cNvSpPr txBox="1"/>
          <p:nvPr>
            <p:ph idx="4" type="subTitle"/>
          </p:nvPr>
        </p:nvSpPr>
        <p:spPr>
          <a:xfrm>
            <a:off x="6197120" y="2634948"/>
            <a:ext cx="2032500" cy="976500"/>
          </a:xfrm>
          <a:prstGeom prst="rect">
            <a:avLst/>
          </a:prstGeom>
        </p:spPr>
        <p:txBody>
          <a:bodyPr anchorCtr="0" anchor="t" bIns="91425" lIns="91425" spcFirstLastPara="1" rIns="91425" wrap="square" tIns="91425">
            <a:noAutofit/>
          </a:bodyPr>
          <a:lstStyle>
            <a:lvl1pPr lvl="0" marR="9144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22">
    <p:spTree>
      <p:nvGrpSpPr>
        <p:cNvPr id="298" name="Shape 298"/>
        <p:cNvGrpSpPr/>
        <p:nvPr/>
      </p:nvGrpSpPr>
      <p:grpSpPr>
        <a:xfrm>
          <a:off x="0" y="0"/>
          <a:ext cx="0" cy="0"/>
          <a:chOff x="0" y="0"/>
          <a:chExt cx="0" cy="0"/>
        </a:xfrm>
      </p:grpSpPr>
      <p:sp>
        <p:nvSpPr>
          <p:cNvPr id="299" name="Google Shape;299;p52"/>
          <p:cNvSpPr txBox="1"/>
          <p:nvPr>
            <p:ph type="title"/>
          </p:nvPr>
        </p:nvSpPr>
        <p:spPr>
          <a:xfrm>
            <a:off x="4978200" y="526350"/>
            <a:ext cx="35607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200"/>
              <a:buNone/>
              <a:defRPr sz="42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768900" y="403200"/>
            <a:ext cx="43833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cxnSp>
        <p:nvCxnSpPr>
          <p:cNvPr id="27" name="Google Shape;27;p6"/>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2">
    <p:spTree>
      <p:nvGrpSpPr>
        <p:cNvPr id="300" name="Shape 300"/>
        <p:cNvGrpSpPr/>
        <p:nvPr/>
      </p:nvGrpSpPr>
      <p:grpSpPr>
        <a:xfrm>
          <a:off x="0" y="0"/>
          <a:ext cx="0" cy="0"/>
          <a:chOff x="0" y="0"/>
          <a:chExt cx="0" cy="0"/>
        </a:xfrm>
      </p:grpSpPr>
      <p:sp>
        <p:nvSpPr>
          <p:cNvPr id="301" name="Google Shape;301;p53"/>
          <p:cNvSpPr/>
          <p:nvPr/>
        </p:nvSpPr>
        <p:spPr>
          <a:xfrm rot="5400000">
            <a:off x="-383823" y="230410"/>
            <a:ext cx="5242283" cy="4474413"/>
          </a:xfrm>
          <a:custGeom>
            <a:rect b="b" l="l" r="r" t="t"/>
            <a:pathLst>
              <a:path extrusionOk="0" h="64276" w="87335">
                <a:moveTo>
                  <a:pt x="66959" y="0"/>
                </a:moveTo>
                <a:cubicBezTo>
                  <a:pt x="63222" y="0"/>
                  <a:pt x="59415" y="979"/>
                  <a:pt x="55961" y="2627"/>
                </a:cubicBezTo>
                <a:cubicBezTo>
                  <a:pt x="53004" y="4049"/>
                  <a:pt x="50122" y="5907"/>
                  <a:pt x="46956" y="6381"/>
                </a:cubicBezTo>
                <a:cubicBezTo>
                  <a:pt x="46381" y="6468"/>
                  <a:pt x="45808" y="6508"/>
                  <a:pt x="45236" y="6508"/>
                </a:cubicBezTo>
                <a:cubicBezTo>
                  <a:pt x="41209" y="6508"/>
                  <a:pt x="37258" y="4536"/>
                  <a:pt x="33307" y="3291"/>
                </a:cubicBezTo>
                <a:cubicBezTo>
                  <a:pt x="30490" y="2404"/>
                  <a:pt x="27550" y="1892"/>
                  <a:pt x="24634" y="1892"/>
                </a:cubicBezTo>
                <a:cubicBezTo>
                  <a:pt x="21192" y="1892"/>
                  <a:pt x="17784" y="2605"/>
                  <a:pt x="14654" y="4258"/>
                </a:cubicBezTo>
                <a:cubicBezTo>
                  <a:pt x="8076" y="7708"/>
                  <a:pt x="3412" y="15537"/>
                  <a:pt x="3962" y="24144"/>
                </a:cubicBezTo>
                <a:cubicBezTo>
                  <a:pt x="4208" y="28049"/>
                  <a:pt x="5460" y="31897"/>
                  <a:pt x="5024" y="35764"/>
                </a:cubicBezTo>
                <a:cubicBezTo>
                  <a:pt x="4569" y="39688"/>
                  <a:pt x="2597" y="42968"/>
                  <a:pt x="1554" y="46664"/>
                </a:cubicBezTo>
                <a:cubicBezTo>
                  <a:pt x="133" y="51726"/>
                  <a:pt x="0" y="59138"/>
                  <a:pt x="2294" y="64275"/>
                </a:cubicBezTo>
                <a:lnTo>
                  <a:pt x="84036" y="64275"/>
                </a:lnTo>
                <a:cubicBezTo>
                  <a:pt x="84756" y="62550"/>
                  <a:pt x="85268" y="60768"/>
                  <a:pt x="85572" y="58949"/>
                </a:cubicBezTo>
                <a:cubicBezTo>
                  <a:pt x="86462" y="53679"/>
                  <a:pt x="85041" y="49186"/>
                  <a:pt x="84681" y="44029"/>
                </a:cubicBezTo>
                <a:cubicBezTo>
                  <a:pt x="84339" y="39139"/>
                  <a:pt x="85799" y="35025"/>
                  <a:pt x="86614" y="30361"/>
                </a:cubicBezTo>
                <a:cubicBezTo>
                  <a:pt x="87334" y="26210"/>
                  <a:pt x="87088" y="21509"/>
                  <a:pt x="86197" y="17433"/>
                </a:cubicBezTo>
                <a:cubicBezTo>
                  <a:pt x="84946" y="11878"/>
                  <a:pt x="82102" y="6722"/>
                  <a:pt x="77989" y="3575"/>
                </a:cubicBezTo>
                <a:cubicBezTo>
                  <a:pt x="74711" y="1074"/>
                  <a:pt x="70873" y="0"/>
                  <a:pt x="66959" y="0"/>
                </a:cubicBezTo>
                <a:close/>
              </a:path>
            </a:pathLst>
          </a:custGeom>
          <a:solidFill>
            <a:schemeClr val="accent1">
              <a:alpha val="2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53"/>
          <p:cNvSpPr txBox="1"/>
          <p:nvPr>
            <p:ph type="title"/>
          </p:nvPr>
        </p:nvSpPr>
        <p:spPr>
          <a:xfrm>
            <a:off x="712075" y="526350"/>
            <a:ext cx="35607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200"/>
              <a:buNone/>
              <a:defRPr sz="42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4">
    <p:spTree>
      <p:nvGrpSpPr>
        <p:cNvPr id="303" name="Shape 303"/>
        <p:cNvGrpSpPr/>
        <p:nvPr/>
      </p:nvGrpSpPr>
      <p:grpSpPr>
        <a:xfrm>
          <a:off x="0" y="0"/>
          <a:ext cx="0" cy="0"/>
          <a:chOff x="0" y="0"/>
          <a:chExt cx="0" cy="0"/>
        </a:xfrm>
      </p:grpSpPr>
      <p:sp>
        <p:nvSpPr>
          <p:cNvPr id="304" name="Google Shape;304;p54"/>
          <p:cNvSpPr txBox="1"/>
          <p:nvPr>
            <p:ph type="title"/>
          </p:nvPr>
        </p:nvSpPr>
        <p:spPr>
          <a:xfrm>
            <a:off x="5105400" y="1861975"/>
            <a:ext cx="3381600" cy="7557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305" name="Google Shape;305;p54"/>
          <p:cNvSpPr txBox="1"/>
          <p:nvPr>
            <p:ph idx="1" type="body"/>
          </p:nvPr>
        </p:nvSpPr>
        <p:spPr>
          <a:xfrm>
            <a:off x="5105556" y="2964250"/>
            <a:ext cx="3381600" cy="1880100"/>
          </a:xfrm>
          <a:prstGeom prst="rect">
            <a:avLst/>
          </a:prstGeom>
        </p:spPr>
        <p:txBody>
          <a:bodyPr anchorCtr="0" anchor="t" bIns="91425" lIns="91425" spcFirstLastPara="1" rIns="91425" wrap="square" tIns="91425">
            <a:noAutofit/>
          </a:bodyPr>
          <a:lstStyle>
            <a:lvl1pPr indent="-342900" lvl="0" marL="457200" rtl="0" algn="r">
              <a:spcBef>
                <a:spcPts val="0"/>
              </a:spcBef>
              <a:spcAft>
                <a:spcPts val="0"/>
              </a:spcAft>
              <a:buSzPts val="1800"/>
              <a:buChar char="●"/>
              <a:defRPr/>
            </a:lvl1pPr>
            <a:lvl2pPr indent="-342900" lvl="1" marL="914400" rtl="0" algn="ctr">
              <a:spcBef>
                <a:spcPts val="1600"/>
              </a:spcBef>
              <a:spcAft>
                <a:spcPts val="0"/>
              </a:spcAft>
              <a:buSzPts val="1800"/>
              <a:buChar char="○"/>
              <a:defRPr sz="1800"/>
            </a:lvl2pPr>
            <a:lvl3pPr indent="-342900" lvl="2" marL="1371600" rtl="0" algn="ctr">
              <a:spcBef>
                <a:spcPts val="1600"/>
              </a:spcBef>
              <a:spcAft>
                <a:spcPts val="0"/>
              </a:spcAft>
              <a:buSzPts val="1800"/>
              <a:buChar char="■"/>
              <a:defRPr sz="1800"/>
            </a:lvl3pPr>
            <a:lvl4pPr indent="-342900" lvl="3" marL="1828800" rtl="0" algn="ctr">
              <a:spcBef>
                <a:spcPts val="1600"/>
              </a:spcBef>
              <a:spcAft>
                <a:spcPts val="0"/>
              </a:spcAft>
              <a:buSzPts val="1800"/>
              <a:buChar char="●"/>
              <a:defRPr sz="1800"/>
            </a:lvl4pPr>
            <a:lvl5pPr indent="-342900" lvl="4" marL="2286000" rtl="0" algn="ctr">
              <a:spcBef>
                <a:spcPts val="1600"/>
              </a:spcBef>
              <a:spcAft>
                <a:spcPts val="0"/>
              </a:spcAft>
              <a:buSzPts val="1800"/>
              <a:buChar char="○"/>
              <a:defRPr sz="1800"/>
            </a:lvl5pPr>
            <a:lvl6pPr indent="-342900" lvl="5" marL="2743200" rtl="0" algn="ctr">
              <a:spcBef>
                <a:spcPts val="1600"/>
              </a:spcBef>
              <a:spcAft>
                <a:spcPts val="0"/>
              </a:spcAft>
              <a:buSzPts val="1800"/>
              <a:buChar char="■"/>
              <a:defRPr sz="1800"/>
            </a:lvl6pPr>
            <a:lvl7pPr indent="-342900" lvl="6" marL="3200400" rtl="0" algn="ctr">
              <a:spcBef>
                <a:spcPts val="1600"/>
              </a:spcBef>
              <a:spcAft>
                <a:spcPts val="0"/>
              </a:spcAft>
              <a:buSzPts val="1800"/>
              <a:buChar char="●"/>
              <a:defRPr sz="1800"/>
            </a:lvl7pPr>
            <a:lvl8pPr indent="-342900" lvl="7" marL="3657600" rtl="0" algn="ctr">
              <a:spcBef>
                <a:spcPts val="1600"/>
              </a:spcBef>
              <a:spcAft>
                <a:spcPts val="0"/>
              </a:spcAft>
              <a:buSzPts val="1800"/>
              <a:buChar char="○"/>
              <a:defRPr sz="1800"/>
            </a:lvl8pPr>
            <a:lvl9pPr indent="-342900" lvl="8" marL="4114800" rtl="0" algn="ctr">
              <a:spcBef>
                <a:spcPts val="1600"/>
              </a:spcBef>
              <a:spcAft>
                <a:spcPts val="1600"/>
              </a:spcAft>
              <a:buSzPts val="1800"/>
              <a:buChar char="■"/>
              <a:defRPr sz="1800"/>
            </a:lvl9pPr>
          </a:lstStyle>
          <a:p/>
        </p:txBody>
      </p:sp>
      <p:cxnSp>
        <p:nvCxnSpPr>
          <p:cNvPr id="306" name="Google Shape;306;p54"/>
          <p:cNvCxnSpPr/>
          <p:nvPr/>
        </p:nvCxnSpPr>
        <p:spPr>
          <a:xfrm flipH="1" rot="10800000">
            <a:off x="5114775" y="2690550"/>
            <a:ext cx="3391500" cy="10500"/>
          </a:xfrm>
          <a:prstGeom prst="straightConnector1">
            <a:avLst/>
          </a:prstGeom>
          <a:noFill/>
          <a:ln cap="flat" cmpd="sng" w="9525">
            <a:solidFill>
              <a:schemeClr val="accent2"/>
            </a:solidFill>
            <a:prstDash val="solid"/>
            <a:round/>
            <a:headEnd len="med" w="med" type="none"/>
            <a:tailEnd len="med" w="med" type="none"/>
          </a:ln>
        </p:spPr>
      </p:cxn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3">
    <p:spTree>
      <p:nvGrpSpPr>
        <p:cNvPr id="307" name="Shape 307"/>
        <p:cNvGrpSpPr/>
        <p:nvPr/>
      </p:nvGrpSpPr>
      <p:grpSpPr>
        <a:xfrm>
          <a:off x="0" y="0"/>
          <a:ext cx="0" cy="0"/>
          <a:chOff x="0" y="0"/>
          <a:chExt cx="0" cy="0"/>
        </a:xfrm>
      </p:grpSpPr>
      <p:sp>
        <p:nvSpPr>
          <p:cNvPr id="308" name="Google Shape;308;p55"/>
          <p:cNvSpPr/>
          <p:nvPr/>
        </p:nvSpPr>
        <p:spPr>
          <a:xfrm rot="-1444056">
            <a:off x="4327057" y="-199886"/>
            <a:ext cx="6698409" cy="6259436"/>
          </a:xfrm>
          <a:custGeom>
            <a:rect b="b" l="l" r="r" t="t"/>
            <a:pathLst>
              <a:path extrusionOk="0" h="34811" w="41446">
                <a:moveTo>
                  <a:pt x="18660" y="1"/>
                </a:moveTo>
                <a:cubicBezTo>
                  <a:pt x="17955" y="1"/>
                  <a:pt x="17296" y="39"/>
                  <a:pt x="16677" y="90"/>
                </a:cubicBezTo>
                <a:cubicBezTo>
                  <a:pt x="12442" y="443"/>
                  <a:pt x="8357" y="1771"/>
                  <a:pt x="5032" y="4638"/>
                </a:cubicBezTo>
                <a:cubicBezTo>
                  <a:pt x="2049" y="7210"/>
                  <a:pt x="1" y="11125"/>
                  <a:pt x="491" y="15033"/>
                </a:cubicBezTo>
                <a:cubicBezTo>
                  <a:pt x="964" y="18806"/>
                  <a:pt x="4267" y="22243"/>
                  <a:pt x="8032" y="22243"/>
                </a:cubicBezTo>
                <a:cubicBezTo>
                  <a:pt x="8166" y="22243"/>
                  <a:pt x="8301" y="22238"/>
                  <a:pt x="8437" y="22229"/>
                </a:cubicBezTo>
                <a:cubicBezTo>
                  <a:pt x="10584" y="22088"/>
                  <a:pt x="12747" y="20925"/>
                  <a:pt x="14804" y="20925"/>
                </a:cubicBezTo>
                <a:cubicBezTo>
                  <a:pt x="15383" y="20925"/>
                  <a:pt x="15953" y="21017"/>
                  <a:pt x="16513" y="21250"/>
                </a:cubicBezTo>
                <a:cubicBezTo>
                  <a:pt x="19186" y="22365"/>
                  <a:pt x="19685" y="25827"/>
                  <a:pt x="20891" y="28458"/>
                </a:cubicBezTo>
                <a:cubicBezTo>
                  <a:pt x="22614" y="32213"/>
                  <a:pt x="26630" y="34811"/>
                  <a:pt x="30745" y="34811"/>
                </a:cubicBezTo>
                <a:cubicBezTo>
                  <a:pt x="30997" y="34811"/>
                  <a:pt x="31250" y="34801"/>
                  <a:pt x="31502" y="34781"/>
                </a:cubicBezTo>
                <a:cubicBezTo>
                  <a:pt x="35872" y="34436"/>
                  <a:pt x="39857" y="31006"/>
                  <a:pt x="40722" y="26709"/>
                </a:cubicBezTo>
                <a:cubicBezTo>
                  <a:pt x="41372" y="23478"/>
                  <a:pt x="41446" y="18974"/>
                  <a:pt x="40528" y="15807"/>
                </a:cubicBezTo>
                <a:cubicBezTo>
                  <a:pt x="39241" y="11363"/>
                  <a:pt x="36773" y="7276"/>
                  <a:pt x="31102" y="4297"/>
                </a:cubicBezTo>
                <a:lnTo>
                  <a:pt x="31101" y="4296"/>
                </a:lnTo>
                <a:cubicBezTo>
                  <a:pt x="25767" y="739"/>
                  <a:pt x="21771" y="1"/>
                  <a:pt x="18660" y="1"/>
                </a:cubicBezTo>
                <a:close/>
              </a:path>
            </a:pathLst>
          </a:custGeom>
          <a:solidFill>
            <a:schemeClr val="accent1">
              <a:alpha val="2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55"/>
          <p:cNvSpPr txBox="1"/>
          <p:nvPr>
            <p:ph type="title"/>
          </p:nvPr>
        </p:nvSpPr>
        <p:spPr>
          <a:xfrm>
            <a:off x="5423400" y="280300"/>
            <a:ext cx="3560700" cy="4090800"/>
          </a:xfrm>
          <a:prstGeom prst="rect">
            <a:avLst/>
          </a:prstGeom>
        </p:spPr>
        <p:txBody>
          <a:bodyPr anchorCtr="0" anchor="ctr" bIns="91425" lIns="91425" spcFirstLastPara="1" rIns="91425" wrap="square" tIns="91425">
            <a:noAutofit/>
          </a:bodyPr>
          <a:lstStyle>
            <a:lvl1pPr lvl="0" marR="91440" rtl="0">
              <a:spcBef>
                <a:spcPts val="0"/>
              </a:spcBef>
              <a:spcAft>
                <a:spcPts val="0"/>
              </a:spcAft>
              <a:buSzPts val="4200"/>
              <a:buNone/>
              <a:defRPr sz="42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BODY_1_1_1">
    <p:spTree>
      <p:nvGrpSpPr>
        <p:cNvPr id="310" name="Shape 310"/>
        <p:cNvGrpSpPr/>
        <p:nvPr/>
      </p:nvGrpSpPr>
      <p:grpSpPr>
        <a:xfrm>
          <a:off x="0" y="0"/>
          <a:ext cx="0" cy="0"/>
          <a:chOff x="0" y="0"/>
          <a:chExt cx="0" cy="0"/>
        </a:xfrm>
      </p:grpSpPr>
      <p:sp>
        <p:nvSpPr>
          <p:cNvPr id="311" name="Google Shape;311;p56"/>
          <p:cNvSpPr txBox="1"/>
          <p:nvPr>
            <p:ph type="title"/>
          </p:nvPr>
        </p:nvSpPr>
        <p:spPr>
          <a:xfrm>
            <a:off x="1076700" y="1880825"/>
            <a:ext cx="3371400" cy="499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p:txBody>
      </p:sp>
      <p:sp>
        <p:nvSpPr>
          <p:cNvPr id="312" name="Google Shape;312;p56"/>
          <p:cNvSpPr txBox="1"/>
          <p:nvPr>
            <p:ph idx="1" type="subTitle"/>
          </p:nvPr>
        </p:nvSpPr>
        <p:spPr>
          <a:xfrm>
            <a:off x="1076700" y="2286434"/>
            <a:ext cx="3371400" cy="671100"/>
          </a:xfrm>
          <a:prstGeom prst="rect">
            <a:avLst/>
          </a:prstGeom>
        </p:spPr>
        <p:txBody>
          <a:bodyPr anchorCtr="0" anchor="t" bIns="91425" lIns="91425" spcFirstLastPara="1" rIns="91425" wrap="square" tIns="91425">
            <a:noAutofit/>
          </a:bodyPr>
          <a:lstStyle>
            <a:lvl1pPr lvl="0" marR="9144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313" name="Google Shape;313;p56"/>
          <p:cNvSpPr txBox="1"/>
          <p:nvPr>
            <p:ph idx="2" type="title"/>
          </p:nvPr>
        </p:nvSpPr>
        <p:spPr>
          <a:xfrm>
            <a:off x="768900" y="403200"/>
            <a:ext cx="43833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cxnSp>
        <p:nvCxnSpPr>
          <p:cNvPr id="314" name="Google Shape;314;p56"/>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
        <p:nvSpPr>
          <p:cNvPr id="315" name="Google Shape;315;p56"/>
          <p:cNvSpPr txBox="1"/>
          <p:nvPr>
            <p:ph idx="3" type="title"/>
          </p:nvPr>
        </p:nvSpPr>
        <p:spPr>
          <a:xfrm>
            <a:off x="1076700" y="3254725"/>
            <a:ext cx="3371400" cy="499800"/>
          </a:xfrm>
          <a:prstGeom prst="rect">
            <a:avLst/>
          </a:prstGeom>
        </p:spPr>
        <p:txBody>
          <a:bodyPr anchorCtr="0" anchor="b" bIns="91425" lIns="91425" spcFirstLastPara="1" rIns="91425" wrap="square" tIns="91425">
            <a:noAutofit/>
          </a:bodyPr>
          <a:lstStyle>
            <a:lvl1pPr lvl="0" marR="9144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p:txBody>
      </p:sp>
      <p:sp>
        <p:nvSpPr>
          <p:cNvPr id="316" name="Google Shape;316;p56"/>
          <p:cNvSpPr txBox="1"/>
          <p:nvPr>
            <p:ph idx="4" type="subTitle"/>
          </p:nvPr>
        </p:nvSpPr>
        <p:spPr>
          <a:xfrm>
            <a:off x="1076700" y="3680776"/>
            <a:ext cx="3371400" cy="671100"/>
          </a:xfrm>
          <a:prstGeom prst="rect">
            <a:avLst/>
          </a:prstGeom>
        </p:spPr>
        <p:txBody>
          <a:bodyPr anchorCtr="0" anchor="t" bIns="91425" lIns="91425" spcFirstLastPara="1" rIns="91425" wrap="square" tIns="91425">
            <a:noAutofit/>
          </a:bodyPr>
          <a:lstStyle>
            <a:lvl1pPr lvl="0" marR="9144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
  <p:cSld name="CUSTOM_9">
    <p:spTree>
      <p:nvGrpSpPr>
        <p:cNvPr id="317" name="Shape 317"/>
        <p:cNvGrpSpPr/>
        <p:nvPr/>
      </p:nvGrpSpPr>
      <p:grpSpPr>
        <a:xfrm>
          <a:off x="0" y="0"/>
          <a:ext cx="0" cy="0"/>
          <a:chOff x="0" y="0"/>
          <a:chExt cx="0" cy="0"/>
        </a:xfrm>
      </p:grpSpPr>
      <p:sp>
        <p:nvSpPr>
          <p:cNvPr id="318" name="Google Shape;318;p57"/>
          <p:cNvSpPr txBox="1"/>
          <p:nvPr>
            <p:ph type="title"/>
          </p:nvPr>
        </p:nvSpPr>
        <p:spPr>
          <a:xfrm>
            <a:off x="1076700" y="1836854"/>
            <a:ext cx="20961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319" name="Google Shape;319;p57"/>
          <p:cNvSpPr txBox="1"/>
          <p:nvPr>
            <p:ph idx="1" type="subTitle"/>
          </p:nvPr>
        </p:nvSpPr>
        <p:spPr>
          <a:xfrm>
            <a:off x="1105200" y="2247382"/>
            <a:ext cx="2039100" cy="5865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lvl1pPr lvl="0" marR="9144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20" name="Google Shape;320;p57"/>
          <p:cNvSpPr txBox="1"/>
          <p:nvPr>
            <p:ph idx="2" type="title"/>
          </p:nvPr>
        </p:nvSpPr>
        <p:spPr>
          <a:xfrm>
            <a:off x="768900" y="403200"/>
            <a:ext cx="37563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cxnSp>
        <p:nvCxnSpPr>
          <p:cNvPr id="321" name="Google Shape;321;p57"/>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
        <p:nvSpPr>
          <p:cNvPr id="322" name="Google Shape;322;p57"/>
          <p:cNvSpPr txBox="1"/>
          <p:nvPr>
            <p:ph idx="3" type="title"/>
          </p:nvPr>
        </p:nvSpPr>
        <p:spPr>
          <a:xfrm>
            <a:off x="3490664" y="1836854"/>
            <a:ext cx="20961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323" name="Google Shape;323;p57"/>
          <p:cNvSpPr txBox="1"/>
          <p:nvPr>
            <p:ph idx="4" type="subTitle"/>
          </p:nvPr>
        </p:nvSpPr>
        <p:spPr>
          <a:xfrm>
            <a:off x="3519164" y="2247382"/>
            <a:ext cx="2039100" cy="5865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lvl1pPr lvl="0" marR="9144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24" name="Google Shape;324;p57"/>
          <p:cNvSpPr txBox="1"/>
          <p:nvPr>
            <p:ph idx="5" type="title"/>
          </p:nvPr>
        </p:nvSpPr>
        <p:spPr>
          <a:xfrm>
            <a:off x="5904628" y="1836854"/>
            <a:ext cx="20961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325" name="Google Shape;325;p57"/>
          <p:cNvSpPr txBox="1"/>
          <p:nvPr>
            <p:ph idx="6" type="subTitle"/>
          </p:nvPr>
        </p:nvSpPr>
        <p:spPr>
          <a:xfrm>
            <a:off x="5933128" y="2247382"/>
            <a:ext cx="2039100" cy="5865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lvl1pPr lvl="0" marR="9144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26" name="Google Shape;326;p57"/>
          <p:cNvSpPr txBox="1"/>
          <p:nvPr>
            <p:ph idx="7" type="title"/>
          </p:nvPr>
        </p:nvSpPr>
        <p:spPr>
          <a:xfrm>
            <a:off x="1076700" y="3425404"/>
            <a:ext cx="20961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327" name="Google Shape;327;p57"/>
          <p:cNvSpPr txBox="1"/>
          <p:nvPr>
            <p:ph idx="8" type="subTitle"/>
          </p:nvPr>
        </p:nvSpPr>
        <p:spPr>
          <a:xfrm>
            <a:off x="1105200" y="3860316"/>
            <a:ext cx="2039100" cy="5865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lvl1pPr lvl="0" marR="9144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28" name="Google Shape;328;p57"/>
          <p:cNvSpPr txBox="1"/>
          <p:nvPr>
            <p:ph idx="9" type="title"/>
          </p:nvPr>
        </p:nvSpPr>
        <p:spPr>
          <a:xfrm>
            <a:off x="5904628" y="3425404"/>
            <a:ext cx="20961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329" name="Google Shape;329;p57"/>
          <p:cNvSpPr txBox="1"/>
          <p:nvPr>
            <p:ph idx="13" type="subTitle"/>
          </p:nvPr>
        </p:nvSpPr>
        <p:spPr>
          <a:xfrm>
            <a:off x="5933128" y="3860316"/>
            <a:ext cx="2039100" cy="5865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lvl1pPr lvl="0" marR="9144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TITLE_AND_BODY_1_2">
    <p:spTree>
      <p:nvGrpSpPr>
        <p:cNvPr id="330" name="Shape 330"/>
        <p:cNvGrpSpPr/>
        <p:nvPr/>
      </p:nvGrpSpPr>
      <p:grpSpPr>
        <a:xfrm>
          <a:off x="0" y="0"/>
          <a:ext cx="0" cy="0"/>
          <a:chOff x="0" y="0"/>
          <a:chExt cx="0" cy="0"/>
        </a:xfrm>
      </p:grpSpPr>
      <p:sp>
        <p:nvSpPr>
          <p:cNvPr id="331" name="Google Shape;331;p58"/>
          <p:cNvSpPr txBox="1"/>
          <p:nvPr>
            <p:ph type="title"/>
          </p:nvPr>
        </p:nvSpPr>
        <p:spPr>
          <a:xfrm>
            <a:off x="935650" y="1941800"/>
            <a:ext cx="2096100" cy="4038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accent1"/>
              </a:buClr>
              <a:buSzPts val="1800"/>
              <a:buNone/>
              <a:defRPr sz="1800">
                <a:solidFill>
                  <a:schemeClr val="accent1"/>
                </a:solidFill>
              </a:defRPr>
            </a:lvl1pPr>
            <a:lvl2pPr lvl="1" rtl="0" algn="r">
              <a:spcBef>
                <a:spcPts val="0"/>
              </a:spcBef>
              <a:spcAft>
                <a:spcPts val="0"/>
              </a:spcAft>
              <a:buClr>
                <a:schemeClr val="accent1"/>
              </a:buClr>
              <a:buSzPts val="1800"/>
              <a:buNone/>
              <a:defRPr sz="1800">
                <a:solidFill>
                  <a:schemeClr val="accent1"/>
                </a:solidFill>
              </a:defRPr>
            </a:lvl2pPr>
            <a:lvl3pPr lvl="2" rtl="0" algn="r">
              <a:spcBef>
                <a:spcPts val="0"/>
              </a:spcBef>
              <a:spcAft>
                <a:spcPts val="0"/>
              </a:spcAft>
              <a:buClr>
                <a:schemeClr val="accent1"/>
              </a:buClr>
              <a:buSzPts val="1800"/>
              <a:buNone/>
              <a:defRPr sz="1800">
                <a:solidFill>
                  <a:schemeClr val="accent1"/>
                </a:solidFill>
              </a:defRPr>
            </a:lvl3pPr>
            <a:lvl4pPr lvl="3" rtl="0" algn="r">
              <a:spcBef>
                <a:spcPts val="0"/>
              </a:spcBef>
              <a:spcAft>
                <a:spcPts val="0"/>
              </a:spcAft>
              <a:buClr>
                <a:schemeClr val="accent1"/>
              </a:buClr>
              <a:buSzPts val="1800"/>
              <a:buNone/>
              <a:defRPr sz="1800">
                <a:solidFill>
                  <a:schemeClr val="accent1"/>
                </a:solidFill>
              </a:defRPr>
            </a:lvl4pPr>
            <a:lvl5pPr lvl="4" rtl="0" algn="r">
              <a:spcBef>
                <a:spcPts val="0"/>
              </a:spcBef>
              <a:spcAft>
                <a:spcPts val="0"/>
              </a:spcAft>
              <a:buClr>
                <a:schemeClr val="accent1"/>
              </a:buClr>
              <a:buSzPts val="1800"/>
              <a:buNone/>
              <a:defRPr sz="1800">
                <a:solidFill>
                  <a:schemeClr val="accent1"/>
                </a:solidFill>
              </a:defRPr>
            </a:lvl5pPr>
            <a:lvl6pPr lvl="5" rtl="0" algn="r">
              <a:spcBef>
                <a:spcPts val="0"/>
              </a:spcBef>
              <a:spcAft>
                <a:spcPts val="0"/>
              </a:spcAft>
              <a:buClr>
                <a:schemeClr val="accent1"/>
              </a:buClr>
              <a:buSzPts val="1800"/>
              <a:buNone/>
              <a:defRPr sz="1800">
                <a:solidFill>
                  <a:schemeClr val="accent1"/>
                </a:solidFill>
              </a:defRPr>
            </a:lvl6pPr>
            <a:lvl7pPr lvl="6" rtl="0" algn="r">
              <a:spcBef>
                <a:spcPts val="0"/>
              </a:spcBef>
              <a:spcAft>
                <a:spcPts val="0"/>
              </a:spcAft>
              <a:buClr>
                <a:schemeClr val="accent1"/>
              </a:buClr>
              <a:buSzPts val="1800"/>
              <a:buNone/>
              <a:defRPr sz="1800">
                <a:solidFill>
                  <a:schemeClr val="accent1"/>
                </a:solidFill>
              </a:defRPr>
            </a:lvl7pPr>
            <a:lvl8pPr lvl="7" rtl="0" algn="r">
              <a:spcBef>
                <a:spcPts val="0"/>
              </a:spcBef>
              <a:spcAft>
                <a:spcPts val="0"/>
              </a:spcAft>
              <a:buClr>
                <a:schemeClr val="accent1"/>
              </a:buClr>
              <a:buSzPts val="1800"/>
              <a:buNone/>
              <a:defRPr sz="1800">
                <a:solidFill>
                  <a:schemeClr val="accent1"/>
                </a:solidFill>
              </a:defRPr>
            </a:lvl8pPr>
            <a:lvl9pPr lvl="8" rtl="0" algn="r">
              <a:spcBef>
                <a:spcPts val="0"/>
              </a:spcBef>
              <a:spcAft>
                <a:spcPts val="0"/>
              </a:spcAft>
              <a:buClr>
                <a:schemeClr val="accent1"/>
              </a:buClr>
              <a:buSzPts val="1800"/>
              <a:buNone/>
              <a:defRPr sz="1800">
                <a:solidFill>
                  <a:schemeClr val="accent1"/>
                </a:solidFill>
              </a:defRPr>
            </a:lvl9pPr>
          </a:lstStyle>
          <a:p/>
        </p:txBody>
      </p:sp>
      <p:sp>
        <p:nvSpPr>
          <p:cNvPr id="332" name="Google Shape;332;p58"/>
          <p:cNvSpPr txBox="1"/>
          <p:nvPr>
            <p:ph idx="1" type="subTitle"/>
          </p:nvPr>
        </p:nvSpPr>
        <p:spPr>
          <a:xfrm>
            <a:off x="935650" y="2280591"/>
            <a:ext cx="2096100" cy="499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333" name="Google Shape;333;p58"/>
          <p:cNvSpPr txBox="1"/>
          <p:nvPr>
            <p:ph idx="2" type="title"/>
          </p:nvPr>
        </p:nvSpPr>
        <p:spPr>
          <a:xfrm>
            <a:off x="935650" y="3366825"/>
            <a:ext cx="2096100" cy="4038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accent1"/>
              </a:buClr>
              <a:buSzPts val="1800"/>
              <a:buNone/>
              <a:defRPr sz="1800">
                <a:solidFill>
                  <a:schemeClr val="accent1"/>
                </a:solidFill>
              </a:defRPr>
            </a:lvl1pPr>
            <a:lvl2pPr lvl="1" rtl="0" algn="r">
              <a:spcBef>
                <a:spcPts val="0"/>
              </a:spcBef>
              <a:spcAft>
                <a:spcPts val="0"/>
              </a:spcAft>
              <a:buClr>
                <a:schemeClr val="accent1"/>
              </a:buClr>
              <a:buSzPts val="1800"/>
              <a:buNone/>
              <a:defRPr sz="1800">
                <a:solidFill>
                  <a:schemeClr val="accent1"/>
                </a:solidFill>
              </a:defRPr>
            </a:lvl2pPr>
            <a:lvl3pPr lvl="2" rtl="0" algn="r">
              <a:spcBef>
                <a:spcPts val="0"/>
              </a:spcBef>
              <a:spcAft>
                <a:spcPts val="0"/>
              </a:spcAft>
              <a:buClr>
                <a:schemeClr val="accent1"/>
              </a:buClr>
              <a:buSzPts val="1800"/>
              <a:buNone/>
              <a:defRPr sz="1800">
                <a:solidFill>
                  <a:schemeClr val="accent1"/>
                </a:solidFill>
              </a:defRPr>
            </a:lvl3pPr>
            <a:lvl4pPr lvl="3" rtl="0" algn="r">
              <a:spcBef>
                <a:spcPts val="0"/>
              </a:spcBef>
              <a:spcAft>
                <a:spcPts val="0"/>
              </a:spcAft>
              <a:buClr>
                <a:schemeClr val="accent1"/>
              </a:buClr>
              <a:buSzPts val="1800"/>
              <a:buNone/>
              <a:defRPr sz="1800">
                <a:solidFill>
                  <a:schemeClr val="accent1"/>
                </a:solidFill>
              </a:defRPr>
            </a:lvl4pPr>
            <a:lvl5pPr lvl="4" rtl="0" algn="r">
              <a:spcBef>
                <a:spcPts val="0"/>
              </a:spcBef>
              <a:spcAft>
                <a:spcPts val="0"/>
              </a:spcAft>
              <a:buClr>
                <a:schemeClr val="accent1"/>
              </a:buClr>
              <a:buSzPts val="1800"/>
              <a:buNone/>
              <a:defRPr sz="1800">
                <a:solidFill>
                  <a:schemeClr val="accent1"/>
                </a:solidFill>
              </a:defRPr>
            </a:lvl5pPr>
            <a:lvl6pPr lvl="5" rtl="0" algn="r">
              <a:spcBef>
                <a:spcPts val="0"/>
              </a:spcBef>
              <a:spcAft>
                <a:spcPts val="0"/>
              </a:spcAft>
              <a:buClr>
                <a:schemeClr val="accent1"/>
              </a:buClr>
              <a:buSzPts val="1800"/>
              <a:buNone/>
              <a:defRPr sz="1800">
                <a:solidFill>
                  <a:schemeClr val="accent1"/>
                </a:solidFill>
              </a:defRPr>
            </a:lvl6pPr>
            <a:lvl7pPr lvl="6" rtl="0" algn="r">
              <a:spcBef>
                <a:spcPts val="0"/>
              </a:spcBef>
              <a:spcAft>
                <a:spcPts val="0"/>
              </a:spcAft>
              <a:buClr>
                <a:schemeClr val="accent1"/>
              </a:buClr>
              <a:buSzPts val="1800"/>
              <a:buNone/>
              <a:defRPr sz="1800">
                <a:solidFill>
                  <a:schemeClr val="accent1"/>
                </a:solidFill>
              </a:defRPr>
            </a:lvl7pPr>
            <a:lvl8pPr lvl="7" rtl="0" algn="r">
              <a:spcBef>
                <a:spcPts val="0"/>
              </a:spcBef>
              <a:spcAft>
                <a:spcPts val="0"/>
              </a:spcAft>
              <a:buClr>
                <a:schemeClr val="accent1"/>
              </a:buClr>
              <a:buSzPts val="1800"/>
              <a:buNone/>
              <a:defRPr sz="1800">
                <a:solidFill>
                  <a:schemeClr val="accent1"/>
                </a:solidFill>
              </a:defRPr>
            </a:lvl8pPr>
            <a:lvl9pPr lvl="8" rtl="0" algn="r">
              <a:spcBef>
                <a:spcPts val="0"/>
              </a:spcBef>
              <a:spcAft>
                <a:spcPts val="0"/>
              </a:spcAft>
              <a:buClr>
                <a:schemeClr val="accent1"/>
              </a:buClr>
              <a:buSzPts val="1800"/>
              <a:buNone/>
              <a:defRPr sz="1800">
                <a:solidFill>
                  <a:schemeClr val="accent1"/>
                </a:solidFill>
              </a:defRPr>
            </a:lvl9pPr>
          </a:lstStyle>
          <a:p/>
        </p:txBody>
      </p:sp>
      <p:sp>
        <p:nvSpPr>
          <p:cNvPr id="334" name="Google Shape;334;p58"/>
          <p:cNvSpPr txBox="1"/>
          <p:nvPr>
            <p:ph idx="3" type="subTitle"/>
          </p:nvPr>
        </p:nvSpPr>
        <p:spPr>
          <a:xfrm>
            <a:off x="935650" y="3717933"/>
            <a:ext cx="2096100" cy="499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335" name="Google Shape;335;p58"/>
          <p:cNvSpPr txBox="1"/>
          <p:nvPr>
            <p:ph idx="4" type="title"/>
          </p:nvPr>
        </p:nvSpPr>
        <p:spPr>
          <a:xfrm>
            <a:off x="6112225" y="1941800"/>
            <a:ext cx="2096100" cy="403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p:txBody>
      </p:sp>
      <p:sp>
        <p:nvSpPr>
          <p:cNvPr id="336" name="Google Shape;336;p58"/>
          <p:cNvSpPr txBox="1"/>
          <p:nvPr>
            <p:ph idx="5" type="subTitle"/>
          </p:nvPr>
        </p:nvSpPr>
        <p:spPr>
          <a:xfrm>
            <a:off x="6112225" y="2280591"/>
            <a:ext cx="2096100" cy="499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37" name="Google Shape;337;p58"/>
          <p:cNvSpPr txBox="1"/>
          <p:nvPr>
            <p:ph idx="6" type="title"/>
          </p:nvPr>
        </p:nvSpPr>
        <p:spPr>
          <a:xfrm>
            <a:off x="6112225" y="3366825"/>
            <a:ext cx="2096100" cy="403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p:txBody>
      </p:sp>
      <p:sp>
        <p:nvSpPr>
          <p:cNvPr id="338" name="Google Shape;338;p58"/>
          <p:cNvSpPr txBox="1"/>
          <p:nvPr>
            <p:ph idx="7" type="subTitle"/>
          </p:nvPr>
        </p:nvSpPr>
        <p:spPr>
          <a:xfrm>
            <a:off x="6112225" y="3717933"/>
            <a:ext cx="2096100" cy="499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39" name="Google Shape;339;p58"/>
          <p:cNvSpPr txBox="1"/>
          <p:nvPr>
            <p:ph idx="8" type="title"/>
          </p:nvPr>
        </p:nvSpPr>
        <p:spPr>
          <a:xfrm>
            <a:off x="768900" y="403200"/>
            <a:ext cx="43833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cxnSp>
        <p:nvCxnSpPr>
          <p:cNvPr id="340" name="Google Shape;340;p58"/>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CUSTOM_15">
    <p:spTree>
      <p:nvGrpSpPr>
        <p:cNvPr id="341" name="Shape 341"/>
        <p:cNvGrpSpPr/>
        <p:nvPr/>
      </p:nvGrpSpPr>
      <p:grpSpPr>
        <a:xfrm>
          <a:off x="0" y="0"/>
          <a:ext cx="0" cy="0"/>
          <a:chOff x="0" y="0"/>
          <a:chExt cx="0" cy="0"/>
        </a:xfrm>
      </p:grpSpPr>
      <p:sp>
        <p:nvSpPr>
          <p:cNvPr id="342" name="Google Shape;342;p59"/>
          <p:cNvSpPr txBox="1"/>
          <p:nvPr>
            <p:ph type="title"/>
          </p:nvPr>
        </p:nvSpPr>
        <p:spPr>
          <a:xfrm>
            <a:off x="1076700" y="1880825"/>
            <a:ext cx="2191500" cy="499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p:txBody>
      </p:sp>
      <p:sp>
        <p:nvSpPr>
          <p:cNvPr id="343" name="Google Shape;343;p59"/>
          <p:cNvSpPr txBox="1"/>
          <p:nvPr>
            <p:ph idx="1" type="subTitle"/>
          </p:nvPr>
        </p:nvSpPr>
        <p:spPr>
          <a:xfrm>
            <a:off x="1076700" y="2303548"/>
            <a:ext cx="2191500" cy="671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344" name="Google Shape;344;p59"/>
          <p:cNvSpPr txBox="1"/>
          <p:nvPr>
            <p:ph idx="2" type="title"/>
          </p:nvPr>
        </p:nvSpPr>
        <p:spPr>
          <a:xfrm>
            <a:off x="768900" y="403200"/>
            <a:ext cx="43833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cxnSp>
        <p:nvCxnSpPr>
          <p:cNvPr id="345" name="Google Shape;345;p59"/>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
        <p:nvSpPr>
          <p:cNvPr id="346" name="Google Shape;346;p59"/>
          <p:cNvSpPr txBox="1"/>
          <p:nvPr>
            <p:ph idx="3" type="title"/>
          </p:nvPr>
        </p:nvSpPr>
        <p:spPr>
          <a:xfrm>
            <a:off x="1076700" y="3254726"/>
            <a:ext cx="2191500" cy="499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p:txBody>
      </p:sp>
      <p:sp>
        <p:nvSpPr>
          <p:cNvPr id="347" name="Google Shape;347;p59"/>
          <p:cNvSpPr txBox="1"/>
          <p:nvPr>
            <p:ph idx="4" type="subTitle"/>
          </p:nvPr>
        </p:nvSpPr>
        <p:spPr>
          <a:xfrm>
            <a:off x="1076700" y="3680497"/>
            <a:ext cx="2191500" cy="671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16">
    <p:spTree>
      <p:nvGrpSpPr>
        <p:cNvPr id="348" name="Shape 348"/>
        <p:cNvGrpSpPr/>
        <p:nvPr/>
      </p:nvGrpSpPr>
      <p:grpSpPr>
        <a:xfrm>
          <a:off x="0" y="0"/>
          <a:ext cx="0" cy="0"/>
          <a:chOff x="0" y="0"/>
          <a:chExt cx="0" cy="0"/>
        </a:xfrm>
      </p:grpSpPr>
      <p:sp>
        <p:nvSpPr>
          <p:cNvPr id="349" name="Google Shape;349;p60"/>
          <p:cNvSpPr txBox="1"/>
          <p:nvPr>
            <p:ph hasCustomPrompt="1" type="title"/>
          </p:nvPr>
        </p:nvSpPr>
        <p:spPr>
          <a:xfrm>
            <a:off x="2617850" y="1493350"/>
            <a:ext cx="6348600" cy="1515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72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50" name="Google Shape;350;p60"/>
          <p:cNvSpPr txBox="1"/>
          <p:nvPr>
            <p:ph idx="1" type="body"/>
          </p:nvPr>
        </p:nvSpPr>
        <p:spPr>
          <a:xfrm>
            <a:off x="3500599" y="2982950"/>
            <a:ext cx="4519800" cy="667200"/>
          </a:xfrm>
          <a:prstGeom prst="rect">
            <a:avLst/>
          </a:prstGeom>
        </p:spPr>
        <p:txBody>
          <a:bodyPr anchorCtr="0" anchor="t" bIns="91425" lIns="91425" spcFirstLastPara="1" rIns="91425" wrap="square" tIns="91425">
            <a:noAutofit/>
          </a:bodyPr>
          <a:lstStyle>
            <a:lvl1pPr indent="-342900" lvl="0" marL="457200" rtl="0" algn="ctr">
              <a:lnSpc>
                <a:spcPct val="115000"/>
              </a:lnSpc>
              <a:spcBef>
                <a:spcPts val="0"/>
              </a:spcBef>
              <a:spcAft>
                <a:spcPts val="0"/>
              </a:spcAft>
              <a:buSzPts val="1800"/>
              <a:buChar char="●"/>
              <a:defRPr sz="2000"/>
            </a:lvl1pPr>
            <a:lvl2pPr indent="-342900" lvl="1" marL="914400" rtl="0" algn="ctr">
              <a:spcBef>
                <a:spcPts val="1200"/>
              </a:spcBef>
              <a:spcAft>
                <a:spcPts val="0"/>
              </a:spcAft>
              <a:buSzPts val="1800"/>
              <a:buChar char="○"/>
              <a:defRPr sz="1800"/>
            </a:lvl2pPr>
            <a:lvl3pPr indent="-342900" lvl="2" marL="1371600" rtl="0" algn="ctr">
              <a:spcBef>
                <a:spcPts val="1600"/>
              </a:spcBef>
              <a:spcAft>
                <a:spcPts val="0"/>
              </a:spcAft>
              <a:buSzPts val="1800"/>
              <a:buChar char="■"/>
              <a:defRPr sz="1800"/>
            </a:lvl3pPr>
            <a:lvl4pPr indent="-342900" lvl="3" marL="1828800" rtl="0" algn="ctr">
              <a:spcBef>
                <a:spcPts val="1600"/>
              </a:spcBef>
              <a:spcAft>
                <a:spcPts val="0"/>
              </a:spcAft>
              <a:buSzPts val="1800"/>
              <a:buChar char="●"/>
              <a:defRPr sz="1800"/>
            </a:lvl4pPr>
            <a:lvl5pPr indent="-342900" lvl="4" marL="2286000" rtl="0" algn="ctr">
              <a:spcBef>
                <a:spcPts val="1600"/>
              </a:spcBef>
              <a:spcAft>
                <a:spcPts val="0"/>
              </a:spcAft>
              <a:buSzPts val="1800"/>
              <a:buChar char="○"/>
              <a:defRPr sz="1800"/>
            </a:lvl5pPr>
            <a:lvl6pPr indent="-342900" lvl="5" marL="2743200" rtl="0" algn="ctr">
              <a:spcBef>
                <a:spcPts val="1600"/>
              </a:spcBef>
              <a:spcAft>
                <a:spcPts val="0"/>
              </a:spcAft>
              <a:buSzPts val="1800"/>
              <a:buChar char="■"/>
              <a:defRPr sz="1800"/>
            </a:lvl6pPr>
            <a:lvl7pPr indent="-342900" lvl="6" marL="3200400" rtl="0" algn="ctr">
              <a:spcBef>
                <a:spcPts val="1600"/>
              </a:spcBef>
              <a:spcAft>
                <a:spcPts val="0"/>
              </a:spcAft>
              <a:buSzPts val="1800"/>
              <a:buChar char="●"/>
              <a:defRPr sz="1800"/>
            </a:lvl7pPr>
            <a:lvl8pPr indent="-342900" lvl="7" marL="3657600" rtl="0" algn="ctr">
              <a:spcBef>
                <a:spcPts val="1600"/>
              </a:spcBef>
              <a:spcAft>
                <a:spcPts val="0"/>
              </a:spcAft>
              <a:buSzPts val="1800"/>
              <a:buChar char="○"/>
              <a:defRPr sz="1800"/>
            </a:lvl8pPr>
            <a:lvl9pPr indent="-342900" lvl="8" marL="4114800" rtl="0" algn="ctr">
              <a:spcBef>
                <a:spcPts val="1600"/>
              </a:spcBef>
              <a:spcAft>
                <a:spcPts val="1600"/>
              </a:spcAft>
              <a:buSzPts val="1800"/>
              <a:buChar char="■"/>
              <a:defRPr sz="1800"/>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17">
    <p:spTree>
      <p:nvGrpSpPr>
        <p:cNvPr id="351" name="Shape 351"/>
        <p:cNvGrpSpPr/>
        <p:nvPr/>
      </p:nvGrpSpPr>
      <p:grpSpPr>
        <a:xfrm>
          <a:off x="0" y="0"/>
          <a:ext cx="0" cy="0"/>
          <a:chOff x="0" y="0"/>
          <a:chExt cx="0" cy="0"/>
        </a:xfrm>
      </p:grpSpPr>
      <p:sp>
        <p:nvSpPr>
          <p:cNvPr id="352" name="Google Shape;352;p61"/>
          <p:cNvSpPr txBox="1"/>
          <p:nvPr>
            <p:ph hasCustomPrompt="1" type="title"/>
          </p:nvPr>
        </p:nvSpPr>
        <p:spPr>
          <a:xfrm>
            <a:off x="541987" y="1493350"/>
            <a:ext cx="3056100" cy="1515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7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53" name="Google Shape;353;p61"/>
          <p:cNvSpPr txBox="1"/>
          <p:nvPr>
            <p:ph idx="1" type="body"/>
          </p:nvPr>
        </p:nvSpPr>
        <p:spPr>
          <a:xfrm>
            <a:off x="1053787" y="2982950"/>
            <a:ext cx="2032500" cy="6672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sz="1400"/>
            </a:lvl1pPr>
            <a:lvl2pPr indent="-342900" lvl="1" marL="914400" rtl="0" algn="ctr">
              <a:spcBef>
                <a:spcPts val="1600"/>
              </a:spcBef>
              <a:spcAft>
                <a:spcPts val="0"/>
              </a:spcAft>
              <a:buSzPts val="1800"/>
              <a:buChar char="○"/>
              <a:defRPr sz="1800"/>
            </a:lvl2pPr>
            <a:lvl3pPr indent="-342900" lvl="2" marL="1371600" rtl="0" algn="ctr">
              <a:spcBef>
                <a:spcPts val="1600"/>
              </a:spcBef>
              <a:spcAft>
                <a:spcPts val="0"/>
              </a:spcAft>
              <a:buSzPts val="1800"/>
              <a:buChar char="■"/>
              <a:defRPr sz="1800"/>
            </a:lvl3pPr>
            <a:lvl4pPr indent="-342900" lvl="3" marL="1828800" rtl="0" algn="ctr">
              <a:spcBef>
                <a:spcPts val="1600"/>
              </a:spcBef>
              <a:spcAft>
                <a:spcPts val="0"/>
              </a:spcAft>
              <a:buSzPts val="1800"/>
              <a:buChar char="●"/>
              <a:defRPr sz="1800"/>
            </a:lvl4pPr>
            <a:lvl5pPr indent="-342900" lvl="4" marL="2286000" rtl="0" algn="ctr">
              <a:spcBef>
                <a:spcPts val="1600"/>
              </a:spcBef>
              <a:spcAft>
                <a:spcPts val="0"/>
              </a:spcAft>
              <a:buSzPts val="1800"/>
              <a:buChar char="○"/>
              <a:defRPr sz="1800"/>
            </a:lvl5pPr>
            <a:lvl6pPr indent="-342900" lvl="5" marL="2743200" rtl="0" algn="ctr">
              <a:spcBef>
                <a:spcPts val="1600"/>
              </a:spcBef>
              <a:spcAft>
                <a:spcPts val="0"/>
              </a:spcAft>
              <a:buSzPts val="1800"/>
              <a:buChar char="■"/>
              <a:defRPr sz="1800"/>
            </a:lvl6pPr>
            <a:lvl7pPr indent="-342900" lvl="6" marL="3200400" rtl="0" algn="ctr">
              <a:spcBef>
                <a:spcPts val="1600"/>
              </a:spcBef>
              <a:spcAft>
                <a:spcPts val="0"/>
              </a:spcAft>
              <a:buSzPts val="1800"/>
              <a:buChar char="●"/>
              <a:defRPr sz="1800"/>
            </a:lvl7pPr>
            <a:lvl8pPr indent="-342900" lvl="7" marL="3657600" rtl="0" algn="ctr">
              <a:spcBef>
                <a:spcPts val="1600"/>
              </a:spcBef>
              <a:spcAft>
                <a:spcPts val="0"/>
              </a:spcAft>
              <a:buSzPts val="1800"/>
              <a:buChar char="○"/>
              <a:defRPr sz="1800"/>
            </a:lvl8pPr>
            <a:lvl9pPr indent="-342900" lvl="8" marL="4114800" rtl="0" algn="ctr">
              <a:spcBef>
                <a:spcPts val="1600"/>
              </a:spcBef>
              <a:spcAft>
                <a:spcPts val="1600"/>
              </a:spcAft>
              <a:buSzPts val="1800"/>
              <a:buChar char="■"/>
              <a:defRPr sz="1800"/>
            </a:lvl9pPr>
          </a:lstStyle>
          <a:p/>
        </p:txBody>
      </p:sp>
      <p:sp>
        <p:nvSpPr>
          <p:cNvPr id="354" name="Google Shape;354;p61"/>
          <p:cNvSpPr txBox="1"/>
          <p:nvPr>
            <p:ph hasCustomPrompt="1" idx="2" type="title"/>
          </p:nvPr>
        </p:nvSpPr>
        <p:spPr>
          <a:xfrm>
            <a:off x="5545937" y="1493350"/>
            <a:ext cx="3056100" cy="1515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7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55" name="Google Shape;355;p61"/>
          <p:cNvSpPr txBox="1"/>
          <p:nvPr>
            <p:ph idx="3" type="body"/>
          </p:nvPr>
        </p:nvSpPr>
        <p:spPr>
          <a:xfrm>
            <a:off x="6057737" y="2982950"/>
            <a:ext cx="2032500" cy="6672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sz="1400"/>
            </a:lvl1pPr>
            <a:lvl2pPr indent="-342900" lvl="1" marL="914400" rtl="0" algn="ctr">
              <a:spcBef>
                <a:spcPts val="1600"/>
              </a:spcBef>
              <a:spcAft>
                <a:spcPts val="0"/>
              </a:spcAft>
              <a:buSzPts val="1800"/>
              <a:buChar char="○"/>
              <a:defRPr sz="1800"/>
            </a:lvl2pPr>
            <a:lvl3pPr indent="-342900" lvl="2" marL="1371600" rtl="0" algn="ctr">
              <a:spcBef>
                <a:spcPts val="1600"/>
              </a:spcBef>
              <a:spcAft>
                <a:spcPts val="0"/>
              </a:spcAft>
              <a:buSzPts val="1800"/>
              <a:buChar char="■"/>
              <a:defRPr sz="1800"/>
            </a:lvl3pPr>
            <a:lvl4pPr indent="-342900" lvl="3" marL="1828800" rtl="0" algn="ctr">
              <a:spcBef>
                <a:spcPts val="1600"/>
              </a:spcBef>
              <a:spcAft>
                <a:spcPts val="0"/>
              </a:spcAft>
              <a:buSzPts val="1800"/>
              <a:buChar char="●"/>
              <a:defRPr sz="1800"/>
            </a:lvl4pPr>
            <a:lvl5pPr indent="-342900" lvl="4" marL="2286000" rtl="0" algn="ctr">
              <a:spcBef>
                <a:spcPts val="1600"/>
              </a:spcBef>
              <a:spcAft>
                <a:spcPts val="0"/>
              </a:spcAft>
              <a:buSzPts val="1800"/>
              <a:buChar char="○"/>
              <a:defRPr sz="1800"/>
            </a:lvl5pPr>
            <a:lvl6pPr indent="-342900" lvl="5" marL="2743200" rtl="0" algn="ctr">
              <a:spcBef>
                <a:spcPts val="1600"/>
              </a:spcBef>
              <a:spcAft>
                <a:spcPts val="0"/>
              </a:spcAft>
              <a:buSzPts val="1800"/>
              <a:buChar char="■"/>
              <a:defRPr sz="1800"/>
            </a:lvl6pPr>
            <a:lvl7pPr indent="-342900" lvl="6" marL="3200400" rtl="0" algn="ctr">
              <a:spcBef>
                <a:spcPts val="1600"/>
              </a:spcBef>
              <a:spcAft>
                <a:spcPts val="0"/>
              </a:spcAft>
              <a:buSzPts val="1800"/>
              <a:buChar char="●"/>
              <a:defRPr sz="1800"/>
            </a:lvl7pPr>
            <a:lvl8pPr indent="-342900" lvl="7" marL="3657600" rtl="0" algn="ctr">
              <a:spcBef>
                <a:spcPts val="1600"/>
              </a:spcBef>
              <a:spcAft>
                <a:spcPts val="0"/>
              </a:spcAft>
              <a:buSzPts val="1800"/>
              <a:buChar char="○"/>
              <a:defRPr sz="1800"/>
            </a:lvl8pPr>
            <a:lvl9pPr indent="-342900" lvl="8" marL="4114800" rtl="0" algn="ctr">
              <a:spcBef>
                <a:spcPts val="1600"/>
              </a:spcBef>
              <a:spcAft>
                <a:spcPts val="1600"/>
              </a:spcAft>
              <a:buSzPts val="1800"/>
              <a:buChar char="■"/>
              <a:defRPr sz="1800"/>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2">
  <p:cSld name="CUSTOM_20">
    <p:spTree>
      <p:nvGrpSpPr>
        <p:cNvPr id="356" name="Shape 356"/>
        <p:cNvGrpSpPr/>
        <p:nvPr/>
      </p:nvGrpSpPr>
      <p:grpSpPr>
        <a:xfrm>
          <a:off x="0" y="0"/>
          <a:ext cx="0" cy="0"/>
          <a:chOff x="0" y="0"/>
          <a:chExt cx="0" cy="0"/>
        </a:xfrm>
      </p:grpSpPr>
      <p:sp>
        <p:nvSpPr>
          <p:cNvPr id="357" name="Google Shape;357;p62"/>
          <p:cNvSpPr txBox="1"/>
          <p:nvPr>
            <p:ph hasCustomPrompt="1" type="title"/>
          </p:nvPr>
        </p:nvSpPr>
        <p:spPr>
          <a:xfrm>
            <a:off x="541987" y="1493350"/>
            <a:ext cx="3056100" cy="1515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7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58" name="Google Shape;358;p62"/>
          <p:cNvSpPr txBox="1"/>
          <p:nvPr>
            <p:ph idx="1" type="body"/>
          </p:nvPr>
        </p:nvSpPr>
        <p:spPr>
          <a:xfrm>
            <a:off x="1053787" y="2982950"/>
            <a:ext cx="2032500" cy="6672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sz="1400"/>
            </a:lvl1pPr>
            <a:lvl2pPr indent="-342900" lvl="1" marL="914400" rtl="0" algn="ctr">
              <a:spcBef>
                <a:spcPts val="1600"/>
              </a:spcBef>
              <a:spcAft>
                <a:spcPts val="0"/>
              </a:spcAft>
              <a:buSzPts val="1800"/>
              <a:buChar char="○"/>
              <a:defRPr sz="1800"/>
            </a:lvl2pPr>
            <a:lvl3pPr indent="-342900" lvl="2" marL="1371600" rtl="0" algn="ctr">
              <a:spcBef>
                <a:spcPts val="1600"/>
              </a:spcBef>
              <a:spcAft>
                <a:spcPts val="0"/>
              </a:spcAft>
              <a:buSzPts val="1800"/>
              <a:buChar char="■"/>
              <a:defRPr sz="1800"/>
            </a:lvl3pPr>
            <a:lvl4pPr indent="-342900" lvl="3" marL="1828800" rtl="0" algn="ctr">
              <a:spcBef>
                <a:spcPts val="1600"/>
              </a:spcBef>
              <a:spcAft>
                <a:spcPts val="0"/>
              </a:spcAft>
              <a:buSzPts val="1800"/>
              <a:buChar char="●"/>
              <a:defRPr sz="1800"/>
            </a:lvl4pPr>
            <a:lvl5pPr indent="-342900" lvl="4" marL="2286000" rtl="0" algn="ctr">
              <a:spcBef>
                <a:spcPts val="1600"/>
              </a:spcBef>
              <a:spcAft>
                <a:spcPts val="0"/>
              </a:spcAft>
              <a:buSzPts val="1800"/>
              <a:buChar char="○"/>
              <a:defRPr sz="1800"/>
            </a:lvl5pPr>
            <a:lvl6pPr indent="-342900" lvl="5" marL="2743200" rtl="0" algn="ctr">
              <a:spcBef>
                <a:spcPts val="1600"/>
              </a:spcBef>
              <a:spcAft>
                <a:spcPts val="0"/>
              </a:spcAft>
              <a:buSzPts val="1800"/>
              <a:buChar char="■"/>
              <a:defRPr sz="1800"/>
            </a:lvl6pPr>
            <a:lvl7pPr indent="-342900" lvl="6" marL="3200400" rtl="0" algn="ctr">
              <a:spcBef>
                <a:spcPts val="1600"/>
              </a:spcBef>
              <a:spcAft>
                <a:spcPts val="0"/>
              </a:spcAft>
              <a:buSzPts val="1800"/>
              <a:buChar char="●"/>
              <a:defRPr sz="1800"/>
            </a:lvl7pPr>
            <a:lvl8pPr indent="-342900" lvl="7" marL="3657600" rtl="0" algn="ctr">
              <a:spcBef>
                <a:spcPts val="1600"/>
              </a:spcBef>
              <a:spcAft>
                <a:spcPts val="0"/>
              </a:spcAft>
              <a:buSzPts val="1800"/>
              <a:buChar char="○"/>
              <a:defRPr sz="1800"/>
            </a:lvl8pPr>
            <a:lvl9pPr indent="-342900" lvl="8" marL="4114800" rtl="0" algn="ctr">
              <a:spcBef>
                <a:spcPts val="1600"/>
              </a:spcBef>
              <a:spcAft>
                <a:spcPts val="1600"/>
              </a:spcAft>
              <a:buSzPts val="1800"/>
              <a:buChar char="■"/>
              <a:defRPr sz="1800"/>
            </a:lvl9pPr>
          </a:lstStyle>
          <a:p/>
        </p:txBody>
      </p:sp>
      <p:sp>
        <p:nvSpPr>
          <p:cNvPr id="359" name="Google Shape;359;p62"/>
          <p:cNvSpPr txBox="1"/>
          <p:nvPr>
            <p:ph hasCustomPrompt="1" idx="2" type="title"/>
          </p:nvPr>
        </p:nvSpPr>
        <p:spPr>
          <a:xfrm>
            <a:off x="5545937" y="1493350"/>
            <a:ext cx="3056100" cy="1515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7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60" name="Google Shape;360;p62"/>
          <p:cNvSpPr txBox="1"/>
          <p:nvPr>
            <p:ph idx="3" type="body"/>
          </p:nvPr>
        </p:nvSpPr>
        <p:spPr>
          <a:xfrm>
            <a:off x="6057737" y="2982950"/>
            <a:ext cx="2032500" cy="6672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sz="1400"/>
            </a:lvl1pPr>
            <a:lvl2pPr indent="-342900" lvl="1" marL="914400" rtl="0" algn="ctr">
              <a:spcBef>
                <a:spcPts val="1600"/>
              </a:spcBef>
              <a:spcAft>
                <a:spcPts val="0"/>
              </a:spcAft>
              <a:buSzPts val="1800"/>
              <a:buChar char="○"/>
              <a:defRPr sz="1800"/>
            </a:lvl2pPr>
            <a:lvl3pPr indent="-342900" lvl="2" marL="1371600" rtl="0" algn="ctr">
              <a:spcBef>
                <a:spcPts val="1600"/>
              </a:spcBef>
              <a:spcAft>
                <a:spcPts val="0"/>
              </a:spcAft>
              <a:buSzPts val="1800"/>
              <a:buChar char="■"/>
              <a:defRPr sz="1800"/>
            </a:lvl3pPr>
            <a:lvl4pPr indent="-342900" lvl="3" marL="1828800" rtl="0" algn="ctr">
              <a:spcBef>
                <a:spcPts val="1600"/>
              </a:spcBef>
              <a:spcAft>
                <a:spcPts val="0"/>
              </a:spcAft>
              <a:buSzPts val="1800"/>
              <a:buChar char="●"/>
              <a:defRPr sz="1800"/>
            </a:lvl4pPr>
            <a:lvl5pPr indent="-342900" lvl="4" marL="2286000" rtl="0" algn="ctr">
              <a:spcBef>
                <a:spcPts val="1600"/>
              </a:spcBef>
              <a:spcAft>
                <a:spcPts val="0"/>
              </a:spcAft>
              <a:buSzPts val="1800"/>
              <a:buChar char="○"/>
              <a:defRPr sz="1800"/>
            </a:lvl5pPr>
            <a:lvl6pPr indent="-342900" lvl="5" marL="2743200" rtl="0" algn="ctr">
              <a:spcBef>
                <a:spcPts val="1600"/>
              </a:spcBef>
              <a:spcAft>
                <a:spcPts val="0"/>
              </a:spcAft>
              <a:buSzPts val="1800"/>
              <a:buChar char="■"/>
              <a:defRPr sz="1800"/>
            </a:lvl6pPr>
            <a:lvl7pPr indent="-342900" lvl="6" marL="3200400" rtl="0" algn="ctr">
              <a:spcBef>
                <a:spcPts val="1600"/>
              </a:spcBef>
              <a:spcAft>
                <a:spcPts val="0"/>
              </a:spcAft>
              <a:buSzPts val="1800"/>
              <a:buChar char="●"/>
              <a:defRPr sz="1800"/>
            </a:lvl7pPr>
            <a:lvl8pPr indent="-342900" lvl="7" marL="3657600" rtl="0" algn="ctr">
              <a:spcBef>
                <a:spcPts val="1600"/>
              </a:spcBef>
              <a:spcAft>
                <a:spcPts val="0"/>
              </a:spcAft>
              <a:buSzPts val="1800"/>
              <a:buChar char="○"/>
              <a:defRPr sz="1800"/>
            </a:lvl8pPr>
            <a:lvl9pPr indent="-342900" lvl="8" marL="4114800" rtl="0" algn="ctr">
              <a:spcBef>
                <a:spcPts val="1600"/>
              </a:spcBef>
              <a:spcAft>
                <a:spcPts val="1600"/>
              </a:spcAft>
              <a:buSzPts val="1800"/>
              <a:buChar char="■"/>
              <a:defRPr sz="1800"/>
            </a:lvl9pPr>
          </a:lstStyle>
          <a:p/>
        </p:txBody>
      </p:sp>
      <p:sp>
        <p:nvSpPr>
          <p:cNvPr id="361" name="Google Shape;361;p62"/>
          <p:cNvSpPr txBox="1"/>
          <p:nvPr>
            <p:ph hasCustomPrompt="1" idx="4" type="title"/>
          </p:nvPr>
        </p:nvSpPr>
        <p:spPr>
          <a:xfrm>
            <a:off x="3043962" y="1493350"/>
            <a:ext cx="3056100" cy="1515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72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62" name="Google Shape;362;p62"/>
          <p:cNvSpPr txBox="1"/>
          <p:nvPr>
            <p:ph idx="5" type="body"/>
          </p:nvPr>
        </p:nvSpPr>
        <p:spPr>
          <a:xfrm>
            <a:off x="3555762" y="2982950"/>
            <a:ext cx="2032500" cy="6672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sz="1400"/>
            </a:lvl1pPr>
            <a:lvl2pPr indent="-342900" lvl="1" marL="914400" rtl="0" algn="ctr">
              <a:spcBef>
                <a:spcPts val="1600"/>
              </a:spcBef>
              <a:spcAft>
                <a:spcPts val="0"/>
              </a:spcAft>
              <a:buSzPts val="1800"/>
              <a:buChar char="○"/>
              <a:defRPr sz="1800"/>
            </a:lvl2pPr>
            <a:lvl3pPr indent="-342900" lvl="2" marL="1371600" rtl="0" algn="ctr">
              <a:spcBef>
                <a:spcPts val="1600"/>
              </a:spcBef>
              <a:spcAft>
                <a:spcPts val="0"/>
              </a:spcAft>
              <a:buSzPts val="1800"/>
              <a:buChar char="■"/>
              <a:defRPr sz="1800"/>
            </a:lvl3pPr>
            <a:lvl4pPr indent="-342900" lvl="3" marL="1828800" rtl="0" algn="ctr">
              <a:spcBef>
                <a:spcPts val="1600"/>
              </a:spcBef>
              <a:spcAft>
                <a:spcPts val="0"/>
              </a:spcAft>
              <a:buSzPts val="1800"/>
              <a:buChar char="●"/>
              <a:defRPr sz="1800"/>
            </a:lvl4pPr>
            <a:lvl5pPr indent="-342900" lvl="4" marL="2286000" rtl="0" algn="ctr">
              <a:spcBef>
                <a:spcPts val="1600"/>
              </a:spcBef>
              <a:spcAft>
                <a:spcPts val="0"/>
              </a:spcAft>
              <a:buSzPts val="1800"/>
              <a:buChar char="○"/>
              <a:defRPr sz="1800"/>
            </a:lvl5pPr>
            <a:lvl6pPr indent="-342900" lvl="5" marL="2743200" rtl="0" algn="ctr">
              <a:spcBef>
                <a:spcPts val="1600"/>
              </a:spcBef>
              <a:spcAft>
                <a:spcPts val="0"/>
              </a:spcAft>
              <a:buSzPts val="1800"/>
              <a:buChar char="■"/>
              <a:defRPr sz="1800"/>
            </a:lvl6pPr>
            <a:lvl7pPr indent="-342900" lvl="6" marL="3200400" rtl="0" algn="ctr">
              <a:spcBef>
                <a:spcPts val="1600"/>
              </a:spcBef>
              <a:spcAft>
                <a:spcPts val="0"/>
              </a:spcAft>
              <a:buSzPts val="1800"/>
              <a:buChar char="●"/>
              <a:defRPr sz="1800"/>
            </a:lvl7pPr>
            <a:lvl8pPr indent="-342900" lvl="7" marL="3657600" rtl="0" algn="ctr">
              <a:spcBef>
                <a:spcPts val="1600"/>
              </a:spcBef>
              <a:spcAft>
                <a:spcPts val="0"/>
              </a:spcAft>
              <a:buSzPts val="1800"/>
              <a:buChar char="○"/>
              <a:defRPr sz="1800"/>
            </a:lvl8pPr>
            <a:lvl9pPr indent="-342900" lvl="8" marL="4114800" rtl="0" algn="ctr">
              <a:spcBef>
                <a:spcPts val="1600"/>
              </a:spcBef>
              <a:spcAft>
                <a:spcPts val="1600"/>
              </a:spcAft>
              <a:buSzPts val="1800"/>
              <a:buChar char="■"/>
              <a:defRPr sz="1800"/>
            </a:lvl9pPr>
          </a:lstStyle>
          <a:p/>
        </p:txBody>
      </p:sp>
      <p:sp>
        <p:nvSpPr>
          <p:cNvPr id="363" name="Google Shape;363;p62"/>
          <p:cNvSpPr/>
          <p:nvPr/>
        </p:nvSpPr>
        <p:spPr>
          <a:xfrm rot="-1444056">
            <a:off x="5690407" y="10839"/>
            <a:ext cx="6698409" cy="6259436"/>
          </a:xfrm>
          <a:custGeom>
            <a:rect b="b" l="l" r="r" t="t"/>
            <a:pathLst>
              <a:path extrusionOk="0" h="34811" w="41446">
                <a:moveTo>
                  <a:pt x="18660" y="1"/>
                </a:moveTo>
                <a:cubicBezTo>
                  <a:pt x="17955" y="1"/>
                  <a:pt x="17296" y="39"/>
                  <a:pt x="16677" y="90"/>
                </a:cubicBezTo>
                <a:cubicBezTo>
                  <a:pt x="12442" y="443"/>
                  <a:pt x="8357" y="1771"/>
                  <a:pt x="5032" y="4638"/>
                </a:cubicBezTo>
                <a:cubicBezTo>
                  <a:pt x="2049" y="7210"/>
                  <a:pt x="1" y="11125"/>
                  <a:pt x="491" y="15033"/>
                </a:cubicBezTo>
                <a:cubicBezTo>
                  <a:pt x="964" y="18806"/>
                  <a:pt x="4267" y="22243"/>
                  <a:pt x="8032" y="22243"/>
                </a:cubicBezTo>
                <a:cubicBezTo>
                  <a:pt x="8166" y="22243"/>
                  <a:pt x="8301" y="22238"/>
                  <a:pt x="8437" y="22229"/>
                </a:cubicBezTo>
                <a:cubicBezTo>
                  <a:pt x="10584" y="22088"/>
                  <a:pt x="12747" y="20925"/>
                  <a:pt x="14804" y="20925"/>
                </a:cubicBezTo>
                <a:cubicBezTo>
                  <a:pt x="15383" y="20925"/>
                  <a:pt x="15953" y="21017"/>
                  <a:pt x="16513" y="21250"/>
                </a:cubicBezTo>
                <a:cubicBezTo>
                  <a:pt x="19186" y="22365"/>
                  <a:pt x="19685" y="25827"/>
                  <a:pt x="20891" y="28458"/>
                </a:cubicBezTo>
                <a:cubicBezTo>
                  <a:pt x="22614" y="32213"/>
                  <a:pt x="26630" y="34811"/>
                  <a:pt x="30745" y="34811"/>
                </a:cubicBezTo>
                <a:cubicBezTo>
                  <a:pt x="30997" y="34811"/>
                  <a:pt x="31250" y="34801"/>
                  <a:pt x="31502" y="34781"/>
                </a:cubicBezTo>
                <a:cubicBezTo>
                  <a:pt x="35872" y="34436"/>
                  <a:pt x="39857" y="31006"/>
                  <a:pt x="40722" y="26709"/>
                </a:cubicBezTo>
                <a:cubicBezTo>
                  <a:pt x="41372" y="23478"/>
                  <a:pt x="41446" y="18974"/>
                  <a:pt x="40528" y="15807"/>
                </a:cubicBezTo>
                <a:cubicBezTo>
                  <a:pt x="39241" y="11363"/>
                  <a:pt x="36773" y="7276"/>
                  <a:pt x="31102" y="4297"/>
                </a:cubicBezTo>
                <a:lnTo>
                  <a:pt x="31101" y="4296"/>
                </a:lnTo>
                <a:cubicBezTo>
                  <a:pt x="25767" y="739"/>
                  <a:pt x="21771" y="1"/>
                  <a:pt x="18660" y="1"/>
                </a:cubicBezTo>
                <a:close/>
              </a:path>
            </a:pathLst>
          </a:custGeom>
          <a:solidFill>
            <a:schemeClr val="accent1">
              <a:alpha val="2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768900" y="403200"/>
            <a:ext cx="325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0" name="Google Shape;30;p7"/>
          <p:cNvSpPr txBox="1"/>
          <p:nvPr>
            <p:ph idx="1" type="body"/>
          </p:nvPr>
        </p:nvSpPr>
        <p:spPr>
          <a:xfrm>
            <a:off x="768900" y="2572275"/>
            <a:ext cx="3258000" cy="1880100"/>
          </a:xfrm>
          <a:prstGeom prst="rect">
            <a:avLst/>
          </a:prstGeom>
        </p:spPr>
        <p:txBody>
          <a:bodyPr anchorCtr="0" anchor="t" bIns="91425" lIns="91425" spcFirstLastPara="1" rIns="91425" wrap="square" tIns="91425">
            <a:noAutofit/>
          </a:bodyPr>
          <a:lstStyle>
            <a:lvl1pPr indent="-330200" lvl="0" marL="457200">
              <a:spcBef>
                <a:spcPts val="0"/>
              </a:spcBef>
              <a:spcAft>
                <a:spcPts val="0"/>
              </a:spcAft>
              <a:buSzPts val="1600"/>
              <a:buChar char="●"/>
              <a:defRPr sz="1600"/>
            </a:lvl1pPr>
            <a:lvl2pPr indent="-330200" lvl="1" marL="914400">
              <a:spcBef>
                <a:spcPts val="1600"/>
              </a:spcBef>
              <a:spcAft>
                <a:spcPts val="0"/>
              </a:spcAft>
              <a:buSzPts val="1600"/>
              <a:buChar char="○"/>
              <a:defRPr sz="1600"/>
            </a:lvl2pPr>
            <a:lvl3pPr indent="-330200" lvl="2" marL="1371600">
              <a:spcBef>
                <a:spcPts val="1600"/>
              </a:spcBef>
              <a:spcAft>
                <a:spcPts val="0"/>
              </a:spcAft>
              <a:buSzPts val="1600"/>
              <a:buChar char="■"/>
              <a:defRPr sz="1600"/>
            </a:lvl3pPr>
            <a:lvl4pPr indent="-330200" lvl="3" marL="1828800">
              <a:spcBef>
                <a:spcPts val="1600"/>
              </a:spcBef>
              <a:spcAft>
                <a:spcPts val="0"/>
              </a:spcAft>
              <a:buSzPts val="1600"/>
              <a:buChar char="●"/>
              <a:defRPr sz="1600"/>
            </a:lvl4pPr>
            <a:lvl5pPr indent="-330200" lvl="4" marL="2286000">
              <a:spcBef>
                <a:spcPts val="1600"/>
              </a:spcBef>
              <a:spcAft>
                <a:spcPts val="0"/>
              </a:spcAft>
              <a:buSzPts val="1600"/>
              <a:buChar char="○"/>
              <a:defRPr sz="1600"/>
            </a:lvl5pPr>
            <a:lvl6pPr indent="-330200" lvl="5" marL="2743200">
              <a:spcBef>
                <a:spcPts val="1600"/>
              </a:spcBef>
              <a:spcAft>
                <a:spcPts val="0"/>
              </a:spcAft>
              <a:buSzPts val="1600"/>
              <a:buChar char="■"/>
              <a:defRPr sz="1600"/>
            </a:lvl6pPr>
            <a:lvl7pPr indent="-330200" lvl="6" marL="3200400">
              <a:spcBef>
                <a:spcPts val="1600"/>
              </a:spcBef>
              <a:spcAft>
                <a:spcPts val="0"/>
              </a:spcAft>
              <a:buSzPts val="1600"/>
              <a:buChar char="●"/>
              <a:defRPr sz="1600"/>
            </a:lvl7pPr>
            <a:lvl8pPr indent="-330200" lvl="7" marL="3657600">
              <a:spcBef>
                <a:spcPts val="1600"/>
              </a:spcBef>
              <a:spcAft>
                <a:spcPts val="0"/>
              </a:spcAft>
              <a:buSzPts val="1600"/>
              <a:buChar char="○"/>
              <a:defRPr sz="1600"/>
            </a:lvl8pPr>
            <a:lvl9pPr indent="-330200" lvl="8" marL="4114800">
              <a:spcBef>
                <a:spcPts val="1600"/>
              </a:spcBef>
              <a:spcAft>
                <a:spcPts val="1600"/>
              </a:spcAft>
              <a:buSzPts val="1600"/>
              <a:buChar char="■"/>
              <a:defRPr sz="1600"/>
            </a:lvl9pPr>
          </a:lstStyle>
          <a:p/>
        </p:txBody>
      </p:sp>
      <p:cxnSp>
        <p:nvCxnSpPr>
          <p:cNvPr id="31" name="Google Shape;31;p7"/>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2">
    <p:spTree>
      <p:nvGrpSpPr>
        <p:cNvPr id="364" name="Shape 364"/>
        <p:cNvGrpSpPr/>
        <p:nvPr/>
      </p:nvGrpSpPr>
      <p:grpSpPr>
        <a:xfrm>
          <a:off x="0" y="0"/>
          <a:ext cx="0" cy="0"/>
          <a:chOff x="0" y="0"/>
          <a:chExt cx="0" cy="0"/>
        </a:xfrm>
      </p:grpSpPr>
      <p:sp>
        <p:nvSpPr>
          <p:cNvPr id="365" name="Google Shape;365;p63"/>
          <p:cNvSpPr txBox="1"/>
          <p:nvPr>
            <p:ph idx="1" type="subTitle"/>
          </p:nvPr>
        </p:nvSpPr>
        <p:spPr>
          <a:xfrm>
            <a:off x="768900" y="1458900"/>
            <a:ext cx="3258000" cy="889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366" name="Google Shape;366;p63"/>
          <p:cNvSpPr txBox="1"/>
          <p:nvPr>
            <p:ph idx="2" type="body"/>
          </p:nvPr>
        </p:nvSpPr>
        <p:spPr>
          <a:xfrm>
            <a:off x="768900" y="2304050"/>
            <a:ext cx="3426900" cy="21573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sz="1600"/>
            </a:lvl1pPr>
            <a:lvl2pPr indent="-330200" lvl="1" marL="914400" rtl="0">
              <a:spcBef>
                <a:spcPts val="1000"/>
              </a:spcBef>
              <a:spcAft>
                <a:spcPts val="0"/>
              </a:spcAft>
              <a:buSzPts val="1600"/>
              <a:buChar char="○"/>
              <a:defRPr sz="1600"/>
            </a:lvl2pPr>
            <a:lvl3pPr indent="-330200" lvl="2" marL="1371600" rtl="0">
              <a:spcBef>
                <a:spcPts val="1600"/>
              </a:spcBef>
              <a:spcAft>
                <a:spcPts val="0"/>
              </a:spcAft>
              <a:buSzPts val="1600"/>
              <a:buChar char="■"/>
              <a:defRPr sz="1600"/>
            </a:lvl3pPr>
            <a:lvl4pPr indent="-330200" lvl="3" marL="1828800" rtl="0">
              <a:spcBef>
                <a:spcPts val="1600"/>
              </a:spcBef>
              <a:spcAft>
                <a:spcPts val="0"/>
              </a:spcAft>
              <a:buSzPts val="1600"/>
              <a:buChar char="●"/>
              <a:defRPr sz="1600"/>
            </a:lvl4pPr>
            <a:lvl5pPr indent="-330200" lvl="4" marL="2286000" rtl="0">
              <a:spcBef>
                <a:spcPts val="1600"/>
              </a:spcBef>
              <a:spcAft>
                <a:spcPts val="0"/>
              </a:spcAft>
              <a:buSzPts val="1600"/>
              <a:buChar char="○"/>
              <a:defRPr sz="1600"/>
            </a:lvl5pPr>
            <a:lvl6pPr indent="-330200" lvl="5" marL="2743200" rtl="0">
              <a:spcBef>
                <a:spcPts val="1600"/>
              </a:spcBef>
              <a:spcAft>
                <a:spcPts val="0"/>
              </a:spcAft>
              <a:buSzPts val="1600"/>
              <a:buChar char="■"/>
              <a:defRPr sz="1600"/>
            </a:lvl6pPr>
            <a:lvl7pPr indent="-330200" lvl="6" marL="3200400" rtl="0">
              <a:spcBef>
                <a:spcPts val="1600"/>
              </a:spcBef>
              <a:spcAft>
                <a:spcPts val="0"/>
              </a:spcAft>
              <a:buSzPts val="1600"/>
              <a:buChar char="●"/>
              <a:defRPr sz="1600"/>
            </a:lvl7pPr>
            <a:lvl8pPr indent="-330200" lvl="7" marL="3657600" rtl="0">
              <a:spcBef>
                <a:spcPts val="1600"/>
              </a:spcBef>
              <a:spcAft>
                <a:spcPts val="0"/>
              </a:spcAft>
              <a:buSzPts val="1600"/>
              <a:buChar char="○"/>
              <a:defRPr sz="1600"/>
            </a:lvl8pPr>
            <a:lvl9pPr indent="-330200" lvl="8" marL="4114800" rtl="0">
              <a:spcBef>
                <a:spcPts val="1600"/>
              </a:spcBef>
              <a:spcAft>
                <a:spcPts val="1600"/>
              </a:spcAft>
              <a:buSzPts val="1600"/>
              <a:buChar char="■"/>
              <a:defRPr sz="1600"/>
            </a:lvl9pPr>
          </a:lstStyle>
          <a:p/>
        </p:txBody>
      </p:sp>
      <p:sp>
        <p:nvSpPr>
          <p:cNvPr id="367" name="Google Shape;367;p63"/>
          <p:cNvSpPr txBox="1"/>
          <p:nvPr>
            <p:ph type="title"/>
          </p:nvPr>
        </p:nvSpPr>
        <p:spPr>
          <a:xfrm>
            <a:off x="768900" y="403200"/>
            <a:ext cx="37047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cxnSp>
        <p:nvCxnSpPr>
          <p:cNvPr id="368" name="Google Shape;368;p63"/>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8">
    <p:spTree>
      <p:nvGrpSpPr>
        <p:cNvPr id="369" name="Shape 369"/>
        <p:cNvGrpSpPr/>
        <p:nvPr/>
      </p:nvGrpSpPr>
      <p:grpSpPr>
        <a:xfrm>
          <a:off x="0" y="0"/>
          <a:ext cx="0" cy="0"/>
          <a:chOff x="0" y="0"/>
          <a:chExt cx="0" cy="0"/>
        </a:xfrm>
      </p:grpSpPr>
      <p:sp>
        <p:nvSpPr>
          <p:cNvPr id="370" name="Google Shape;370;p64"/>
          <p:cNvSpPr txBox="1"/>
          <p:nvPr>
            <p:ph type="title"/>
          </p:nvPr>
        </p:nvSpPr>
        <p:spPr>
          <a:xfrm>
            <a:off x="2943000" y="403200"/>
            <a:ext cx="3258000" cy="755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cxnSp>
        <p:nvCxnSpPr>
          <p:cNvPr id="371" name="Google Shape;371;p64"/>
          <p:cNvCxnSpPr/>
          <p:nvPr/>
        </p:nvCxnSpPr>
        <p:spPr>
          <a:xfrm>
            <a:off x="2466450" y="1231625"/>
            <a:ext cx="4211100" cy="0"/>
          </a:xfrm>
          <a:prstGeom prst="straightConnector1">
            <a:avLst/>
          </a:prstGeom>
          <a:noFill/>
          <a:ln cap="flat" cmpd="sng" w="9525">
            <a:solidFill>
              <a:schemeClr val="accent2"/>
            </a:solidFill>
            <a:prstDash val="solid"/>
            <a:round/>
            <a:headEnd len="med" w="med" type="none"/>
            <a:tailEnd len="med" w="med" type="none"/>
          </a:ln>
        </p:spPr>
      </p:cxn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4">
  <p:cSld name="CUSTOM_19">
    <p:spTree>
      <p:nvGrpSpPr>
        <p:cNvPr id="372" name="Shape 372"/>
        <p:cNvGrpSpPr/>
        <p:nvPr/>
      </p:nvGrpSpPr>
      <p:grpSpPr>
        <a:xfrm>
          <a:off x="0" y="0"/>
          <a:ext cx="0" cy="0"/>
          <a:chOff x="0" y="0"/>
          <a:chExt cx="0" cy="0"/>
        </a:xfrm>
      </p:grpSpPr>
      <p:sp>
        <p:nvSpPr>
          <p:cNvPr id="373" name="Google Shape;373;p65"/>
          <p:cNvSpPr txBox="1"/>
          <p:nvPr>
            <p:ph idx="1" type="body"/>
          </p:nvPr>
        </p:nvSpPr>
        <p:spPr>
          <a:xfrm>
            <a:off x="898100" y="1960108"/>
            <a:ext cx="3449400" cy="818100"/>
          </a:xfrm>
          <a:prstGeom prst="rect">
            <a:avLst/>
          </a:prstGeom>
        </p:spPr>
        <p:txBody>
          <a:bodyPr anchorCtr="0" anchor="t" bIns="91425" lIns="91425" spcFirstLastPara="1" rIns="91425" wrap="square" tIns="91425">
            <a:noAutofit/>
          </a:bodyPr>
          <a:lstStyle>
            <a:lvl1pPr indent="-330200" lvl="0" marL="457200" rtl="0">
              <a:lnSpc>
                <a:spcPct val="100000"/>
              </a:lnSpc>
              <a:spcBef>
                <a:spcPts val="0"/>
              </a:spcBef>
              <a:spcAft>
                <a:spcPts val="0"/>
              </a:spcAft>
              <a:buSzPts val="1600"/>
              <a:buChar char="●"/>
              <a:defRPr sz="1400"/>
            </a:lvl1pPr>
            <a:lvl2pPr indent="-330200" lvl="1" marL="914400" rtl="0">
              <a:lnSpc>
                <a:spcPct val="100000"/>
              </a:lnSpc>
              <a:spcBef>
                <a:spcPts val="0"/>
              </a:spcBef>
              <a:spcAft>
                <a:spcPts val="0"/>
              </a:spcAft>
              <a:buSzPts val="1600"/>
              <a:buChar char="○"/>
              <a:defRPr sz="1600"/>
            </a:lvl2pPr>
            <a:lvl3pPr indent="-330200" lvl="2" marL="1371600" rtl="0">
              <a:lnSpc>
                <a:spcPct val="100000"/>
              </a:lnSpc>
              <a:spcBef>
                <a:spcPts val="1600"/>
              </a:spcBef>
              <a:spcAft>
                <a:spcPts val="0"/>
              </a:spcAft>
              <a:buSzPts val="1600"/>
              <a:buChar char="■"/>
              <a:defRPr sz="1600"/>
            </a:lvl3pPr>
            <a:lvl4pPr indent="-330200" lvl="3" marL="1828800" rtl="0">
              <a:lnSpc>
                <a:spcPct val="100000"/>
              </a:lnSpc>
              <a:spcBef>
                <a:spcPts val="1600"/>
              </a:spcBef>
              <a:spcAft>
                <a:spcPts val="0"/>
              </a:spcAft>
              <a:buSzPts val="1600"/>
              <a:buChar char="●"/>
              <a:defRPr sz="1600"/>
            </a:lvl4pPr>
            <a:lvl5pPr indent="-330200" lvl="4" marL="2286000" rtl="0">
              <a:lnSpc>
                <a:spcPct val="100000"/>
              </a:lnSpc>
              <a:spcBef>
                <a:spcPts val="1600"/>
              </a:spcBef>
              <a:spcAft>
                <a:spcPts val="0"/>
              </a:spcAft>
              <a:buSzPts val="1600"/>
              <a:buChar char="○"/>
              <a:defRPr sz="1600"/>
            </a:lvl5pPr>
            <a:lvl6pPr indent="-330200" lvl="5" marL="2743200" rtl="0">
              <a:lnSpc>
                <a:spcPct val="100000"/>
              </a:lnSpc>
              <a:spcBef>
                <a:spcPts val="1600"/>
              </a:spcBef>
              <a:spcAft>
                <a:spcPts val="0"/>
              </a:spcAft>
              <a:buSzPts val="1600"/>
              <a:buChar char="■"/>
              <a:defRPr sz="1600"/>
            </a:lvl6pPr>
            <a:lvl7pPr indent="-330200" lvl="6" marL="3200400" rtl="0">
              <a:lnSpc>
                <a:spcPct val="100000"/>
              </a:lnSpc>
              <a:spcBef>
                <a:spcPts val="1600"/>
              </a:spcBef>
              <a:spcAft>
                <a:spcPts val="0"/>
              </a:spcAft>
              <a:buSzPts val="1600"/>
              <a:buChar char="●"/>
              <a:defRPr sz="1600"/>
            </a:lvl7pPr>
            <a:lvl8pPr indent="-330200" lvl="7" marL="3657600" rtl="0">
              <a:lnSpc>
                <a:spcPct val="100000"/>
              </a:lnSpc>
              <a:spcBef>
                <a:spcPts val="1600"/>
              </a:spcBef>
              <a:spcAft>
                <a:spcPts val="0"/>
              </a:spcAft>
              <a:buSzPts val="1600"/>
              <a:buChar char="○"/>
              <a:defRPr sz="1600"/>
            </a:lvl8pPr>
            <a:lvl9pPr indent="-330200" lvl="8" marL="4114800" rtl="0">
              <a:lnSpc>
                <a:spcPct val="100000"/>
              </a:lnSpc>
              <a:spcBef>
                <a:spcPts val="1600"/>
              </a:spcBef>
              <a:spcAft>
                <a:spcPts val="1600"/>
              </a:spcAft>
              <a:buSzPts val="1600"/>
              <a:buChar char="■"/>
              <a:defRPr sz="1600"/>
            </a:lvl9pPr>
          </a:lstStyle>
          <a:p/>
        </p:txBody>
      </p:sp>
      <p:sp>
        <p:nvSpPr>
          <p:cNvPr id="374" name="Google Shape;374;p65"/>
          <p:cNvSpPr txBox="1"/>
          <p:nvPr>
            <p:ph type="title"/>
          </p:nvPr>
        </p:nvSpPr>
        <p:spPr>
          <a:xfrm>
            <a:off x="768900" y="403200"/>
            <a:ext cx="43833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cxnSp>
        <p:nvCxnSpPr>
          <p:cNvPr id="375" name="Google Shape;375;p65"/>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
        <p:nvSpPr>
          <p:cNvPr id="376" name="Google Shape;376;p65"/>
          <p:cNvSpPr txBox="1"/>
          <p:nvPr>
            <p:ph idx="2" type="title"/>
          </p:nvPr>
        </p:nvSpPr>
        <p:spPr>
          <a:xfrm>
            <a:off x="898100" y="1598294"/>
            <a:ext cx="2039100" cy="419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p:txBody>
      </p:sp>
      <p:sp>
        <p:nvSpPr>
          <p:cNvPr id="377" name="Google Shape;377;p65"/>
          <p:cNvSpPr txBox="1"/>
          <p:nvPr>
            <p:ph idx="3" type="body"/>
          </p:nvPr>
        </p:nvSpPr>
        <p:spPr>
          <a:xfrm>
            <a:off x="898100" y="3593058"/>
            <a:ext cx="3449400" cy="818100"/>
          </a:xfrm>
          <a:prstGeom prst="rect">
            <a:avLst/>
          </a:prstGeom>
        </p:spPr>
        <p:txBody>
          <a:bodyPr anchorCtr="0" anchor="t" bIns="91425" lIns="91425" spcFirstLastPara="1" rIns="91425" wrap="square" tIns="91425">
            <a:noAutofit/>
          </a:bodyPr>
          <a:lstStyle>
            <a:lvl1pPr indent="-330200" lvl="0" marL="457200" rtl="0">
              <a:lnSpc>
                <a:spcPct val="100000"/>
              </a:lnSpc>
              <a:spcBef>
                <a:spcPts val="0"/>
              </a:spcBef>
              <a:spcAft>
                <a:spcPts val="0"/>
              </a:spcAft>
              <a:buSzPts val="1600"/>
              <a:buChar char="●"/>
              <a:defRPr sz="1400"/>
            </a:lvl1pPr>
            <a:lvl2pPr indent="-330200" lvl="1" marL="914400" rtl="0">
              <a:lnSpc>
                <a:spcPct val="100000"/>
              </a:lnSpc>
              <a:spcBef>
                <a:spcPts val="0"/>
              </a:spcBef>
              <a:spcAft>
                <a:spcPts val="0"/>
              </a:spcAft>
              <a:buSzPts val="1600"/>
              <a:buChar char="○"/>
              <a:defRPr sz="1600"/>
            </a:lvl2pPr>
            <a:lvl3pPr indent="-330200" lvl="2" marL="1371600" rtl="0">
              <a:lnSpc>
                <a:spcPct val="100000"/>
              </a:lnSpc>
              <a:spcBef>
                <a:spcPts val="1600"/>
              </a:spcBef>
              <a:spcAft>
                <a:spcPts val="0"/>
              </a:spcAft>
              <a:buSzPts val="1600"/>
              <a:buChar char="■"/>
              <a:defRPr sz="1600"/>
            </a:lvl3pPr>
            <a:lvl4pPr indent="-330200" lvl="3" marL="1828800" rtl="0">
              <a:lnSpc>
                <a:spcPct val="100000"/>
              </a:lnSpc>
              <a:spcBef>
                <a:spcPts val="1600"/>
              </a:spcBef>
              <a:spcAft>
                <a:spcPts val="0"/>
              </a:spcAft>
              <a:buSzPts val="1600"/>
              <a:buChar char="●"/>
              <a:defRPr sz="1600"/>
            </a:lvl4pPr>
            <a:lvl5pPr indent="-330200" lvl="4" marL="2286000" rtl="0">
              <a:lnSpc>
                <a:spcPct val="100000"/>
              </a:lnSpc>
              <a:spcBef>
                <a:spcPts val="1600"/>
              </a:spcBef>
              <a:spcAft>
                <a:spcPts val="0"/>
              </a:spcAft>
              <a:buSzPts val="1600"/>
              <a:buChar char="○"/>
              <a:defRPr sz="1600"/>
            </a:lvl5pPr>
            <a:lvl6pPr indent="-330200" lvl="5" marL="2743200" rtl="0">
              <a:lnSpc>
                <a:spcPct val="100000"/>
              </a:lnSpc>
              <a:spcBef>
                <a:spcPts val="1600"/>
              </a:spcBef>
              <a:spcAft>
                <a:spcPts val="0"/>
              </a:spcAft>
              <a:buSzPts val="1600"/>
              <a:buChar char="■"/>
              <a:defRPr sz="1600"/>
            </a:lvl6pPr>
            <a:lvl7pPr indent="-330200" lvl="6" marL="3200400" rtl="0">
              <a:lnSpc>
                <a:spcPct val="100000"/>
              </a:lnSpc>
              <a:spcBef>
                <a:spcPts val="1600"/>
              </a:spcBef>
              <a:spcAft>
                <a:spcPts val="0"/>
              </a:spcAft>
              <a:buSzPts val="1600"/>
              <a:buChar char="●"/>
              <a:defRPr sz="1600"/>
            </a:lvl7pPr>
            <a:lvl8pPr indent="-330200" lvl="7" marL="3657600" rtl="0">
              <a:lnSpc>
                <a:spcPct val="100000"/>
              </a:lnSpc>
              <a:spcBef>
                <a:spcPts val="1600"/>
              </a:spcBef>
              <a:spcAft>
                <a:spcPts val="0"/>
              </a:spcAft>
              <a:buSzPts val="1600"/>
              <a:buChar char="○"/>
              <a:defRPr sz="1600"/>
            </a:lvl8pPr>
            <a:lvl9pPr indent="-330200" lvl="8" marL="4114800" rtl="0">
              <a:lnSpc>
                <a:spcPct val="100000"/>
              </a:lnSpc>
              <a:spcBef>
                <a:spcPts val="1600"/>
              </a:spcBef>
              <a:spcAft>
                <a:spcPts val="1600"/>
              </a:spcAft>
              <a:buSzPts val="1600"/>
              <a:buChar char="■"/>
              <a:defRPr sz="1600"/>
            </a:lvl9pPr>
          </a:lstStyle>
          <a:p/>
        </p:txBody>
      </p:sp>
      <p:sp>
        <p:nvSpPr>
          <p:cNvPr id="378" name="Google Shape;378;p65"/>
          <p:cNvSpPr txBox="1"/>
          <p:nvPr>
            <p:ph idx="4" type="title"/>
          </p:nvPr>
        </p:nvSpPr>
        <p:spPr>
          <a:xfrm>
            <a:off x="898100" y="3208895"/>
            <a:ext cx="2039100" cy="4419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
  <p:cSld name="TITLE_AND_BODY_1_1_2">
    <p:spTree>
      <p:nvGrpSpPr>
        <p:cNvPr id="379" name="Shape 379"/>
        <p:cNvGrpSpPr/>
        <p:nvPr/>
      </p:nvGrpSpPr>
      <p:grpSpPr>
        <a:xfrm>
          <a:off x="0" y="0"/>
          <a:ext cx="0" cy="0"/>
          <a:chOff x="0" y="0"/>
          <a:chExt cx="0" cy="0"/>
        </a:xfrm>
      </p:grpSpPr>
      <p:sp>
        <p:nvSpPr>
          <p:cNvPr id="380" name="Google Shape;380;p66"/>
          <p:cNvSpPr txBox="1"/>
          <p:nvPr>
            <p:ph type="title"/>
          </p:nvPr>
        </p:nvSpPr>
        <p:spPr>
          <a:xfrm>
            <a:off x="1076700" y="1836854"/>
            <a:ext cx="20961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381" name="Google Shape;381;p66"/>
          <p:cNvSpPr txBox="1"/>
          <p:nvPr>
            <p:ph idx="1" type="subTitle"/>
          </p:nvPr>
        </p:nvSpPr>
        <p:spPr>
          <a:xfrm>
            <a:off x="1076700" y="2274674"/>
            <a:ext cx="2096100" cy="586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82" name="Google Shape;382;p66"/>
          <p:cNvSpPr txBox="1"/>
          <p:nvPr>
            <p:ph idx="2" type="title"/>
          </p:nvPr>
        </p:nvSpPr>
        <p:spPr>
          <a:xfrm>
            <a:off x="768900" y="403200"/>
            <a:ext cx="37563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cxnSp>
        <p:nvCxnSpPr>
          <p:cNvPr id="383" name="Google Shape;383;p66"/>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
        <p:nvSpPr>
          <p:cNvPr id="384" name="Google Shape;384;p66"/>
          <p:cNvSpPr txBox="1"/>
          <p:nvPr>
            <p:ph idx="3" type="title"/>
          </p:nvPr>
        </p:nvSpPr>
        <p:spPr>
          <a:xfrm>
            <a:off x="3523950" y="1836854"/>
            <a:ext cx="20961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385" name="Google Shape;385;p66"/>
          <p:cNvSpPr txBox="1"/>
          <p:nvPr>
            <p:ph idx="4" type="subTitle"/>
          </p:nvPr>
        </p:nvSpPr>
        <p:spPr>
          <a:xfrm>
            <a:off x="3523950" y="2274674"/>
            <a:ext cx="2096100" cy="586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86" name="Google Shape;386;p66"/>
          <p:cNvSpPr txBox="1"/>
          <p:nvPr>
            <p:ph idx="5" type="title"/>
          </p:nvPr>
        </p:nvSpPr>
        <p:spPr>
          <a:xfrm>
            <a:off x="5971200" y="1836854"/>
            <a:ext cx="20961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387" name="Google Shape;387;p66"/>
          <p:cNvSpPr txBox="1"/>
          <p:nvPr>
            <p:ph idx="6" type="subTitle"/>
          </p:nvPr>
        </p:nvSpPr>
        <p:spPr>
          <a:xfrm>
            <a:off x="5971200" y="2274674"/>
            <a:ext cx="2096100" cy="586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88" name="Google Shape;388;p66"/>
          <p:cNvSpPr txBox="1"/>
          <p:nvPr>
            <p:ph idx="7" type="title"/>
          </p:nvPr>
        </p:nvSpPr>
        <p:spPr>
          <a:xfrm>
            <a:off x="1076700" y="3425404"/>
            <a:ext cx="20961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389" name="Google Shape;389;p66"/>
          <p:cNvSpPr txBox="1"/>
          <p:nvPr>
            <p:ph idx="8" type="subTitle"/>
          </p:nvPr>
        </p:nvSpPr>
        <p:spPr>
          <a:xfrm>
            <a:off x="1076700" y="3863224"/>
            <a:ext cx="2096100" cy="586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90" name="Google Shape;390;p66"/>
          <p:cNvSpPr txBox="1"/>
          <p:nvPr>
            <p:ph idx="9" type="title"/>
          </p:nvPr>
        </p:nvSpPr>
        <p:spPr>
          <a:xfrm>
            <a:off x="3523950" y="3425404"/>
            <a:ext cx="20961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391" name="Google Shape;391;p66"/>
          <p:cNvSpPr txBox="1"/>
          <p:nvPr>
            <p:ph idx="13" type="subTitle"/>
          </p:nvPr>
        </p:nvSpPr>
        <p:spPr>
          <a:xfrm>
            <a:off x="3523950" y="3863224"/>
            <a:ext cx="2096100" cy="586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92" name="Google Shape;392;p66"/>
          <p:cNvSpPr txBox="1"/>
          <p:nvPr>
            <p:ph idx="14" type="title"/>
          </p:nvPr>
        </p:nvSpPr>
        <p:spPr>
          <a:xfrm>
            <a:off x="5971200" y="3425404"/>
            <a:ext cx="20961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393" name="Google Shape;393;p66"/>
          <p:cNvSpPr txBox="1"/>
          <p:nvPr>
            <p:ph idx="15" type="subTitle"/>
          </p:nvPr>
        </p:nvSpPr>
        <p:spPr>
          <a:xfrm>
            <a:off x="5971200" y="3863224"/>
            <a:ext cx="2096100" cy="586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ONE_COLUMN_TEXT_2">
    <p:spTree>
      <p:nvGrpSpPr>
        <p:cNvPr id="394" name="Shape 394"/>
        <p:cNvGrpSpPr/>
        <p:nvPr/>
      </p:nvGrpSpPr>
      <p:grpSpPr>
        <a:xfrm>
          <a:off x="0" y="0"/>
          <a:ext cx="0" cy="0"/>
          <a:chOff x="0" y="0"/>
          <a:chExt cx="0" cy="0"/>
        </a:xfrm>
      </p:grpSpPr>
      <p:sp>
        <p:nvSpPr>
          <p:cNvPr id="395" name="Google Shape;395;p67"/>
          <p:cNvSpPr txBox="1"/>
          <p:nvPr>
            <p:ph type="title"/>
          </p:nvPr>
        </p:nvSpPr>
        <p:spPr>
          <a:xfrm>
            <a:off x="768900" y="403200"/>
            <a:ext cx="325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396" name="Google Shape;396;p67"/>
          <p:cNvSpPr txBox="1"/>
          <p:nvPr>
            <p:ph idx="1" type="body"/>
          </p:nvPr>
        </p:nvSpPr>
        <p:spPr>
          <a:xfrm>
            <a:off x="768900" y="2761200"/>
            <a:ext cx="2485500" cy="1691100"/>
          </a:xfrm>
          <a:prstGeom prst="rect">
            <a:avLst/>
          </a:prstGeom>
        </p:spPr>
        <p:txBody>
          <a:bodyPr anchorCtr="0" anchor="t" bIns="91425" lIns="91425" spcFirstLastPara="1" rIns="91425" wrap="square" tIns="91425">
            <a:noAutofit/>
          </a:bodyPr>
          <a:lstStyle>
            <a:lvl1pPr indent="-330200" lvl="0" marL="457200" rtl="0">
              <a:lnSpc>
                <a:spcPct val="100000"/>
              </a:lnSpc>
              <a:spcBef>
                <a:spcPts val="0"/>
              </a:spcBef>
              <a:spcAft>
                <a:spcPts val="0"/>
              </a:spcAft>
              <a:buSzPts val="1600"/>
              <a:buChar char="●"/>
              <a:defRPr sz="1600"/>
            </a:lvl1pPr>
            <a:lvl2pPr indent="-330200" lvl="1" marL="914400" rtl="0">
              <a:lnSpc>
                <a:spcPct val="100000"/>
              </a:lnSpc>
              <a:spcBef>
                <a:spcPts val="1600"/>
              </a:spcBef>
              <a:spcAft>
                <a:spcPts val="0"/>
              </a:spcAft>
              <a:buSzPts val="1600"/>
              <a:buChar char="○"/>
              <a:defRPr sz="1600"/>
            </a:lvl2pPr>
            <a:lvl3pPr indent="-330200" lvl="2" marL="1371600" rtl="0">
              <a:lnSpc>
                <a:spcPct val="100000"/>
              </a:lnSpc>
              <a:spcBef>
                <a:spcPts val="1600"/>
              </a:spcBef>
              <a:spcAft>
                <a:spcPts val="0"/>
              </a:spcAft>
              <a:buSzPts val="1600"/>
              <a:buChar char="■"/>
              <a:defRPr sz="1600"/>
            </a:lvl3pPr>
            <a:lvl4pPr indent="-330200" lvl="3" marL="1828800" rtl="0">
              <a:lnSpc>
                <a:spcPct val="100000"/>
              </a:lnSpc>
              <a:spcBef>
                <a:spcPts val="1600"/>
              </a:spcBef>
              <a:spcAft>
                <a:spcPts val="0"/>
              </a:spcAft>
              <a:buSzPts val="1600"/>
              <a:buChar char="●"/>
              <a:defRPr sz="1600"/>
            </a:lvl4pPr>
            <a:lvl5pPr indent="-330200" lvl="4" marL="2286000" rtl="0">
              <a:lnSpc>
                <a:spcPct val="100000"/>
              </a:lnSpc>
              <a:spcBef>
                <a:spcPts val="1600"/>
              </a:spcBef>
              <a:spcAft>
                <a:spcPts val="0"/>
              </a:spcAft>
              <a:buSzPts val="1600"/>
              <a:buChar char="○"/>
              <a:defRPr sz="1600"/>
            </a:lvl5pPr>
            <a:lvl6pPr indent="-330200" lvl="5" marL="2743200" rtl="0">
              <a:lnSpc>
                <a:spcPct val="100000"/>
              </a:lnSpc>
              <a:spcBef>
                <a:spcPts val="1600"/>
              </a:spcBef>
              <a:spcAft>
                <a:spcPts val="0"/>
              </a:spcAft>
              <a:buSzPts val="1600"/>
              <a:buChar char="■"/>
              <a:defRPr sz="1600"/>
            </a:lvl6pPr>
            <a:lvl7pPr indent="-330200" lvl="6" marL="3200400" rtl="0">
              <a:lnSpc>
                <a:spcPct val="100000"/>
              </a:lnSpc>
              <a:spcBef>
                <a:spcPts val="1600"/>
              </a:spcBef>
              <a:spcAft>
                <a:spcPts val="0"/>
              </a:spcAft>
              <a:buSzPts val="1600"/>
              <a:buChar char="●"/>
              <a:defRPr sz="1600"/>
            </a:lvl7pPr>
            <a:lvl8pPr indent="-330200" lvl="7" marL="3657600" rtl="0">
              <a:lnSpc>
                <a:spcPct val="100000"/>
              </a:lnSpc>
              <a:spcBef>
                <a:spcPts val="1600"/>
              </a:spcBef>
              <a:spcAft>
                <a:spcPts val="0"/>
              </a:spcAft>
              <a:buSzPts val="1600"/>
              <a:buChar char="○"/>
              <a:defRPr sz="1600"/>
            </a:lvl8pPr>
            <a:lvl9pPr indent="-330200" lvl="8" marL="4114800" rtl="0">
              <a:lnSpc>
                <a:spcPct val="100000"/>
              </a:lnSpc>
              <a:spcBef>
                <a:spcPts val="1600"/>
              </a:spcBef>
              <a:spcAft>
                <a:spcPts val="1600"/>
              </a:spcAft>
              <a:buSzPts val="1600"/>
              <a:buChar char="■"/>
              <a:defRPr sz="1600"/>
            </a:lvl9pPr>
          </a:lstStyle>
          <a:p/>
        </p:txBody>
      </p:sp>
      <p:cxnSp>
        <p:nvCxnSpPr>
          <p:cNvPr id="397" name="Google Shape;397;p67"/>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11">
    <p:spTree>
      <p:nvGrpSpPr>
        <p:cNvPr id="398" name="Shape 398"/>
        <p:cNvGrpSpPr/>
        <p:nvPr/>
      </p:nvGrpSpPr>
      <p:grpSpPr>
        <a:xfrm>
          <a:off x="0" y="0"/>
          <a:ext cx="0" cy="0"/>
          <a:chOff x="0" y="0"/>
          <a:chExt cx="0" cy="0"/>
        </a:xfrm>
      </p:grpSpPr>
      <p:sp>
        <p:nvSpPr>
          <p:cNvPr id="399" name="Google Shape;399;p68"/>
          <p:cNvSpPr txBox="1"/>
          <p:nvPr>
            <p:ph type="title"/>
          </p:nvPr>
        </p:nvSpPr>
        <p:spPr>
          <a:xfrm>
            <a:off x="5340900" y="403200"/>
            <a:ext cx="325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400" name="Google Shape;400;p68"/>
          <p:cNvSpPr txBox="1"/>
          <p:nvPr>
            <p:ph idx="1" type="body"/>
          </p:nvPr>
        </p:nvSpPr>
        <p:spPr>
          <a:xfrm>
            <a:off x="5340900" y="2761200"/>
            <a:ext cx="2485500" cy="1691100"/>
          </a:xfrm>
          <a:prstGeom prst="rect">
            <a:avLst/>
          </a:prstGeom>
        </p:spPr>
        <p:txBody>
          <a:bodyPr anchorCtr="0" anchor="t" bIns="91425" lIns="91425" spcFirstLastPara="1" rIns="91425" wrap="square" tIns="91425">
            <a:noAutofit/>
          </a:bodyPr>
          <a:lstStyle>
            <a:lvl1pPr indent="-330200" lvl="0" marL="457200" rtl="0">
              <a:lnSpc>
                <a:spcPct val="100000"/>
              </a:lnSpc>
              <a:spcBef>
                <a:spcPts val="0"/>
              </a:spcBef>
              <a:spcAft>
                <a:spcPts val="0"/>
              </a:spcAft>
              <a:buSzPts val="1600"/>
              <a:buChar char="●"/>
              <a:defRPr sz="1600"/>
            </a:lvl1pPr>
            <a:lvl2pPr indent="-330200" lvl="1" marL="914400" rtl="0">
              <a:lnSpc>
                <a:spcPct val="100000"/>
              </a:lnSpc>
              <a:spcBef>
                <a:spcPts val="1600"/>
              </a:spcBef>
              <a:spcAft>
                <a:spcPts val="0"/>
              </a:spcAft>
              <a:buSzPts val="1600"/>
              <a:buChar char="○"/>
              <a:defRPr sz="1600"/>
            </a:lvl2pPr>
            <a:lvl3pPr indent="-330200" lvl="2" marL="1371600" rtl="0">
              <a:lnSpc>
                <a:spcPct val="100000"/>
              </a:lnSpc>
              <a:spcBef>
                <a:spcPts val="1600"/>
              </a:spcBef>
              <a:spcAft>
                <a:spcPts val="0"/>
              </a:spcAft>
              <a:buSzPts val="1600"/>
              <a:buChar char="■"/>
              <a:defRPr sz="1600"/>
            </a:lvl3pPr>
            <a:lvl4pPr indent="-330200" lvl="3" marL="1828800" rtl="0">
              <a:lnSpc>
                <a:spcPct val="100000"/>
              </a:lnSpc>
              <a:spcBef>
                <a:spcPts val="1600"/>
              </a:spcBef>
              <a:spcAft>
                <a:spcPts val="0"/>
              </a:spcAft>
              <a:buSzPts val="1600"/>
              <a:buChar char="●"/>
              <a:defRPr sz="1600"/>
            </a:lvl4pPr>
            <a:lvl5pPr indent="-330200" lvl="4" marL="2286000" rtl="0">
              <a:lnSpc>
                <a:spcPct val="100000"/>
              </a:lnSpc>
              <a:spcBef>
                <a:spcPts val="1600"/>
              </a:spcBef>
              <a:spcAft>
                <a:spcPts val="0"/>
              </a:spcAft>
              <a:buSzPts val="1600"/>
              <a:buChar char="○"/>
              <a:defRPr sz="1600"/>
            </a:lvl5pPr>
            <a:lvl6pPr indent="-330200" lvl="5" marL="2743200" rtl="0">
              <a:lnSpc>
                <a:spcPct val="100000"/>
              </a:lnSpc>
              <a:spcBef>
                <a:spcPts val="1600"/>
              </a:spcBef>
              <a:spcAft>
                <a:spcPts val="0"/>
              </a:spcAft>
              <a:buSzPts val="1600"/>
              <a:buChar char="■"/>
              <a:defRPr sz="1600"/>
            </a:lvl6pPr>
            <a:lvl7pPr indent="-330200" lvl="6" marL="3200400" rtl="0">
              <a:lnSpc>
                <a:spcPct val="100000"/>
              </a:lnSpc>
              <a:spcBef>
                <a:spcPts val="1600"/>
              </a:spcBef>
              <a:spcAft>
                <a:spcPts val="0"/>
              </a:spcAft>
              <a:buSzPts val="1600"/>
              <a:buChar char="●"/>
              <a:defRPr sz="1600"/>
            </a:lvl7pPr>
            <a:lvl8pPr indent="-330200" lvl="7" marL="3657600" rtl="0">
              <a:lnSpc>
                <a:spcPct val="100000"/>
              </a:lnSpc>
              <a:spcBef>
                <a:spcPts val="1600"/>
              </a:spcBef>
              <a:spcAft>
                <a:spcPts val="0"/>
              </a:spcAft>
              <a:buSzPts val="1600"/>
              <a:buChar char="○"/>
              <a:defRPr sz="1600"/>
            </a:lvl8pPr>
            <a:lvl9pPr indent="-330200" lvl="8" marL="4114800" rtl="0">
              <a:lnSpc>
                <a:spcPct val="100000"/>
              </a:lnSpc>
              <a:spcBef>
                <a:spcPts val="1600"/>
              </a:spcBef>
              <a:spcAft>
                <a:spcPts val="1600"/>
              </a:spcAft>
              <a:buSzPts val="1600"/>
              <a:buChar char="■"/>
              <a:defRPr sz="1600"/>
            </a:lvl9pPr>
          </a:lstStyle>
          <a:p/>
        </p:txBody>
      </p:sp>
      <p:cxnSp>
        <p:nvCxnSpPr>
          <p:cNvPr id="401" name="Google Shape;401;p68"/>
          <p:cNvCxnSpPr/>
          <p:nvPr/>
        </p:nvCxnSpPr>
        <p:spPr>
          <a:xfrm>
            <a:off x="4982725" y="1231625"/>
            <a:ext cx="4211100" cy="0"/>
          </a:xfrm>
          <a:prstGeom prst="straightConnector1">
            <a:avLst/>
          </a:prstGeom>
          <a:noFill/>
          <a:ln cap="flat" cmpd="sng" w="9525">
            <a:solidFill>
              <a:schemeClr val="accent2"/>
            </a:solidFill>
            <a:prstDash val="solid"/>
            <a:round/>
            <a:headEnd len="med" w="med" type="none"/>
            <a:tailEnd len="med" w="med" type="none"/>
          </a:ln>
        </p:spPr>
      </p:cxnSp>
      <p:sp>
        <p:nvSpPr>
          <p:cNvPr id="402" name="Google Shape;402;p68"/>
          <p:cNvSpPr/>
          <p:nvPr/>
        </p:nvSpPr>
        <p:spPr>
          <a:xfrm rot="-1444056">
            <a:off x="-2613568" y="-447761"/>
            <a:ext cx="6698409" cy="6259436"/>
          </a:xfrm>
          <a:custGeom>
            <a:rect b="b" l="l" r="r" t="t"/>
            <a:pathLst>
              <a:path extrusionOk="0" h="34811" w="41446">
                <a:moveTo>
                  <a:pt x="18660" y="1"/>
                </a:moveTo>
                <a:cubicBezTo>
                  <a:pt x="17955" y="1"/>
                  <a:pt x="17296" y="39"/>
                  <a:pt x="16677" y="90"/>
                </a:cubicBezTo>
                <a:cubicBezTo>
                  <a:pt x="12442" y="443"/>
                  <a:pt x="8357" y="1771"/>
                  <a:pt x="5032" y="4638"/>
                </a:cubicBezTo>
                <a:cubicBezTo>
                  <a:pt x="2049" y="7210"/>
                  <a:pt x="1" y="11125"/>
                  <a:pt x="491" y="15033"/>
                </a:cubicBezTo>
                <a:cubicBezTo>
                  <a:pt x="964" y="18806"/>
                  <a:pt x="4267" y="22243"/>
                  <a:pt x="8032" y="22243"/>
                </a:cubicBezTo>
                <a:cubicBezTo>
                  <a:pt x="8166" y="22243"/>
                  <a:pt x="8301" y="22238"/>
                  <a:pt x="8437" y="22229"/>
                </a:cubicBezTo>
                <a:cubicBezTo>
                  <a:pt x="10584" y="22088"/>
                  <a:pt x="12747" y="20925"/>
                  <a:pt x="14804" y="20925"/>
                </a:cubicBezTo>
                <a:cubicBezTo>
                  <a:pt x="15383" y="20925"/>
                  <a:pt x="15953" y="21017"/>
                  <a:pt x="16513" y="21250"/>
                </a:cubicBezTo>
                <a:cubicBezTo>
                  <a:pt x="19186" y="22365"/>
                  <a:pt x="19685" y="25827"/>
                  <a:pt x="20891" y="28458"/>
                </a:cubicBezTo>
                <a:cubicBezTo>
                  <a:pt x="22614" y="32213"/>
                  <a:pt x="26630" y="34811"/>
                  <a:pt x="30745" y="34811"/>
                </a:cubicBezTo>
                <a:cubicBezTo>
                  <a:pt x="30997" y="34811"/>
                  <a:pt x="31250" y="34801"/>
                  <a:pt x="31502" y="34781"/>
                </a:cubicBezTo>
                <a:cubicBezTo>
                  <a:pt x="35872" y="34436"/>
                  <a:pt x="39857" y="31006"/>
                  <a:pt x="40722" y="26709"/>
                </a:cubicBezTo>
                <a:cubicBezTo>
                  <a:pt x="41372" y="23478"/>
                  <a:pt x="41446" y="18974"/>
                  <a:pt x="40528" y="15807"/>
                </a:cubicBezTo>
                <a:cubicBezTo>
                  <a:pt x="39241" y="11363"/>
                  <a:pt x="36773" y="7276"/>
                  <a:pt x="31102" y="4297"/>
                </a:cubicBezTo>
                <a:lnTo>
                  <a:pt x="31101" y="4296"/>
                </a:lnTo>
                <a:cubicBezTo>
                  <a:pt x="25767" y="739"/>
                  <a:pt x="21771" y="1"/>
                  <a:pt x="18660" y="1"/>
                </a:cubicBezTo>
                <a:close/>
              </a:path>
            </a:pathLst>
          </a:custGeom>
          <a:solidFill>
            <a:schemeClr val="accent1">
              <a:alpha val="2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
    <p:spTree>
      <p:nvGrpSpPr>
        <p:cNvPr id="403" name="Shape 403"/>
        <p:cNvGrpSpPr/>
        <p:nvPr/>
      </p:nvGrpSpPr>
      <p:grpSpPr>
        <a:xfrm>
          <a:off x="0" y="0"/>
          <a:ext cx="0" cy="0"/>
          <a:chOff x="0" y="0"/>
          <a:chExt cx="0" cy="0"/>
        </a:xfrm>
      </p:grpSpPr>
      <p:sp>
        <p:nvSpPr>
          <p:cNvPr id="404" name="Google Shape;404;p69"/>
          <p:cNvSpPr txBox="1"/>
          <p:nvPr>
            <p:ph idx="1" type="body"/>
          </p:nvPr>
        </p:nvSpPr>
        <p:spPr>
          <a:xfrm>
            <a:off x="768900" y="1559050"/>
            <a:ext cx="5259000" cy="3009900"/>
          </a:xfrm>
          <a:prstGeom prst="rect">
            <a:avLst/>
          </a:prstGeom>
        </p:spPr>
        <p:txBody>
          <a:bodyPr anchorCtr="0" anchor="t" bIns="91425" lIns="91425" spcFirstLastPara="1" rIns="91425" wrap="square" tIns="91425">
            <a:noAutofit/>
          </a:bodyPr>
          <a:lstStyle>
            <a:lvl1pPr indent="-330200" lvl="0" marL="457200" rtl="0">
              <a:lnSpc>
                <a:spcPct val="100000"/>
              </a:lnSpc>
              <a:spcBef>
                <a:spcPts val="0"/>
              </a:spcBef>
              <a:spcAft>
                <a:spcPts val="0"/>
              </a:spcAft>
              <a:buSzPts val="1600"/>
              <a:buChar char="●"/>
              <a:defRPr sz="1600"/>
            </a:lvl1pPr>
            <a:lvl2pPr indent="-330200" lvl="1" marL="914400" rtl="0">
              <a:lnSpc>
                <a:spcPct val="100000"/>
              </a:lnSpc>
              <a:spcBef>
                <a:spcPts val="1600"/>
              </a:spcBef>
              <a:spcAft>
                <a:spcPts val="0"/>
              </a:spcAft>
              <a:buSzPts val="1600"/>
              <a:buChar char="○"/>
              <a:defRPr sz="1600"/>
            </a:lvl2pPr>
            <a:lvl3pPr indent="-330200" lvl="2" marL="1371600" rtl="0">
              <a:lnSpc>
                <a:spcPct val="100000"/>
              </a:lnSpc>
              <a:spcBef>
                <a:spcPts val="1600"/>
              </a:spcBef>
              <a:spcAft>
                <a:spcPts val="0"/>
              </a:spcAft>
              <a:buSzPts val="1600"/>
              <a:buChar char="■"/>
              <a:defRPr sz="1600"/>
            </a:lvl3pPr>
            <a:lvl4pPr indent="-330200" lvl="3" marL="1828800" rtl="0">
              <a:lnSpc>
                <a:spcPct val="100000"/>
              </a:lnSpc>
              <a:spcBef>
                <a:spcPts val="1600"/>
              </a:spcBef>
              <a:spcAft>
                <a:spcPts val="0"/>
              </a:spcAft>
              <a:buSzPts val="1600"/>
              <a:buChar char="●"/>
              <a:defRPr sz="1600"/>
            </a:lvl4pPr>
            <a:lvl5pPr indent="-330200" lvl="4" marL="2286000" rtl="0">
              <a:lnSpc>
                <a:spcPct val="100000"/>
              </a:lnSpc>
              <a:spcBef>
                <a:spcPts val="1600"/>
              </a:spcBef>
              <a:spcAft>
                <a:spcPts val="0"/>
              </a:spcAft>
              <a:buSzPts val="1600"/>
              <a:buChar char="○"/>
              <a:defRPr sz="1600"/>
            </a:lvl5pPr>
            <a:lvl6pPr indent="-330200" lvl="5" marL="2743200" rtl="0">
              <a:lnSpc>
                <a:spcPct val="100000"/>
              </a:lnSpc>
              <a:spcBef>
                <a:spcPts val="1600"/>
              </a:spcBef>
              <a:spcAft>
                <a:spcPts val="0"/>
              </a:spcAft>
              <a:buSzPts val="1600"/>
              <a:buChar char="■"/>
              <a:defRPr sz="1600"/>
            </a:lvl6pPr>
            <a:lvl7pPr indent="-330200" lvl="6" marL="3200400" rtl="0">
              <a:lnSpc>
                <a:spcPct val="100000"/>
              </a:lnSpc>
              <a:spcBef>
                <a:spcPts val="1600"/>
              </a:spcBef>
              <a:spcAft>
                <a:spcPts val="0"/>
              </a:spcAft>
              <a:buSzPts val="1600"/>
              <a:buChar char="●"/>
              <a:defRPr sz="1600"/>
            </a:lvl7pPr>
            <a:lvl8pPr indent="-330200" lvl="7" marL="3657600" rtl="0">
              <a:lnSpc>
                <a:spcPct val="100000"/>
              </a:lnSpc>
              <a:spcBef>
                <a:spcPts val="1600"/>
              </a:spcBef>
              <a:spcAft>
                <a:spcPts val="0"/>
              </a:spcAft>
              <a:buSzPts val="1600"/>
              <a:buChar char="○"/>
              <a:defRPr sz="1600"/>
            </a:lvl8pPr>
            <a:lvl9pPr indent="-330200" lvl="8" marL="4114800" rtl="0">
              <a:lnSpc>
                <a:spcPct val="100000"/>
              </a:lnSpc>
              <a:spcBef>
                <a:spcPts val="1600"/>
              </a:spcBef>
              <a:spcAft>
                <a:spcPts val="1600"/>
              </a:spcAft>
              <a:buSzPts val="1600"/>
              <a:buChar char="■"/>
              <a:defRPr sz="1600"/>
            </a:lvl9pPr>
          </a:lstStyle>
          <a:p/>
        </p:txBody>
      </p:sp>
      <p:sp>
        <p:nvSpPr>
          <p:cNvPr id="405" name="Google Shape;405;p69"/>
          <p:cNvSpPr txBox="1"/>
          <p:nvPr>
            <p:ph type="title"/>
          </p:nvPr>
        </p:nvSpPr>
        <p:spPr>
          <a:xfrm>
            <a:off x="768900" y="403200"/>
            <a:ext cx="43833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cxnSp>
        <p:nvCxnSpPr>
          <p:cNvPr id="406" name="Google Shape;406;p69"/>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p:cSld name="TITLE_1">
    <p:spTree>
      <p:nvGrpSpPr>
        <p:cNvPr id="407" name="Shape 407"/>
        <p:cNvGrpSpPr/>
        <p:nvPr/>
      </p:nvGrpSpPr>
      <p:grpSpPr>
        <a:xfrm>
          <a:off x="0" y="0"/>
          <a:ext cx="0" cy="0"/>
          <a:chOff x="0" y="0"/>
          <a:chExt cx="0" cy="0"/>
        </a:xfrm>
      </p:grpSpPr>
      <p:sp>
        <p:nvSpPr>
          <p:cNvPr id="408" name="Google Shape;408;p70"/>
          <p:cNvSpPr txBox="1"/>
          <p:nvPr>
            <p:ph type="ctrTitle"/>
          </p:nvPr>
        </p:nvSpPr>
        <p:spPr>
          <a:xfrm>
            <a:off x="2056800" y="-533400"/>
            <a:ext cx="41160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409" name="Google Shape;409;p70"/>
          <p:cNvSpPr txBox="1"/>
          <p:nvPr>
            <p:ph idx="1" type="subTitle"/>
          </p:nvPr>
        </p:nvSpPr>
        <p:spPr>
          <a:xfrm>
            <a:off x="2293500" y="1676375"/>
            <a:ext cx="3642600" cy="141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410" name="Google Shape;410;p70"/>
          <p:cNvSpPr txBox="1"/>
          <p:nvPr/>
        </p:nvSpPr>
        <p:spPr>
          <a:xfrm>
            <a:off x="2450400" y="3480850"/>
            <a:ext cx="3328800" cy="10191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en" sz="1200">
                <a:solidFill>
                  <a:schemeClr val="accent1"/>
                </a:solidFill>
                <a:latin typeface="Abel"/>
                <a:ea typeface="Abel"/>
                <a:cs typeface="Abel"/>
                <a:sym typeface="Abel"/>
              </a:rPr>
              <a:t>CREDITS: This presentation template was created by </a:t>
            </a:r>
            <a:r>
              <a:rPr lang="en" sz="1200">
                <a:solidFill>
                  <a:schemeClr val="accent1"/>
                </a:solidFill>
                <a:uFill>
                  <a:noFill/>
                </a:uFill>
                <a:latin typeface="Abel"/>
                <a:ea typeface="Abel"/>
                <a:cs typeface="Abel"/>
                <a:sym typeface="Abel"/>
                <a:hlinkClick r:id="rId2">
                  <a:extLst>
                    <a:ext uri="{A12FA001-AC4F-418D-AE19-62706E023703}">
                      <ahyp:hlinkClr val="tx"/>
                    </a:ext>
                  </a:extLst>
                </a:hlinkClick>
              </a:rPr>
              <a:t>Slidesgo</a:t>
            </a:r>
            <a:r>
              <a:rPr lang="en" sz="1200">
                <a:solidFill>
                  <a:schemeClr val="accent1"/>
                </a:solidFill>
                <a:latin typeface="Abel"/>
                <a:ea typeface="Abel"/>
                <a:cs typeface="Abel"/>
                <a:sym typeface="Abel"/>
              </a:rPr>
              <a:t>, including icons by </a:t>
            </a:r>
            <a:r>
              <a:rPr lang="en" sz="1200">
                <a:solidFill>
                  <a:schemeClr val="accent1"/>
                </a:solidFill>
                <a:uFill>
                  <a:noFill/>
                </a:uFill>
                <a:latin typeface="Abel"/>
                <a:ea typeface="Abel"/>
                <a:cs typeface="Abel"/>
                <a:sym typeface="Abel"/>
                <a:hlinkClick r:id="rId3">
                  <a:extLst>
                    <a:ext uri="{A12FA001-AC4F-418D-AE19-62706E023703}">
                      <ahyp:hlinkClr val="tx"/>
                    </a:ext>
                  </a:extLst>
                </a:hlinkClick>
              </a:rPr>
              <a:t>Flaticon</a:t>
            </a:r>
            <a:r>
              <a:rPr lang="en" sz="1200">
                <a:solidFill>
                  <a:schemeClr val="accent1"/>
                </a:solidFill>
                <a:latin typeface="Abel"/>
                <a:ea typeface="Abel"/>
                <a:cs typeface="Abel"/>
                <a:sym typeface="Abel"/>
              </a:rPr>
              <a:t>, infographics &amp; images by </a:t>
            </a:r>
            <a:r>
              <a:rPr lang="en" sz="1200">
                <a:solidFill>
                  <a:schemeClr val="accent1"/>
                </a:solidFill>
                <a:uFill>
                  <a:noFill/>
                </a:uFill>
                <a:latin typeface="Abel"/>
                <a:ea typeface="Abel"/>
                <a:cs typeface="Abel"/>
                <a:sym typeface="Abel"/>
                <a:hlinkClick r:id="rId4">
                  <a:extLst>
                    <a:ext uri="{A12FA001-AC4F-418D-AE19-62706E023703}">
                      <ahyp:hlinkClr val="tx"/>
                    </a:ext>
                  </a:extLst>
                </a:hlinkClick>
              </a:rPr>
              <a:t>Freepik</a:t>
            </a:r>
            <a:r>
              <a:rPr lang="en" sz="1200">
                <a:solidFill>
                  <a:schemeClr val="accent1"/>
                </a:solidFill>
                <a:latin typeface="Abel"/>
                <a:ea typeface="Abel"/>
                <a:cs typeface="Abel"/>
                <a:sym typeface="Abel"/>
              </a:rPr>
              <a:t> and illustrations by </a:t>
            </a:r>
            <a:r>
              <a:rPr lang="en" sz="1200">
                <a:solidFill>
                  <a:schemeClr val="accent1"/>
                </a:solidFill>
                <a:uFill>
                  <a:noFill/>
                </a:uFill>
                <a:latin typeface="Abel"/>
                <a:ea typeface="Abel"/>
                <a:cs typeface="Abel"/>
                <a:sym typeface="Abel"/>
                <a:hlinkClick r:id="rId5">
                  <a:extLst>
                    <a:ext uri="{A12FA001-AC4F-418D-AE19-62706E023703}">
                      <ahyp:hlinkClr val="tx"/>
                    </a:ext>
                  </a:extLst>
                </a:hlinkClick>
              </a:rPr>
              <a:t>Storyset</a:t>
            </a:r>
            <a:endParaRPr sz="1200">
              <a:solidFill>
                <a:schemeClr val="accent1"/>
              </a:solidFill>
              <a:latin typeface="Abel"/>
              <a:ea typeface="Abel"/>
              <a:cs typeface="Abel"/>
              <a:sym typeface="Abel"/>
            </a:endParaRPr>
          </a:p>
          <a:p>
            <a:pPr indent="0" lvl="0" marL="0" rtl="0" algn="ctr">
              <a:spcBef>
                <a:spcPts val="300"/>
              </a:spcBef>
              <a:spcAft>
                <a:spcPts val="0"/>
              </a:spcAft>
              <a:buNone/>
            </a:pPr>
            <a:r>
              <a:t/>
            </a:r>
            <a:endParaRPr sz="1200">
              <a:solidFill>
                <a:schemeClr val="accent1"/>
              </a:solidFill>
              <a:latin typeface="Abel"/>
              <a:ea typeface="Abel"/>
              <a:cs typeface="Abel"/>
              <a:sym typeface="Abe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5">
  <p:cSld name="TITLE_AND_BODY_2">
    <p:spTree>
      <p:nvGrpSpPr>
        <p:cNvPr id="411" name="Shape 411"/>
        <p:cNvGrpSpPr/>
        <p:nvPr/>
      </p:nvGrpSpPr>
      <p:grpSpPr>
        <a:xfrm>
          <a:off x="0" y="0"/>
          <a:ext cx="0" cy="0"/>
          <a:chOff x="0" y="0"/>
          <a:chExt cx="0" cy="0"/>
        </a:xfrm>
      </p:grpSpPr>
      <p:sp>
        <p:nvSpPr>
          <p:cNvPr id="412" name="Google Shape;412;p71"/>
          <p:cNvSpPr txBox="1"/>
          <p:nvPr>
            <p:ph idx="1" type="body"/>
          </p:nvPr>
        </p:nvSpPr>
        <p:spPr>
          <a:xfrm>
            <a:off x="768900" y="1559050"/>
            <a:ext cx="3437700" cy="30099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1600"/>
              </a:spcBef>
              <a:spcAft>
                <a:spcPts val="0"/>
              </a:spcAft>
              <a:buSzPts val="1400"/>
              <a:buChar char="○"/>
              <a:defRPr/>
            </a:lvl2pPr>
            <a:lvl3pPr indent="-317500" lvl="2" marL="1371600" rtl="0">
              <a:lnSpc>
                <a:spcPct val="100000"/>
              </a:lnSpc>
              <a:spcBef>
                <a:spcPts val="1600"/>
              </a:spcBef>
              <a:spcAft>
                <a:spcPts val="0"/>
              </a:spcAft>
              <a:buSzPts val="1400"/>
              <a:buChar char="■"/>
              <a:defRPr/>
            </a:lvl3pPr>
            <a:lvl4pPr indent="-317500" lvl="3" marL="1828800" rtl="0">
              <a:lnSpc>
                <a:spcPct val="100000"/>
              </a:lnSpc>
              <a:spcBef>
                <a:spcPts val="1600"/>
              </a:spcBef>
              <a:spcAft>
                <a:spcPts val="0"/>
              </a:spcAft>
              <a:buSzPts val="1400"/>
              <a:buChar char="●"/>
              <a:defRPr/>
            </a:lvl4pPr>
            <a:lvl5pPr indent="-317500" lvl="4" marL="2286000" rtl="0">
              <a:lnSpc>
                <a:spcPct val="100000"/>
              </a:lnSpc>
              <a:spcBef>
                <a:spcPts val="1600"/>
              </a:spcBef>
              <a:spcAft>
                <a:spcPts val="0"/>
              </a:spcAft>
              <a:buSzPts val="1400"/>
              <a:buChar char="○"/>
              <a:defRPr/>
            </a:lvl5pPr>
            <a:lvl6pPr indent="-317500" lvl="5" marL="2743200" rtl="0">
              <a:lnSpc>
                <a:spcPct val="100000"/>
              </a:lnSpc>
              <a:spcBef>
                <a:spcPts val="1600"/>
              </a:spcBef>
              <a:spcAft>
                <a:spcPts val="0"/>
              </a:spcAft>
              <a:buSzPts val="1400"/>
              <a:buChar char="■"/>
              <a:defRPr/>
            </a:lvl6pPr>
            <a:lvl7pPr indent="-317500" lvl="6" marL="3200400" rtl="0">
              <a:lnSpc>
                <a:spcPct val="100000"/>
              </a:lnSpc>
              <a:spcBef>
                <a:spcPts val="1600"/>
              </a:spcBef>
              <a:spcAft>
                <a:spcPts val="0"/>
              </a:spcAft>
              <a:buSzPts val="1400"/>
              <a:buChar char="●"/>
              <a:defRPr/>
            </a:lvl7pPr>
            <a:lvl8pPr indent="-317500" lvl="7" marL="3657600" rtl="0">
              <a:lnSpc>
                <a:spcPct val="100000"/>
              </a:lnSpc>
              <a:spcBef>
                <a:spcPts val="1600"/>
              </a:spcBef>
              <a:spcAft>
                <a:spcPts val="0"/>
              </a:spcAft>
              <a:buSzPts val="1400"/>
              <a:buChar char="○"/>
              <a:defRPr/>
            </a:lvl8pPr>
            <a:lvl9pPr indent="-317500" lvl="8" marL="4114800" rtl="0">
              <a:lnSpc>
                <a:spcPct val="100000"/>
              </a:lnSpc>
              <a:spcBef>
                <a:spcPts val="1600"/>
              </a:spcBef>
              <a:spcAft>
                <a:spcPts val="1600"/>
              </a:spcAft>
              <a:buSzPts val="1400"/>
              <a:buChar char="■"/>
              <a:defRPr/>
            </a:lvl9pPr>
          </a:lstStyle>
          <a:p/>
        </p:txBody>
      </p:sp>
      <p:sp>
        <p:nvSpPr>
          <p:cNvPr id="413" name="Google Shape;413;p71"/>
          <p:cNvSpPr txBox="1"/>
          <p:nvPr>
            <p:ph type="title"/>
          </p:nvPr>
        </p:nvSpPr>
        <p:spPr>
          <a:xfrm>
            <a:off x="768900" y="403200"/>
            <a:ext cx="43833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cxnSp>
        <p:nvCxnSpPr>
          <p:cNvPr id="414" name="Google Shape;414;p71"/>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
        <p:nvSpPr>
          <p:cNvPr id="415" name="Google Shape;415;p71"/>
          <p:cNvSpPr txBox="1"/>
          <p:nvPr>
            <p:ph idx="2" type="body"/>
          </p:nvPr>
        </p:nvSpPr>
        <p:spPr>
          <a:xfrm>
            <a:off x="4682775" y="508268"/>
            <a:ext cx="3437700" cy="40032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1600"/>
              </a:spcBef>
              <a:spcAft>
                <a:spcPts val="0"/>
              </a:spcAft>
              <a:buSzPts val="1400"/>
              <a:buChar char="○"/>
              <a:defRPr/>
            </a:lvl2pPr>
            <a:lvl3pPr indent="-317500" lvl="2" marL="1371600" rtl="0">
              <a:lnSpc>
                <a:spcPct val="100000"/>
              </a:lnSpc>
              <a:spcBef>
                <a:spcPts val="1600"/>
              </a:spcBef>
              <a:spcAft>
                <a:spcPts val="0"/>
              </a:spcAft>
              <a:buSzPts val="1400"/>
              <a:buChar char="■"/>
              <a:defRPr/>
            </a:lvl3pPr>
            <a:lvl4pPr indent="-317500" lvl="3" marL="1828800" rtl="0">
              <a:lnSpc>
                <a:spcPct val="100000"/>
              </a:lnSpc>
              <a:spcBef>
                <a:spcPts val="1600"/>
              </a:spcBef>
              <a:spcAft>
                <a:spcPts val="0"/>
              </a:spcAft>
              <a:buSzPts val="1400"/>
              <a:buChar char="●"/>
              <a:defRPr/>
            </a:lvl4pPr>
            <a:lvl5pPr indent="-317500" lvl="4" marL="2286000" rtl="0">
              <a:lnSpc>
                <a:spcPct val="100000"/>
              </a:lnSpc>
              <a:spcBef>
                <a:spcPts val="1600"/>
              </a:spcBef>
              <a:spcAft>
                <a:spcPts val="0"/>
              </a:spcAft>
              <a:buSzPts val="1400"/>
              <a:buChar char="○"/>
              <a:defRPr/>
            </a:lvl5pPr>
            <a:lvl6pPr indent="-317500" lvl="5" marL="2743200" rtl="0">
              <a:lnSpc>
                <a:spcPct val="100000"/>
              </a:lnSpc>
              <a:spcBef>
                <a:spcPts val="1600"/>
              </a:spcBef>
              <a:spcAft>
                <a:spcPts val="0"/>
              </a:spcAft>
              <a:buSzPts val="1400"/>
              <a:buChar char="■"/>
              <a:defRPr/>
            </a:lvl6pPr>
            <a:lvl7pPr indent="-317500" lvl="6" marL="3200400" rtl="0">
              <a:lnSpc>
                <a:spcPct val="100000"/>
              </a:lnSpc>
              <a:spcBef>
                <a:spcPts val="1600"/>
              </a:spcBef>
              <a:spcAft>
                <a:spcPts val="0"/>
              </a:spcAft>
              <a:buSzPts val="1400"/>
              <a:buChar char="●"/>
              <a:defRPr/>
            </a:lvl7pPr>
            <a:lvl8pPr indent="-317500" lvl="7" marL="3657600" rtl="0">
              <a:lnSpc>
                <a:spcPct val="100000"/>
              </a:lnSpc>
              <a:spcBef>
                <a:spcPts val="1600"/>
              </a:spcBef>
              <a:spcAft>
                <a:spcPts val="0"/>
              </a:spcAft>
              <a:buSzPts val="1400"/>
              <a:buChar char="○"/>
              <a:defRPr/>
            </a:lvl8pPr>
            <a:lvl9pPr indent="-317500" lvl="8" marL="4114800" rtl="0">
              <a:lnSpc>
                <a:spcPct val="100000"/>
              </a:lnSpc>
              <a:spcBef>
                <a:spcPts val="1600"/>
              </a:spcBef>
              <a:spcAft>
                <a:spcPts val="1600"/>
              </a:spcAft>
              <a:buSzPts val="1400"/>
              <a:buChar char="■"/>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6">
  <p:cSld name="TITLE_AND_BODY_2_1">
    <p:spTree>
      <p:nvGrpSpPr>
        <p:cNvPr id="416" name="Shape 416"/>
        <p:cNvGrpSpPr/>
        <p:nvPr/>
      </p:nvGrpSpPr>
      <p:grpSpPr>
        <a:xfrm>
          <a:off x="0" y="0"/>
          <a:ext cx="0" cy="0"/>
          <a:chOff x="0" y="0"/>
          <a:chExt cx="0" cy="0"/>
        </a:xfrm>
      </p:grpSpPr>
      <p:sp>
        <p:nvSpPr>
          <p:cNvPr id="417" name="Google Shape;417;p72"/>
          <p:cNvSpPr txBox="1"/>
          <p:nvPr>
            <p:ph idx="1" type="body"/>
          </p:nvPr>
        </p:nvSpPr>
        <p:spPr>
          <a:xfrm>
            <a:off x="768900" y="1559050"/>
            <a:ext cx="3437700" cy="30099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1600"/>
              </a:spcBef>
              <a:spcAft>
                <a:spcPts val="0"/>
              </a:spcAft>
              <a:buSzPts val="1400"/>
              <a:buChar char="○"/>
              <a:defRPr/>
            </a:lvl2pPr>
            <a:lvl3pPr indent="-317500" lvl="2" marL="1371600" rtl="0">
              <a:lnSpc>
                <a:spcPct val="100000"/>
              </a:lnSpc>
              <a:spcBef>
                <a:spcPts val="1600"/>
              </a:spcBef>
              <a:spcAft>
                <a:spcPts val="0"/>
              </a:spcAft>
              <a:buSzPts val="1400"/>
              <a:buChar char="■"/>
              <a:defRPr/>
            </a:lvl3pPr>
            <a:lvl4pPr indent="-317500" lvl="3" marL="1828800" rtl="0">
              <a:lnSpc>
                <a:spcPct val="100000"/>
              </a:lnSpc>
              <a:spcBef>
                <a:spcPts val="1600"/>
              </a:spcBef>
              <a:spcAft>
                <a:spcPts val="0"/>
              </a:spcAft>
              <a:buSzPts val="1400"/>
              <a:buChar char="●"/>
              <a:defRPr/>
            </a:lvl4pPr>
            <a:lvl5pPr indent="-317500" lvl="4" marL="2286000" rtl="0">
              <a:lnSpc>
                <a:spcPct val="100000"/>
              </a:lnSpc>
              <a:spcBef>
                <a:spcPts val="1600"/>
              </a:spcBef>
              <a:spcAft>
                <a:spcPts val="0"/>
              </a:spcAft>
              <a:buSzPts val="1400"/>
              <a:buChar char="○"/>
              <a:defRPr/>
            </a:lvl5pPr>
            <a:lvl6pPr indent="-317500" lvl="5" marL="2743200" rtl="0">
              <a:lnSpc>
                <a:spcPct val="100000"/>
              </a:lnSpc>
              <a:spcBef>
                <a:spcPts val="1600"/>
              </a:spcBef>
              <a:spcAft>
                <a:spcPts val="0"/>
              </a:spcAft>
              <a:buSzPts val="1400"/>
              <a:buChar char="■"/>
              <a:defRPr/>
            </a:lvl6pPr>
            <a:lvl7pPr indent="-317500" lvl="6" marL="3200400" rtl="0">
              <a:lnSpc>
                <a:spcPct val="100000"/>
              </a:lnSpc>
              <a:spcBef>
                <a:spcPts val="1600"/>
              </a:spcBef>
              <a:spcAft>
                <a:spcPts val="0"/>
              </a:spcAft>
              <a:buSzPts val="1400"/>
              <a:buChar char="●"/>
              <a:defRPr/>
            </a:lvl7pPr>
            <a:lvl8pPr indent="-317500" lvl="7" marL="3657600" rtl="0">
              <a:lnSpc>
                <a:spcPct val="100000"/>
              </a:lnSpc>
              <a:spcBef>
                <a:spcPts val="1600"/>
              </a:spcBef>
              <a:spcAft>
                <a:spcPts val="0"/>
              </a:spcAft>
              <a:buSzPts val="1400"/>
              <a:buChar char="○"/>
              <a:defRPr/>
            </a:lvl8pPr>
            <a:lvl9pPr indent="-317500" lvl="8" marL="4114800" rtl="0">
              <a:lnSpc>
                <a:spcPct val="100000"/>
              </a:lnSpc>
              <a:spcBef>
                <a:spcPts val="1600"/>
              </a:spcBef>
              <a:spcAft>
                <a:spcPts val="1600"/>
              </a:spcAft>
              <a:buSzPts val="1400"/>
              <a:buChar char="■"/>
              <a:defRPr/>
            </a:lvl9pPr>
          </a:lstStyle>
          <a:p/>
        </p:txBody>
      </p:sp>
      <p:sp>
        <p:nvSpPr>
          <p:cNvPr id="418" name="Google Shape;418;p72"/>
          <p:cNvSpPr txBox="1"/>
          <p:nvPr>
            <p:ph type="title"/>
          </p:nvPr>
        </p:nvSpPr>
        <p:spPr>
          <a:xfrm>
            <a:off x="768900" y="403200"/>
            <a:ext cx="43833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cxnSp>
        <p:nvCxnSpPr>
          <p:cNvPr id="419" name="Google Shape;419;p72"/>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
        <p:nvSpPr>
          <p:cNvPr id="420" name="Google Shape;420;p72"/>
          <p:cNvSpPr txBox="1"/>
          <p:nvPr>
            <p:ph idx="2" type="body"/>
          </p:nvPr>
        </p:nvSpPr>
        <p:spPr>
          <a:xfrm>
            <a:off x="4682775" y="1559050"/>
            <a:ext cx="3437700" cy="29523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1600"/>
              </a:spcBef>
              <a:spcAft>
                <a:spcPts val="0"/>
              </a:spcAft>
              <a:buSzPts val="1400"/>
              <a:buChar char="○"/>
              <a:defRPr/>
            </a:lvl2pPr>
            <a:lvl3pPr indent="-317500" lvl="2" marL="1371600" rtl="0">
              <a:lnSpc>
                <a:spcPct val="100000"/>
              </a:lnSpc>
              <a:spcBef>
                <a:spcPts val="1600"/>
              </a:spcBef>
              <a:spcAft>
                <a:spcPts val="0"/>
              </a:spcAft>
              <a:buSzPts val="1400"/>
              <a:buChar char="■"/>
              <a:defRPr/>
            </a:lvl3pPr>
            <a:lvl4pPr indent="-317500" lvl="3" marL="1828800" rtl="0">
              <a:lnSpc>
                <a:spcPct val="100000"/>
              </a:lnSpc>
              <a:spcBef>
                <a:spcPts val="1600"/>
              </a:spcBef>
              <a:spcAft>
                <a:spcPts val="0"/>
              </a:spcAft>
              <a:buSzPts val="1400"/>
              <a:buChar char="●"/>
              <a:defRPr/>
            </a:lvl4pPr>
            <a:lvl5pPr indent="-317500" lvl="4" marL="2286000" rtl="0">
              <a:lnSpc>
                <a:spcPct val="100000"/>
              </a:lnSpc>
              <a:spcBef>
                <a:spcPts val="1600"/>
              </a:spcBef>
              <a:spcAft>
                <a:spcPts val="0"/>
              </a:spcAft>
              <a:buSzPts val="1400"/>
              <a:buChar char="○"/>
              <a:defRPr/>
            </a:lvl5pPr>
            <a:lvl6pPr indent="-317500" lvl="5" marL="2743200" rtl="0">
              <a:lnSpc>
                <a:spcPct val="100000"/>
              </a:lnSpc>
              <a:spcBef>
                <a:spcPts val="1600"/>
              </a:spcBef>
              <a:spcAft>
                <a:spcPts val="0"/>
              </a:spcAft>
              <a:buSzPts val="1400"/>
              <a:buChar char="■"/>
              <a:defRPr/>
            </a:lvl6pPr>
            <a:lvl7pPr indent="-317500" lvl="6" marL="3200400" rtl="0">
              <a:lnSpc>
                <a:spcPct val="100000"/>
              </a:lnSpc>
              <a:spcBef>
                <a:spcPts val="1600"/>
              </a:spcBef>
              <a:spcAft>
                <a:spcPts val="0"/>
              </a:spcAft>
              <a:buSzPts val="1400"/>
              <a:buChar char="●"/>
              <a:defRPr/>
            </a:lvl7pPr>
            <a:lvl8pPr indent="-317500" lvl="7" marL="3657600" rtl="0">
              <a:lnSpc>
                <a:spcPct val="100000"/>
              </a:lnSpc>
              <a:spcBef>
                <a:spcPts val="1600"/>
              </a:spcBef>
              <a:spcAft>
                <a:spcPts val="0"/>
              </a:spcAft>
              <a:buSzPts val="1400"/>
              <a:buChar char="○"/>
              <a:defRPr/>
            </a:lvl8pPr>
            <a:lvl9pPr indent="-317500" lvl="8" marL="4114800" rtl="0">
              <a:lnSpc>
                <a:spcPct val="100000"/>
              </a:lnSpc>
              <a:spcBef>
                <a:spcPts val="1600"/>
              </a:spcBef>
              <a:spcAft>
                <a:spcPts val="160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78200" y="526350"/>
            <a:ext cx="3560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CUSTOM_1">
    <p:spTree>
      <p:nvGrpSpPr>
        <p:cNvPr id="421" name="Shape 421"/>
        <p:cNvGrpSpPr/>
        <p:nvPr/>
      </p:nvGrpSpPr>
      <p:grpSpPr>
        <a:xfrm>
          <a:off x="0" y="0"/>
          <a:ext cx="0" cy="0"/>
          <a:chOff x="0" y="0"/>
          <a:chExt cx="0" cy="0"/>
        </a:xfrm>
      </p:grpSpPr>
      <p:sp>
        <p:nvSpPr>
          <p:cNvPr id="422" name="Google Shape;422;p73"/>
          <p:cNvSpPr txBox="1"/>
          <p:nvPr>
            <p:ph type="title"/>
          </p:nvPr>
        </p:nvSpPr>
        <p:spPr>
          <a:xfrm>
            <a:off x="768900" y="403200"/>
            <a:ext cx="7647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cxnSp>
        <p:nvCxnSpPr>
          <p:cNvPr id="423" name="Google Shape;423;p73"/>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23">
    <p:spTree>
      <p:nvGrpSpPr>
        <p:cNvPr id="424" name="Shape 424"/>
        <p:cNvGrpSpPr/>
        <p:nvPr/>
      </p:nvGrpSpPr>
      <p:grpSpPr>
        <a:xfrm>
          <a:off x="0" y="0"/>
          <a:ext cx="0" cy="0"/>
          <a:chOff x="0" y="0"/>
          <a:chExt cx="0" cy="0"/>
        </a:xfrm>
      </p:grpSpPr>
      <p:sp>
        <p:nvSpPr>
          <p:cNvPr id="425" name="Google Shape;425;p74"/>
          <p:cNvSpPr/>
          <p:nvPr/>
        </p:nvSpPr>
        <p:spPr>
          <a:xfrm rot="-1444056">
            <a:off x="-2613568" y="-447761"/>
            <a:ext cx="6698409" cy="6259436"/>
          </a:xfrm>
          <a:custGeom>
            <a:rect b="b" l="l" r="r" t="t"/>
            <a:pathLst>
              <a:path extrusionOk="0" h="34811" w="41446">
                <a:moveTo>
                  <a:pt x="18660" y="1"/>
                </a:moveTo>
                <a:cubicBezTo>
                  <a:pt x="17955" y="1"/>
                  <a:pt x="17296" y="39"/>
                  <a:pt x="16677" y="90"/>
                </a:cubicBezTo>
                <a:cubicBezTo>
                  <a:pt x="12442" y="443"/>
                  <a:pt x="8357" y="1771"/>
                  <a:pt x="5032" y="4638"/>
                </a:cubicBezTo>
                <a:cubicBezTo>
                  <a:pt x="2049" y="7210"/>
                  <a:pt x="1" y="11125"/>
                  <a:pt x="491" y="15033"/>
                </a:cubicBezTo>
                <a:cubicBezTo>
                  <a:pt x="964" y="18806"/>
                  <a:pt x="4267" y="22243"/>
                  <a:pt x="8032" y="22243"/>
                </a:cubicBezTo>
                <a:cubicBezTo>
                  <a:pt x="8166" y="22243"/>
                  <a:pt x="8301" y="22238"/>
                  <a:pt x="8437" y="22229"/>
                </a:cubicBezTo>
                <a:cubicBezTo>
                  <a:pt x="10584" y="22088"/>
                  <a:pt x="12747" y="20925"/>
                  <a:pt x="14804" y="20925"/>
                </a:cubicBezTo>
                <a:cubicBezTo>
                  <a:pt x="15383" y="20925"/>
                  <a:pt x="15953" y="21017"/>
                  <a:pt x="16513" y="21250"/>
                </a:cubicBezTo>
                <a:cubicBezTo>
                  <a:pt x="19186" y="22365"/>
                  <a:pt x="19685" y="25827"/>
                  <a:pt x="20891" y="28458"/>
                </a:cubicBezTo>
                <a:cubicBezTo>
                  <a:pt x="22614" y="32213"/>
                  <a:pt x="26630" y="34811"/>
                  <a:pt x="30745" y="34811"/>
                </a:cubicBezTo>
                <a:cubicBezTo>
                  <a:pt x="30997" y="34811"/>
                  <a:pt x="31250" y="34801"/>
                  <a:pt x="31502" y="34781"/>
                </a:cubicBezTo>
                <a:cubicBezTo>
                  <a:pt x="35872" y="34436"/>
                  <a:pt x="39857" y="31006"/>
                  <a:pt x="40722" y="26709"/>
                </a:cubicBezTo>
                <a:cubicBezTo>
                  <a:pt x="41372" y="23478"/>
                  <a:pt x="41446" y="18974"/>
                  <a:pt x="40528" y="15807"/>
                </a:cubicBezTo>
                <a:cubicBezTo>
                  <a:pt x="39241" y="11363"/>
                  <a:pt x="36773" y="7276"/>
                  <a:pt x="31102" y="4297"/>
                </a:cubicBezTo>
                <a:lnTo>
                  <a:pt x="31101" y="4296"/>
                </a:lnTo>
                <a:cubicBezTo>
                  <a:pt x="25767" y="739"/>
                  <a:pt x="21771" y="1"/>
                  <a:pt x="18660" y="1"/>
                </a:cubicBezTo>
                <a:close/>
              </a:path>
            </a:pathLst>
          </a:custGeom>
          <a:solidFill>
            <a:schemeClr val="accent1">
              <a:alpha val="2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24">
    <p:spTree>
      <p:nvGrpSpPr>
        <p:cNvPr id="426" name="Shape 426"/>
        <p:cNvGrpSpPr/>
        <p:nvPr/>
      </p:nvGrpSpPr>
      <p:grpSpPr>
        <a:xfrm>
          <a:off x="0" y="0"/>
          <a:ext cx="0" cy="0"/>
          <a:chOff x="0" y="0"/>
          <a:chExt cx="0" cy="0"/>
        </a:xfrm>
      </p:grpSpPr>
      <p:sp>
        <p:nvSpPr>
          <p:cNvPr id="427" name="Google Shape;427;p75"/>
          <p:cNvSpPr/>
          <p:nvPr/>
        </p:nvSpPr>
        <p:spPr>
          <a:xfrm rot="-8100000">
            <a:off x="-1336505" y="-8989"/>
            <a:ext cx="6872190" cy="6235435"/>
          </a:xfrm>
          <a:custGeom>
            <a:rect b="b" l="l" r="r" t="t"/>
            <a:pathLst>
              <a:path extrusionOk="0" h="143889" w="161723">
                <a:moveTo>
                  <a:pt x="103111" y="0"/>
                </a:moveTo>
                <a:cubicBezTo>
                  <a:pt x="101060" y="0"/>
                  <a:pt x="99005" y="229"/>
                  <a:pt x="97030" y="661"/>
                </a:cubicBezTo>
                <a:cubicBezTo>
                  <a:pt x="87330" y="2784"/>
                  <a:pt x="84184" y="12198"/>
                  <a:pt x="77356" y="16749"/>
                </a:cubicBezTo>
                <a:cubicBezTo>
                  <a:pt x="74011" y="18979"/>
                  <a:pt x="71123" y="19820"/>
                  <a:pt x="68068" y="19820"/>
                </a:cubicBezTo>
                <a:cubicBezTo>
                  <a:pt x="65383" y="19820"/>
                  <a:pt x="62569" y="19171"/>
                  <a:pt x="59201" y="18245"/>
                </a:cubicBezTo>
                <a:cubicBezTo>
                  <a:pt x="53224" y="16603"/>
                  <a:pt x="48614" y="15871"/>
                  <a:pt x="44606" y="15871"/>
                </a:cubicBezTo>
                <a:cubicBezTo>
                  <a:pt x="39193" y="15871"/>
                  <a:pt x="34878" y="17207"/>
                  <a:pt x="29777" y="19442"/>
                </a:cubicBezTo>
                <a:cubicBezTo>
                  <a:pt x="28006" y="20219"/>
                  <a:pt x="24853" y="22146"/>
                  <a:pt x="23220" y="23182"/>
                </a:cubicBezTo>
                <a:cubicBezTo>
                  <a:pt x="8588" y="32465"/>
                  <a:pt x="0" y="50803"/>
                  <a:pt x="2760" y="67987"/>
                </a:cubicBezTo>
                <a:cubicBezTo>
                  <a:pt x="5756" y="86642"/>
                  <a:pt x="21878" y="102411"/>
                  <a:pt x="40596" y="104993"/>
                </a:cubicBezTo>
                <a:cubicBezTo>
                  <a:pt x="45887" y="105722"/>
                  <a:pt x="51588" y="105589"/>
                  <a:pt x="56077" y="108484"/>
                </a:cubicBezTo>
                <a:cubicBezTo>
                  <a:pt x="64669" y="114025"/>
                  <a:pt x="64019" y="126965"/>
                  <a:pt x="70054" y="135217"/>
                </a:cubicBezTo>
                <a:cubicBezTo>
                  <a:pt x="74278" y="140996"/>
                  <a:pt x="81610" y="143888"/>
                  <a:pt x="88812" y="143888"/>
                </a:cubicBezTo>
                <a:cubicBezTo>
                  <a:pt x="89677" y="143888"/>
                  <a:pt x="90540" y="143846"/>
                  <a:pt x="91395" y="143763"/>
                </a:cubicBezTo>
                <a:cubicBezTo>
                  <a:pt x="99376" y="142984"/>
                  <a:pt x="106750" y="139039"/>
                  <a:pt x="113087" y="134127"/>
                </a:cubicBezTo>
                <a:cubicBezTo>
                  <a:pt x="118605" y="129851"/>
                  <a:pt x="124411" y="124486"/>
                  <a:pt x="131220" y="124486"/>
                </a:cubicBezTo>
                <a:cubicBezTo>
                  <a:pt x="131666" y="124486"/>
                  <a:pt x="132117" y="124510"/>
                  <a:pt x="132572" y="124557"/>
                </a:cubicBezTo>
                <a:cubicBezTo>
                  <a:pt x="135962" y="124915"/>
                  <a:pt x="139021" y="126656"/>
                  <a:pt x="142146" y="128022"/>
                </a:cubicBezTo>
                <a:cubicBezTo>
                  <a:pt x="144318" y="128971"/>
                  <a:pt x="146706" y="129750"/>
                  <a:pt x="149039" y="129750"/>
                </a:cubicBezTo>
                <a:cubicBezTo>
                  <a:pt x="150061" y="129750"/>
                  <a:pt x="151072" y="129601"/>
                  <a:pt x="152050" y="129250"/>
                </a:cubicBezTo>
                <a:cubicBezTo>
                  <a:pt x="152050" y="129250"/>
                  <a:pt x="149472" y="128224"/>
                  <a:pt x="149167" y="126591"/>
                </a:cubicBezTo>
                <a:cubicBezTo>
                  <a:pt x="148177" y="121300"/>
                  <a:pt x="151366" y="120547"/>
                  <a:pt x="155345" y="120547"/>
                </a:cubicBezTo>
                <a:cubicBezTo>
                  <a:pt x="146563" y="119562"/>
                  <a:pt x="138642" y="114705"/>
                  <a:pt x="134331" y="106992"/>
                </a:cubicBezTo>
                <a:cubicBezTo>
                  <a:pt x="131608" y="102120"/>
                  <a:pt x="130553" y="95633"/>
                  <a:pt x="133932" y="91192"/>
                </a:cubicBezTo>
                <a:cubicBezTo>
                  <a:pt x="137851" y="86042"/>
                  <a:pt x="145484" y="86039"/>
                  <a:pt x="151286" y="83172"/>
                </a:cubicBezTo>
                <a:cubicBezTo>
                  <a:pt x="156969" y="80364"/>
                  <a:pt x="160947" y="74379"/>
                  <a:pt x="161335" y="68051"/>
                </a:cubicBezTo>
                <a:cubicBezTo>
                  <a:pt x="161723" y="61723"/>
                  <a:pt x="158506" y="55297"/>
                  <a:pt x="153209" y="51816"/>
                </a:cubicBezTo>
                <a:cubicBezTo>
                  <a:pt x="146705" y="47542"/>
                  <a:pt x="137791" y="47639"/>
                  <a:pt x="131993" y="42447"/>
                </a:cubicBezTo>
                <a:cubicBezTo>
                  <a:pt x="122255" y="33726"/>
                  <a:pt x="127252" y="16215"/>
                  <a:pt x="118711" y="6317"/>
                </a:cubicBezTo>
                <a:cubicBezTo>
                  <a:pt x="114904" y="1904"/>
                  <a:pt x="109025" y="0"/>
                  <a:pt x="103111" y="0"/>
                </a:cubicBezTo>
                <a:close/>
              </a:path>
            </a:pathLst>
          </a:custGeom>
          <a:solidFill>
            <a:schemeClr val="accent1">
              <a:alpha val="2633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25">
    <p:spTree>
      <p:nvGrpSpPr>
        <p:cNvPr id="428" name="Shape 428"/>
        <p:cNvGrpSpPr/>
        <p:nvPr/>
      </p:nvGrpSpPr>
      <p:grpSpPr>
        <a:xfrm>
          <a:off x="0" y="0"/>
          <a:ext cx="0" cy="0"/>
          <a:chOff x="0" y="0"/>
          <a:chExt cx="0" cy="0"/>
        </a:xfrm>
      </p:grpSpPr>
      <p:sp>
        <p:nvSpPr>
          <p:cNvPr id="429" name="Google Shape;429;p76"/>
          <p:cNvSpPr/>
          <p:nvPr/>
        </p:nvSpPr>
        <p:spPr>
          <a:xfrm>
            <a:off x="2831471" y="-241276"/>
            <a:ext cx="6698399" cy="5626067"/>
          </a:xfrm>
          <a:custGeom>
            <a:rect b="b" l="l" r="r" t="t"/>
            <a:pathLst>
              <a:path extrusionOk="0" h="34811" w="41446">
                <a:moveTo>
                  <a:pt x="18660" y="1"/>
                </a:moveTo>
                <a:cubicBezTo>
                  <a:pt x="17955" y="1"/>
                  <a:pt x="17296" y="39"/>
                  <a:pt x="16677" y="90"/>
                </a:cubicBezTo>
                <a:cubicBezTo>
                  <a:pt x="12442" y="443"/>
                  <a:pt x="8357" y="1771"/>
                  <a:pt x="5032" y="4638"/>
                </a:cubicBezTo>
                <a:cubicBezTo>
                  <a:pt x="2049" y="7210"/>
                  <a:pt x="1" y="11125"/>
                  <a:pt x="491" y="15033"/>
                </a:cubicBezTo>
                <a:cubicBezTo>
                  <a:pt x="964" y="18806"/>
                  <a:pt x="4267" y="22243"/>
                  <a:pt x="8032" y="22243"/>
                </a:cubicBezTo>
                <a:cubicBezTo>
                  <a:pt x="8166" y="22243"/>
                  <a:pt x="8301" y="22238"/>
                  <a:pt x="8437" y="22229"/>
                </a:cubicBezTo>
                <a:cubicBezTo>
                  <a:pt x="10584" y="22088"/>
                  <a:pt x="12747" y="20925"/>
                  <a:pt x="14804" y="20925"/>
                </a:cubicBezTo>
                <a:cubicBezTo>
                  <a:pt x="15383" y="20925"/>
                  <a:pt x="15953" y="21017"/>
                  <a:pt x="16513" y="21250"/>
                </a:cubicBezTo>
                <a:cubicBezTo>
                  <a:pt x="19186" y="22365"/>
                  <a:pt x="19685" y="25827"/>
                  <a:pt x="20891" y="28458"/>
                </a:cubicBezTo>
                <a:cubicBezTo>
                  <a:pt x="22614" y="32213"/>
                  <a:pt x="26630" y="34811"/>
                  <a:pt x="30745" y="34811"/>
                </a:cubicBezTo>
                <a:cubicBezTo>
                  <a:pt x="30997" y="34811"/>
                  <a:pt x="31250" y="34801"/>
                  <a:pt x="31502" y="34781"/>
                </a:cubicBezTo>
                <a:cubicBezTo>
                  <a:pt x="35872" y="34436"/>
                  <a:pt x="39857" y="31006"/>
                  <a:pt x="40722" y="26709"/>
                </a:cubicBezTo>
                <a:cubicBezTo>
                  <a:pt x="41372" y="23478"/>
                  <a:pt x="41446" y="18974"/>
                  <a:pt x="40528" y="15807"/>
                </a:cubicBezTo>
                <a:cubicBezTo>
                  <a:pt x="39241" y="11363"/>
                  <a:pt x="36773" y="7276"/>
                  <a:pt x="31102" y="4297"/>
                </a:cubicBezTo>
                <a:lnTo>
                  <a:pt x="31101" y="4296"/>
                </a:lnTo>
                <a:cubicBezTo>
                  <a:pt x="25767" y="739"/>
                  <a:pt x="21771" y="1"/>
                  <a:pt x="1866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33" name="Shape 433"/>
        <p:cNvGrpSpPr/>
        <p:nvPr/>
      </p:nvGrpSpPr>
      <p:grpSpPr>
        <a:xfrm>
          <a:off x="0" y="0"/>
          <a:ext cx="0" cy="0"/>
          <a:chOff x="0" y="0"/>
          <a:chExt cx="0" cy="0"/>
        </a:xfrm>
      </p:grpSpPr>
      <p:sp>
        <p:nvSpPr>
          <p:cNvPr id="434" name="Google Shape;434;p78"/>
          <p:cNvSpPr txBox="1"/>
          <p:nvPr>
            <p:ph type="ctrTitle"/>
          </p:nvPr>
        </p:nvSpPr>
        <p:spPr>
          <a:xfrm>
            <a:off x="4411275" y="1049375"/>
            <a:ext cx="4116000" cy="2052600"/>
          </a:xfrm>
          <a:prstGeom prst="rect">
            <a:avLst/>
          </a:prstGeom>
        </p:spPr>
        <p:txBody>
          <a:bodyPr anchorCtr="0" anchor="b" bIns="91425" lIns="91425" spcFirstLastPara="1" rIns="91425" wrap="square" tIns="91425">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435" name="Google Shape;435;p78"/>
          <p:cNvSpPr txBox="1"/>
          <p:nvPr>
            <p:ph idx="1" type="subTitle"/>
          </p:nvPr>
        </p:nvSpPr>
        <p:spPr>
          <a:xfrm>
            <a:off x="4411275" y="3101975"/>
            <a:ext cx="31983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36" name="Shape 436"/>
        <p:cNvGrpSpPr/>
        <p:nvPr/>
      </p:nvGrpSpPr>
      <p:grpSpPr>
        <a:xfrm>
          <a:off x="0" y="0"/>
          <a:ext cx="0" cy="0"/>
          <a:chOff x="0" y="0"/>
          <a:chExt cx="0" cy="0"/>
        </a:xfrm>
      </p:grpSpPr>
      <p:sp>
        <p:nvSpPr>
          <p:cNvPr id="437" name="Google Shape;437;p79"/>
          <p:cNvSpPr/>
          <p:nvPr/>
        </p:nvSpPr>
        <p:spPr>
          <a:xfrm>
            <a:off x="954625" y="717025"/>
            <a:ext cx="1464900" cy="14649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79"/>
          <p:cNvSpPr txBox="1"/>
          <p:nvPr>
            <p:ph type="title"/>
          </p:nvPr>
        </p:nvSpPr>
        <p:spPr>
          <a:xfrm>
            <a:off x="1795500" y="2924775"/>
            <a:ext cx="5553000" cy="841800"/>
          </a:xfrm>
          <a:prstGeom prst="rect">
            <a:avLst/>
          </a:prstGeom>
        </p:spPr>
        <p:txBody>
          <a:bodyPr anchorCtr="0" anchor="b" bIns="91425" lIns="91425" spcFirstLastPara="1" rIns="91425" wrap="square" tIns="91425">
            <a:noAutofit/>
          </a:bodyPr>
          <a:lstStyle>
            <a:lvl1pPr lvl="0" marR="9144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39" name="Google Shape;439;p79"/>
          <p:cNvSpPr txBox="1"/>
          <p:nvPr>
            <p:ph idx="1" type="subTitle"/>
          </p:nvPr>
        </p:nvSpPr>
        <p:spPr>
          <a:xfrm>
            <a:off x="2930250" y="3707550"/>
            <a:ext cx="3283500" cy="792600"/>
          </a:xfrm>
          <a:prstGeom prst="rect">
            <a:avLst/>
          </a:prstGeom>
        </p:spPr>
        <p:txBody>
          <a:bodyPr anchorCtr="0" anchor="t" bIns="91425" lIns="91425" spcFirstLastPara="1" rIns="91425" wrap="square" tIns="91425">
            <a:noAutofit/>
          </a:bodyPr>
          <a:lstStyle>
            <a:lvl1pPr lvl="0" marR="91440" rtl="0" algn="ctr">
              <a:lnSpc>
                <a:spcPct val="100000"/>
              </a:lnSpc>
              <a:spcBef>
                <a:spcPts val="0"/>
              </a:spcBef>
              <a:spcAft>
                <a:spcPts val="0"/>
              </a:spcAft>
              <a:buSzPts val="18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440" name="Google Shape;440;p79"/>
          <p:cNvSpPr/>
          <p:nvPr/>
        </p:nvSpPr>
        <p:spPr>
          <a:xfrm>
            <a:off x="6879950" y="1852700"/>
            <a:ext cx="792600" cy="7926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79"/>
          <p:cNvSpPr/>
          <p:nvPr/>
        </p:nvSpPr>
        <p:spPr>
          <a:xfrm>
            <a:off x="-444400" y="3169450"/>
            <a:ext cx="792600" cy="7926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79"/>
          <p:cNvSpPr/>
          <p:nvPr/>
        </p:nvSpPr>
        <p:spPr>
          <a:xfrm>
            <a:off x="8706925" y="305550"/>
            <a:ext cx="792600" cy="7926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79"/>
          <p:cNvSpPr txBox="1"/>
          <p:nvPr>
            <p:ph hasCustomPrompt="1" idx="2" type="title"/>
          </p:nvPr>
        </p:nvSpPr>
        <p:spPr>
          <a:xfrm>
            <a:off x="361825" y="691825"/>
            <a:ext cx="2650500" cy="1515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7200"/>
            </a:lvl1pPr>
            <a:lvl2pPr lvl="1" rtl="0" algn="r">
              <a:spcBef>
                <a:spcPts val="0"/>
              </a:spcBef>
              <a:spcAft>
                <a:spcPts val="0"/>
              </a:spcAft>
              <a:buSzPts val="12000"/>
              <a:buNone/>
              <a:defRPr sz="12000"/>
            </a:lvl2pPr>
            <a:lvl3pPr lvl="2" rtl="0" algn="r">
              <a:spcBef>
                <a:spcPts val="0"/>
              </a:spcBef>
              <a:spcAft>
                <a:spcPts val="0"/>
              </a:spcAft>
              <a:buSzPts val="12000"/>
              <a:buNone/>
              <a:defRPr sz="12000"/>
            </a:lvl3pPr>
            <a:lvl4pPr lvl="3" rtl="0" algn="r">
              <a:spcBef>
                <a:spcPts val="0"/>
              </a:spcBef>
              <a:spcAft>
                <a:spcPts val="0"/>
              </a:spcAft>
              <a:buSzPts val="12000"/>
              <a:buNone/>
              <a:defRPr sz="12000"/>
            </a:lvl4pPr>
            <a:lvl5pPr lvl="4" rtl="0" algn="r">
              <a:spcBef>
                <a:spcPts val="0"/>
              </a:spcBef>
              <a:spcAft>
                <a:spcPts val="0"/>
              </a:spcAft>
              <a:buSzPts val="12000"/>
              <a:buNone/>
              <a:defRPr sz="12000"/>
            </a:lvl5pPr>
            <a:lvl6pPr lvl="5" rtl="0" algn="r">
              <a:spcBef>
                <a:spcPts val="0"/>
              </a:spcBef>
              <a:spcAft>
                <a:spcPts val="0"/>
              </a:spcAft>
              <a:buSzPts val="12000"/>
              <a:buNone/>
              <a:defRPr sz="12000"/>
            </a:lvl6pPr>
            <a:lvl7pPr lvl="6" rtl="0" algn="r">
              <a:spcBef>
                <a:spcPts val="0"/>
              </a:spcBef>
              <a:spcAft>
                <a:spcPts val="0"/>
              </a:spcAft>
              <a:buSzPts val="12000"/>
              <a:buNone/>
              <a:defRPr sz="12000"/>
            </a:lvl7pPr>
            <a:lvl8pPr lvl="7" rtl="0" algn="r">
              <a:spcBef>
                <a:spcPts val="0"/>
              </a:spcBef>
              <a:spcAft>
                <a:spcPts val="0"/>
              </a:spcAft>
              <a:buSzPts val="12000"/>
              <a:buNone/>
              <a:defRPr sz="12000"/>
            </a:lvl8pPr>
            <a:lvl9pPr lvl="8" rtl="0" algn="r">
              <a:spcBef>
                <a:spcPts val="0"/>
              </a:spcBef>
              <a:spcAft>
                <a:spcPts val="0"/>
              </a:spcAft>
              <a:buSzPts val="12000"/>
              <a:buNone/>
              <a:defRPr sz="12000"/>
            </a:lvl9pPr>
          </a:lstStyle>
          <a:p>
            <a:r>
              <a:t>xx%</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44" name="Shape 444"/>
        <p:cNvGrpSpPr/>
        <p:nvPr/>
      </p:nvGrpSpPr>
      <p:grpSpPr>
        <a:xfrm>
          <a:off x="0" y="0"/>
          <a:ext cx="0" cy="0"/>
          <a:chOff x="0" y="0"/>
          <a:chExt cx="0" cy="0"/>
        </a:xfrm>
      </p:grpSpPr>
      <p:sp>
        <p:nvSpPr>
          <p:cNvPr id="445" name="Google Shape;445;p80"/>
          <p:cNvSpPr txBox="1"/>
          <p:nvPr>
            <p:ph idx="1" type="body"/>
          </p:nvPr>
        </p:nvSpPr>
        <p:spPr>
          <a:xfrm>
            <a:off x="768900" y="1281200"/>
            <a:ext cx="7059000" cy="2991300"/>
          </a:xfrm>
          <a:prstGeom prst="rect">
            <a:avLst/>
          </a:prstGeom>
        </p:spPr>
        <p:txBody>
          <a:bodyPr anchorCtr="0" anchor="t" bIns="91425" lIns="91425" spcFirstLastPara="1" rIns="91425" wrap="square" tIns="91425">
            <a:noAutofit/>
          </a:bodyPr>
          <a:lstStyle>
            <a:lvl1pPr indent="-307975" lvl="0" marL="457200" rtl="0">
              <a:lnSpc>
                <a:spcPct val="100000"/>
              </a:lnSpc>
              <a:spcBef>
                <a:spcPts val="0"/>
              </a:spcBef>
              <a:spcAft>
                <a:spcPts val="0"/>
              </a:spcAft>
              <a:buSzPts val="1250"/>
              <a:buChar char="●"/>
              <a:defRPr sz="1250"/>
            </a:lvl1pPr>
            <a:lvl2pPr indent="-307975" lvl="1" marL="914400" rtl="0">
              <a:lnSpc>
                <a:spcPct val="100000"/>
              </a:lnSpc>
              <a:spcBef>
                <a:spcPts val="1600"/>
              </a:spcBef>
              <a:spcAft>
                <a:spcPts val="0"/>
              </a:spcAft>
              <a:buSzPts val="1250"/>
              <a:buChar char="○"/>
              <a:defRPr sz="1250"/>
            </a:lvl2pPr>
            <a:lvl3pPr indent="-307975" lvl="2" marL="1371600" rtl="0">
              <a:lnSpc>
                <a:spcPct val="100000"/>
              </a:lnSpc>
              <a:spcBef>
                <a:spcPts val="1600"/>
              </a:spcBef>
              <a:spcAft>
                <a:spcPts val="0"/>
              </a:spcAft>
              <a:buSzPts val="1250"/>
              <a:buChar char="■"/>
              <a:defRPr sz="1250"/>
            </a:lvl3pPr>
            <a:lvl4pPr indent="-307975" lvl="3" marL="1828800" rtl="0">
              <a:lnSpc>
                <a:spcPct val="100000"/>
              </a:lnSpc>
              <a:spcBef>
                <a:spcPts val="1600"/>
              </a:spcBef>
              <a:spcAft>
                <a:spcPts val="0"/>
              </a:spcAft>
              <a:buSzPts val="1250"/>
              <a:buChar char="●"/>
              <a:defRPr sz="1250"/>
            </a:lvl4pPr>
            <a:lvl5pPr indent="-307975" lvl="4" marL="2286000" rtl="0">
              <a:lnSpc>
                <a:spcPct val="100000"/>
              </a:lnSpc>
              <a:spcBef>
                <a:spcPts val="1600"/>
              </a:spcBef>
              <a:spcAft>
                <a:spcPts val="0"/>
              </a:spcAft>
              <a:buSzPts val="1250"/>
              <a:buChar char="○"/>
              <a:defRPr sz="1250"/>
            </a:lvl5pPr>
            <a:lvl6pPr indent="-307975" lvl="5" marL="2743200" rtl="0">
              <a:lnSpc>
                <a:spcPct val="100000"/>
              </a:lnSpc>
              <a:spcBef>
                <a:spcPts val="1600"/>
              </a:spcBef>
              <a:spcAft>
                <a:spcPts val="0"/>
              </a:spcAft>
              <a:buSzPts val="1250"/>
              <a:buChar char="■"/>
              <a:defRPr sz="1250"/>
            </a:lvl6pPr>
            <a:lvl7pPr indent="-307975" lvl="6" marL="3200400" rtl="0">
              <a:lnSpc>
                <a:spcPct val="100000"/>
              </a:lnSpc>
              <a:spcBef>
                <a:spcPts val="1600"/>
              </a:spcBef>
              <a:spcAft>
                <a:spcPts val="0"/>
              </a:spcAft>
              <a:buSzPts val="1250"/>
              <a:buChar char="●"/>
              <a:defRPr sz="1250"/>
            </a:lvl7pPr>
            <a:lvl8pPr indent="-307975" lvl="7" marL="3657600" rtl="0">
              <a:lnSpc>
                <a:spcPct val="100000"/>
              </a:lnSpc>
              <a:spcBef>
                <a:spcPts val="1600"/>
              </a:spcBef>
              <a:spcAft>
                <a:spcPts val="0"/>
              </a:spcAft>
              <a:buSzPts val="1250"/>
              <a:buChar char="○"/>
              <a:defRPr sz="1250"/>
            </a:lvl8pPr>
            <a:lvl9pPr indent="-307975" lvl="8" marL="4114800" rtl="0">
              <a:lnSpc>
                <a:spcPct val="100000"/>
              </a:lnSpc>
              <a:spcBef>
                <a:spcPts val="1600"/>
              </a:spcBef>
              <a:spcAft>
                <a:spcPts val="1600"/>
              </a:spcAft>
              <a:buSzPts val="1250"/>
              <a:buChar char="■"/>
              <a:defRPr sz="1250"/>
            </a:lvl9pPr>
          </a:lstStyle>
          <a:p/>
        </p:txBody>
      </p:sp>
      <p:sp>
        <p:nvSpPr>
          <p:cNvPr id="446" name="Google Shape;446;p80"/>
          <p:cNvSpPr txBox="1"/>
          <p:nvPr>
            <p:ph type="title"/>
          </p:nvPr>
        </p:nvSpPr>
        <p:spPr>
          <a:xfrm>
            <a:off x="768900" y="403200"/>
            <a:ext cx="59718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cxnSp>
        <p:nvCxnSpPr>
          <p:cNvPr id="447" name="Google Shape;447;p80"/>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48" name="Shape 448"/>
        <p:cNvGrpSpPr/>
        <p:nvPr/>
      </p:nvGrpSpPr>
      <p:grpSpPr>
        <a:xfrm>
          <a:off x="0" y="0"/>
          <a:ext cx="0" cy="0"/>
          <a:chOff x="0" y="0"/>
          <a:chExt cx="0" cy="0"/>
        </a:xfrm>
      </p:grpSpPr>
      <p:sp>
        <p:nvSpPr>
          <p:cNvPr id="449" name="Google Shape;449;p81"/>
          <p:cNvSpPr txBox="1"/>
          <p:nvPr>
            <p:ph idx="1" type="body"/>
          </p:nvPr>
        </p:nvSpPr>
        <p:spPr>
          <a:xfrm>
            <a:off x="898100" y="2342562"/>
            <a:ext cx="3752100" cy="1475700"/>
          </a:xfrm>
          <a:prstGeom prst="rect">
            <a:avLst/>
          </a:prstGeom>
        </p:spPr>
        <p:txBody>
          <a:bodyPr anchorCtr="0" anchor="t" bIns="91425" lIns="91425" spcFirstLastPara="1" rIns="91425" wrap="square" tIns="91425">
            <a:noAutofit/>
          </a:bodyPr>
          <a:lstStyle>
            <a:lvl1pPr indent="-330200" lvl="0" marL="457200" rtl="0">
              <a:lnSpc>
                <a:spcPct val="100000"/>
              </a:lnSpc>
              <a:spcBef>
                <a:spcPts val="0"/>
              </a:spcBef>
              <a:spcAft>
                <a:spcPts val="0"/>
              </a:spcAft>
              <a:buSzPts val="1600"/>
              <a:buChar char="●"/>
              <a:defRPr sz="1600"/>
            </a:lvl1pPr>
            <a:lvl2pPr indent="-330200" lvl="1" marL="914400" rtl="0">
              <a:lnSpc>
                <a:spcPct val="100000"/>
              </a:lnSpc>
              <a:spcBef>
                <a:spcPts val="1000"/>
              </a:spcBef>
              <a:spcAft>
                <a:spcPts val="0"/>
              </a:spcAft>
              <a:buSzPts val="1600"/>
              <a:buChar char="○"/>
              <a:defRPr sz="1600"/>
            </a:lvl2pPr>
            <a:lvl3pPr indent="-330200" lvl="2" marL="1371600" rtl="0">
              <a:lnSpc>
                <a:spcPct val="100000"/>
              </a:lnSpc>
              <a:spcBef>
                <a:spcPts val="1600"/>
              </a:spcBef>
              <a:spcAft>
                <a:spcPts val="0"/>
              </a:spcAft>
              <a:buSzPts val="1600"/>
              <a:buChar char="■"/>
              <a:defRPr sz="1600"/>
            </a:lvl3pPr>
            <a:lvl4pPr indent="-330200" lvl="3" marL="1828800" rtl="0">
              <a:lnSpc>
                <a:spcPct val="100000"/>
              </a:lnSpc>
              <a:spcBef>
                <a:spcPts val="1600"/>
              </a:spcBef>
              <a:spcAft>
                <a:spcPts val="0"/>
              </a:spcAft>
              <a:buSzPts val="1600"/>
              <a:buChar char="●"/>
              <a:defRPr sz="1600"/>
            </a:lvl4pPr>
            <a:lvl5pPr indent="-330200" lvl="4" marL="2286000" rtl="0">
              <a:lnSpc>
                <a:spcPct val="100000"/>
              </a:lnSpc>
              <a:spcBef>
                <a:spcPts val="1600"/>
              </a:spcBef>
              <a:spcAft>
                <a:spcPts val="0"/>
              </a:spcAft>
              <a:buSzPts val="1600"/>
              <a:buChar char="○"/>
              <a:defRPr sz="1600"/>
            </a:lvl5pPr>
            <a:lvl6pPr indent="-330200" lvl="5" marL="2743200" rtl="0">
              <a:lnSpc>
                <a:spcPct val="100000"/>
              </a:lnSpc>
              <a:spcBef>
                <a:spcPts val="1600"/>
              </a:spcBef>
              <a:spcAft>
                <a:spcPts val="0"/>
              </a:spcAft>
              <a:buSzPts val="1600"/>
              <a:buChar char="■"/>
              <a:defRPr sz="1600"/>
            </a:lvl6pPr>
            <a:lvl7pPr indent="-330200" lvl="6" marL="3200400" rtl="0">
              <a:lnSpc>
                <a:spcPct val="100000"/>
              </a:lnSpc>
              <a:spcBef>
                <a:spcPts val="1600"/>
              </a:spcBef>
              <a:spcAft>
                <a:spcPts val="0"/>
              </a:spcAft>
              <a:buSzPts val="1600"/>
              <a:buChar char="●"/>
              <a:defRPr sz="1600"/>
            </a:lvl7pPr>
            <a:lvl8pPr indent="-330200" lvl="7" marL="3657600" rtl="0">
              <a:lnSpc>
                <a:spcPct val="100000"/>
              </a:lnSpc>
              <a:spcBef>
                <a:spcPts val="1600"/>
              </a:spcBef>
              <a:spcAft>
                <a:spcPts val="0"/>
              </a:spcAft>
              <a:buSzPts val="1600"/>
              <a:buChar char="○"/>
              <a:defRPr sz="1600"/>
            </a:lvl8pPr>
            <a:lvl9pPr indent="-330200" lvl="8" marL="4114800" rtl="0">
              <a:lnSpc>
                <a:spcPct val="100000"/>
              </a:lnSpc>
              <a:spcBef>
                <a:spcPts val="1600"/>
              </a:spcBef>
              <a:spcAft>
                <a:spcPts val="1600"/>
              </a:spcAft>
              <a:buSzPts val="1600"/>
              <a:buChar char="■"/>
              <a:defRPr sz="1600"/>
            </a:lvl9pPr>
          </a:lstStyle>
          <a:p/>
        </p:txBody>
      </p:sp>
      <p:sp>
        <p:nvSpPr>
          <p:cNvPr id="450" name="Google Shape;450;p81"/>
          <p:cNvSpPr txBox="1"/>
          <p:nvPr>
            <p:ph idx="2" type="body"/>
          </p:nvPr>
        </p:nvSpPr>
        <p:spPr>
          <a:xfrm>
            <a:off x="4796500" y="2342562"/>
            <a:ext cx="3752100" cy="1475700"/>
          </a:xfrm>
          <a:prstGeom prst="rect">
            <a:avLst/>
          </a:prstGeom>
        </p:spPr>
        <p:txBody>
          <a:bodyPr anchorCtr="0" anchor="t" bIns="91425" lIns="91425" spcFirstLastPara="1" rIns="91425" wrap="square" tIns="91425">
            <a:noAutofit/>
          </a:bodyPr>
          <a:lstStyle>
            <a:lvl1pPr indent="-330200" lvl="0" marL="457200" rtl="0">
              <a:lnSpc>
                <a:spcPct val="100000"/>
              </a:lnSpc>
              <a:spcBef>
                <a:spcPts val="0"/>
              </a:spcBef>
              <a:spcAft>
                <a:spcPts val="0"/>
              </a:spcAft>
              <a:buSzPts val="1600"/>
              <a:buChar char="●"/>
              <a:defRPr sz="1600"/>
            </a:lvl1pPr>
            <a:lvl2pPr indent="-330200" lvl="1" marL="914400" rtl="0">
              <a:lnSpc>
                <a:spcPct val="100000"/>
              </a:lnSpc>
              <a:spcBef>
                <a:spcPts val="1000"/>
              </a:spcBef>
              <a:spcAft>
                <a:spcPts val="0"/>
              </a:spcAft>
              <a:buSzPts val="1600"/>
              <a:buChar char="○"/>
              <a:defRPr sz="1600"/>
            </a:lvl2pPr>
            <a:lvl3pPr indent="-330200" lvl="2" marL="1371600" rtl="0">
              <a:lnSpc>
                <a:spcPct val="100000"/>
              </a:lnSpc>
              <a:spcBef>
                <a:spcPts val="1600"/>
              </a:spcBef>
              <a:spcAft>
                <a:spcPts val="0"/>
              </a:spcAft>
              <a:buSzPts val="1600"/>
              <a:buChar char="■"/>
              <a:defRPr sz="1600"/>
            </a:lvl3pPr>
            <a:lvl4pPr indent="-330200" lvl="3" marL="1828800" rtl="0">
              <a:lnSpc>
                <a:spcPct val="100000"/>
              </a:lnSpc>
              <a:spcBef>
                <a:spcPts val="1600"/>
              </a:spcBef>
              <a:spcAft>
                <a:spcPts val="0"/>
              </a:spcAft>
              <a:buSzPts val="1600"/>
              <a:buChar char="●"/>
              <a:defRPr sz="1600"/>
            </a:lvl4pPr>
            <a:lvl5pPr indent="-330200" lvl="4" marL="2286000" rtl="0">
              <a:lnSpc>
                <a:spcPct val="100000"/>
              </a:lnSpc>
              <a:spcBef>
                <a:spcPts val="1600"/>
              </a:spcBef>
              <a:spcAft>
                <a:spcPts val="0"/>
              </a:spcAft>
              <a:buSzPts val="1600"/>
              <a:buChar char="○"/>
              <a:defRPr sz="1600"/>
            </a:lvl5pPr>
            <a:lvl6pPr indent="-330200" lvl="5" marL="2743200" rtl="0">
              <a:lnSpc>
                <a:spcPct val="100000"/>
              </a:lnSpc>
              <a:spcBef>
                <a:spcPts val="1600"/>
              </a:spcBef>
              <a:spcAft>
                <a:spcPts val="0"/>
              </a:spcAft>
              <a:buSzPts val="1600"/>
              <a:buChar char="■"/>
              <a:defRPr sz="1600"/>
            </a:lvl6pPr>
            <a:lvl7pPr indent="-330200" lvl="6" marL="3200400" rtl="0">
              <a:lnSpc>
                <a:spcPct val="100000"/>
              </a:lnSpc>
              <a:spcBef>
                <a:spcPts val="1600"/>
              </a:spcBef>
              <a:spcAft>
                <a:spcPts val="0"/>
              </a:spcAft>
              <a:buSzPts val="1600"/>
              <a:buChar char="●"/>
              <a:defRPr sz="1600"/>
            </a:lvl7pPr>
            <a:lvl8pPr indent="-330200" lvl="7" marL="3657600" rtl="0">
              <a:lnSpc>
                <a:spcPct val="100000"/>
              </a:lnSpc>
              <a:spcBef>
                <a:spcPts val="1600"/>
              </a:spcBef>
              <a:spcAft>
                <a:spcPts val="0"/>
              </a:spcAft>
              <a:buSzPts val="1600"/>
              <a:buChar char="○"/>
              <a:defRPr sz="1600"/>
            </a:lvl8pPr>
            <a:lvl9pPr indent="-330200" lvl="8" marL="4114800" rtl="0">
              <a:lnSpc>
                <a:spcPct val="100000"/>
              </a:lnSpc>
              <a:spcBef>
                <a:spcPts val="1600"/>
              </a:spcBef>
              <a:spcAft>
                <a:spcPts val="1600"/>
              </a:spcAft>
              <a:buSzPts val="1600"/>
              <a:buChar char="■"/>
              <a:defRPr sz="1600"/>
            </a:lvl9pPr>
          </a:lstStyle>
          <a:p/>
        </p:txBody>
      </p:sp>
      <p:sp>
        <p:nvSpPr>
          <p:cNvPr id="451" name="Google Shape;451;p81"/>
          <p:cNvSpPr txBox="1"/>
          <p:nvPr>
            <p:ph type="title"/>
          </p:nvPr>
        </p:nvSpPr>
        <p:spPr>
          <a:xfrm>
            <a:off x="768900" y="403200"/>
            <a:ext cx="43833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cxnSp>
        <p:nvCxnSpPr>
          <p:cNvPr id="452" name="Google Shape;452;p81"/>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
        <p:nvSpPr>
          <p:cNvPr id="453" name="Google Shape;453;p81"/>
          <p:cNvSpPr txBox="1"/>
          <p:nvPr>
            <p:ph idx="3" type="title"/>
          </p:nvPr>
        </p:nvSpPr>
        <p:spPr>
          <a:xfrm>
            <a:off x="898100" y="1643213"/>
            <a:ext cx="2039100" cy="755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p:txBody>
      </p:sp>
      <p:sp>
        <p:nvSpPr>
          <p:cNvPr id="454" name="Google Shape;454;p81"/>
          <p:cNvSpPr txBox="1"/>
          <p:nvPr>
            <p:ph idx="4" type="title"/>
          </p:nvPr>
        </p:nvSpPr>
        <p:spPr>
          <a:xfrm>
            <a:off x="4796500" y="1643213"/>
            <a:ext cx="2039100" cy="755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5" name="Shape 455"/>
        <p:cNvGrpSpPr/>
        <p:nvPr/>
      </p:nvGrpSpPr>
      <p:grpSpPr>
        <a:xfrm>
          <a:off x="0" y="0"/>
          <a:ext cx="0" cy="0"/>
          <a:chOff x="0" y="0"/>
          <a:chExt cx="0" cy="0"/>
        </a:xfrm>
      </p:grpSpPr>
      <p:sp>
        <p:nvSpPr>
          <p:cNvPr id="456" name="Google Shape;456;p82"/>
          <p:cNvSpPr txBox="1"/>
          <p:nvPr>
            <p:ph type="title"/>
          </p:nvPr>
        </p:nvSpPr>
        <p:spPr>
          <a:xfrm>
            <a:off x="768900" y="403200"/>
            <a:ext cx="37563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cxnSp>
        <p:nvCxnSpPr>
          <p:cNvPr id="457" name="Google Shape;457;p82"/>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58" name="Shape 458"/>
        <p:cNvGrpSpPr/>
        <p:nvPr/>
      </p:nvGrpSpPr>
      <p:grpSpPr>
        <a:xfrm>
          <a:off x="0" y="0"/>
          <a:ext cx="0" cy="0"/>
          <a:chOff x="0" y="0"/>
          <a:chExt cx="0" cy="0"/>
        </a:xfrm>
      </p:grpSpPr>
      <p:sp>
        <p:nvSpPr>
          <p:cNvPr id="459" name="Google Shape;459;p83"/>
          <p:cNvSpPr txBox="1"/>
          <p:nvPr>
            <p:ph type="title"/>
          </p:nvPr>
        </p:nvSpPr>
        <p:spPr>
          <a:xfrm>
            <a:off x="768900" y="403200"/>
            <a:ext cx="325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460" name="Google Shape;460;p83"/>
          <p:cNvSpPr txBox="1"/>
          <p:nvPr>
            <p:ph idx="1" type="body"/>
          </p:nvPr>
        </p:nvSpPr>
        <p:spPr>
          <a:xfrm>
            <a:off x="768900" y="2572275"/>
            <a:ext cx="3258000" cy="1880100"/>
          </a:xfrm>
          <a:prstGeom prst="rect">
            <a:avLst/>
          </a:prstGeom>
        </p:spPr>
        <p:txBody>
          <a:bodyPr anchorCtr="0" anchor="t" bIns="91425" lIns="91425" spcFirstLastPara="1" rIns="91425" wrap="square" tIns="91425">
            <a:noAutofit/>
          </a:bodyPr>
          <a:lstStyle>
            <a:lvl1pPr indent="-330200" lvl="0" marL="457200" marR="91440" rtl="0">
              <a:spcBef>
                <a:spcPts val="0"/>
              </a:spcBef>
              <a:spcAft>
                <a:spcPts val="0"/>
              </a:spcAft>
              <a:buSzPts val="1600"/>
              <a:buChar char="●"/>
              <a:defRPr sz="1600"/>
            </a:lvl1pPr>
            <a:lvl2pPr indent="-330200" lvl="1" marL="914400" rtl="0">
              <a:spcBef>
                <a:spcPts val="1600"/>
              </a:spcBef>
              <a:spcAft>
                <a:spcPts val="0"/>
              </a:spcAft>
              <a:buSzPts val="1600"/>
              <a:buChar char="○"/>
              <a:defRPr sz="1600"/>
            </a:lvl2pPr>
            <a:lvl3pPr indent="-330200" lvl="2" marL="1371600" rtl="0">
              <a:spcBef>
                <a:spcPts val="1600"/>
              </a:spcBef>
              <a:spcAft>
                <a:spcPts val="0"/>
              </a:spcAft>
              <a:buSzPts val="1600"/>
              <a:buChar char="■"/>
              <a:defRPr sz="1600"/>
            </a:lvl3pPr>
            <a:lvl4pPr indent="-330200" lvl="3" marL="1828800" rtl="0">
              <a:spcBef>
                <a:spcPts val="1600"/>
              </a:spcBef>
              <a:spcAft>
                <a:spcPts val="0"/>
              </a:spcAft>
              <a:buSzPts val="1600"/>
              <a:buChar char="●"/>
              <a:defRPr sz="1600"/>
            </a:lvl4pPr>
            <a:lvl5pPr indent="-330200" lvl="4" marL="2286000" rtl="0">
              <a:spcBef>
                <a:spcPts val="1600"/>
              </a:spcBef>
              <a:spcAft>
                <a:spcPts val="0"/>
              </a:spcAft>
              <a:buSzPts val="1600"/>
              <a:buChar char="○"/>
              <a:defRPr sz="1600"/>
            </a:lvl5pPr>
            <a:lvl6pPr indent="-330200" lvl="5" marL="2743200" rtl="0">
              <a:spcBef>
                <a:spcPts val="1600"/>
              </a:spcBef>
              <a:spcAft>
                <a:spcPts val="0"/>
              </a:spcAft>
              <a:buSzPts val="1600"/>
              <a:buChar char="■"/>
              <a:defRPr sz="1600"/>
            </a:lvl6pPr>
            <a:lvl7pPr indent="-330200" lvl="6" marL="3200400" rtl="0">
              <a:spcBef>
                <a:spcPts val="1600"/>
              </a:spcBef>
              <a:spcAft>
                <a:spcPts val="0"/>
              </a:spcAft>
              <a:buSzPts val="1600"/>
              <a:buChar char="●"/>
              <a:defRPr sz="1600"/>
            </a:lvl7pPr>
            <a:lvl8pPr indent="-330200" lvl="7" marL="3657600" rtl="0">
              <a:spcBef>
                <a:spcPts val="1600"/>
              </a:spcBef>
              <a:spcAft>
                <a:spcPts val="0"/>
              </a:spcAft>
              <a:buSzPts val="1600"/>
              <a:buChar char="○"/>
              <a:defRPr sz="1600"/>
            </a:lvl8pPr>
            <a:lvl9pPr indent="-330200" lvl="8" marL="4114800" rtl="0">
              <a:spcBef>
                <a:spcPts val="1600"/>
              </a:spcBef>
              <a:spcAft>
                <a:spcPts val="1600"/>
              </a:spcAft>
              <a:buSzPts val="1600"/>
              <a:buChar char="■"/>
              <a:defRPr sz="1600"/>
            </a:lvl9pPr>
          </a:lstStyle>
          <a:p/>
        </p:txBody>
      </p:sp>
      <p:cxnSp>
        <p:nvCxnSpPr>
          <p:cNvPr id="461" name="Google Shape;461;p83"/>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4" name="Shape 34"/>
        <p:cNvGrpSpPr/>
        <p:nvPr/>
      </p:nvGrpSpPr>
      <p:grpSpPr>
        <a:xfrm>
          <a:off x="0" y="0"/>
          <a:ext cx="0" cy="0"/>
          <a:chOff x="0" y="0"/>
          <a:chExt cx="0" cy="0"/>
        </a:xfrm>
      </p:grpSpPr>
      <p:sp>
        <p:nvSpPr>
          <p:cNvPr id="35" name="Google Shape;35;p9"/>
          <p:cNvSpPr txBox="1"/>
          <p:nvPr>
            <p:ph idx="1" type="subTitle"/>
          </p:nvPr>
        </p:nvSpPr>
        <p:spPr>
          <a:xfrm>
            <a:off x="768900" y="1458900"/>
            <a:ext cx="3258000" cy="889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36" name="Google Shape;36;p9"/>
          <p:cNvSpPr txBox="1"/>
          <p:nvPr>
            <p:ph idx="2" type="body"/>
          </p:nvPr>
        </p:nvSpPr>
        <p:spPr>
          <a:xfrm>
            <a:off x="768900" y="2304050"/>
            <a:ext cx="3426900" cy="2157300"/>
          </a:xfrm>
          <a:prstGeom prst="rect">
            <a:avLst/>
          </a:prstGeom>
        </p:spPr>
        <p:txBody>
          <a:bodyPr anchorCtr="0" anchor="t" bIns="91425" lIns="91425" spcFirstLastPara="1" rIns="91425" wrap="square" tIns="91425">
            <a:noAutofit/>
          </a:bodyPr>
          <a:lstStyle>
            <a:lvl1pPr indent="-330200" lvl="0" marL="457200">
              <a:spcBef>
                <a:spcPts val="0"/>
              </a:spcBef>
              <a:spcAft>
                <a:spcPts val="0"/>
              </a:spcAft>
              <a:buSzPts val="1600"/>
              <a:buChar char="●"/>
              <a:defRPr sz="1600"/>
            </a:lvl1pPr>
            <a:lvl2pPr indent="-330200" lvl="1" marL="914400">
              <a:spcBef>
                <a:spcPts val="1600"/>
              </a:spcBef>
              <a:spcAft>
                <a:spcPts val="0"/>
              </a:spcAft>
              <a:buSzPts val="1600"/>
              <a:buChar char="○"/>
              <a:defRPr sz="1600"/>
            </a:lvl2pPr>
            <a:lvl3pPr indent="-330200" lvl="2" marL="1371600">
              <a:spcBef>
                <a:spcPts val="1600"/>
              </a:spcBef>
              <a:spcAft>
                <a:spcPts val="0"/>
              </a:spcAft>
              <a:buSzPts val="1600"/>
              <a:buChar char="■"/>
              <a:defRPr sz="1600"/>
            </a:lvl3pPr>
            <a:lvl4pPr indent="-330200" lvl="3" marL="1828800">
              <a:spcBef>
                <a:spcPts val="1600"/>
              </a:spcBef>
              <a:spcAft>
                <a:spcPts val="0"/>
              </a:spcAft>
              <a:buSzPts val="1600"/>
              <a:buChar char="●"/>
              <a:defRPr sz="1600"/>
            </a:lvl4pPr>
            <a:lvl5pPr indent="-330200" lvl="4" marL="2286000">
              <a:spcBef>
                <a:spcPts val="1600"/>
              </a:spcBef>
              <a:spcAft>
                <a:spcPts val="0"/>
              </a:spcAft>
              <a:buSzPts val="1600"/>
              <a:buChar char="○"/>
              <a:defRPr sz="1600"/>
            </a:lvl5pPr>
            <a:lvl6pPr indent="-330200" lvl="5" marL="2743200">
              <a:spcBef>
                <a:spcPts val="1600"/>
              </a:spcBef>
              <a:spcAft>
                <a:spcPts val="0"/>
              </a:spcAft>
              <a:buSzPts val="1600"/>
              <a:buChar char="■"/>
              <a:defRPr sz="1600"/>
            </a:lvl6pPr>
            <a:lvl7pPr indent="-330200" lvl="6" marL="3200400">
              <a:spcBef>
                <a:spcPts val="1600"/>
              </a:spcBef>
              <a:spcAft>
                <a:spcPts val="0"/>
              </a:spcAft>
              <a:buSzPts val="1600"/>
              <a:buChar char="●"/>
              <a:defRPr sz="1600"/>
            </a:lvl7pPr>
            <a:lvl8pPr indent="-330200" lvl="7" marL="3657600">
              <a:spcBef>
                <a:spcPts val="1600"/>
              </a:spcBef>
              <a:spcAft>
                <a:spcPts val="0"/>
              </a:spcAft>
              <a:buSzPts val="1600"/>
              <a:buChar char="○"/>
              <a:defRPr sz="1600"/>
            </a:lvl8pPr>
            <a:lvl9pPr indent="-330200" lvl="8" marL="4114800">
              <a:spcBef>
                <a:spcPts val="1600"/>
              </a:spcBef>
              <a:spcAft>
                <a:spcPts val="1600"/>
              </a:spcAft>
              <a:buSzPts val="1600"/>
              <a:buChar char="■"/>
              <a:defRPr sz="1600"/>
            </a:lvl9pPr>
          </a:lstStyle>
          <a:p/>
        </p:txBody>
      </p:sp>
      <p:sp>
        <p:nvSpPr>
          <p:cNvPr id="37" name="Google Shape;37;p9"/>
          <p:cNvSpPr txBox="1"/>
          <p:nvPr>
            <p:ph type="title"/>
          </p:nvPr>
        </p:nvSpPr>
        <p:spPr>
          <a:xfrm>
            <a:off x="768900" y="403200"/>
            <a:ext cx="37047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cxnSp>
        <p:nvCxnSpPr>
          <p:cNvPr id="38" name="Google Shape;38;p9"/>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62" name="Shape 462"/>
        <p:cNvGrpSpPr/>
        <p:nvPr/>
      </p:nvGrpSpPr>
      <p:grpSpPr>
        <a:xfrm>
          <a:off x="0" y="0"/>
          <a:ext cx="0" cy="0"/>
          <a:chOff x="0" y="0"/>
          <a:chExt cx="0" cy="0"/>
        </a:xfrm>
      </p:grpSpPr>
      <p:sp>
        <p:nvSpPr>
          <p:cNvPr id="463" name="Google Shape;463;p84"/>
          <p:cNvSpPr txBox="1"/>
          <p:nvPr>
            <p:ph type="title"/>
          </p:nvPr>
        </p:nvSpPr>
        <p:spPr>
          <a:xfrm>
            <a:off x="2351400" y="1101250"/>
            <a:ext cx="4441200" cy="2634000"/>
          </a:xfrm>
          <a:prstGeom prst="rect">
            <a:avLst/>
          </a:prstGeom>
        </p:spPr>
        <p:txBody>
          <a:bodyPr anchorCtr="0" anchor="ctr" bIns="91425" lIns="91425" spcFirstLastPara="1" rIns="91425" wrap="square" tIns="91425">
            <a:noAutofit/>
          </a:bodyPr>
          <a:lstStyle>
            <a:lvl1pPr lvl="0" marR="91440" rtl="0" algn="ctr">
              <a:spcBef>
                <a:spcPts val="0"/>
              </a:spcBef>
              <a:spcAft>
                <a:spcPts val="0"/>
              </a:spcAft>
              <a:buSzPts val="4200"/>
              <a:buNone/>
              <a:defRPr sz="6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464" name="Google Shape;464;p84"/>
          <p:cNvSpPr txBox="1"/>
          <p:nvPr>
            <p:ph idx="1" type="subTitle"/>
          </p:nvPr>
        </p:nvSpPr>
        <p:spPr>
          <a:xfrm>
            <a:off x="2640750" y="3402038"/>
            <a:ext cx="3862500" cy="792600"/>
          </a:xfrm>
          <a:prstGeom prst="rect">
            <a:avLst/>
          </a:prstGeom>
        </p:spPr>
        <p:txBody>
          <a:bodyPr anchorCtr="0" anchor="t" bIns="91425" lIns="91425" spcFirstLastPara="1" rIns="91425" wrap="square" tIns="91425">
            <a:noAutofit/>
          </a:bodyPr>
          <a:lstStyle>
            <a:lvl1pPr lvl="0" marR="91440" rtl="0" algn="ctr">
              <a:lnSpc>
                <a:spcPct val="100000"/>
              </a:lnSpc>
              <a:spcBef>
                <a:spcPts val="0"/>
              </a:spcBef>
              <a:spcAft>
                <a:spcPts val="0"/>
              </a:spcAft>
              <a:buSzPts val="1800"/>
              <a:buNone/>
              <a:defRPr>
                <a:solidFill>
                  <a:schemeClr val="lt1"/>
                </a:solidFill>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5" name="Shape 465"/>
        <p:cNvGrpSpPr/>
        <p:nvPr/>
      </p:nvGrpSpPr>
      <p:grpSpPr>
        <a:xfrm>
          <a:off x="0" y="0"/>
          <a:ext cx="0" cy="0"/>
          <a:chOff x="0" y="0"/>
          <a:chExt cx="0" cy="0"/>
        </a:xfrm>
      </p:grpSpPr>
      <p:sp>
        <p:nvSpPr>
          <p:cNvPr id="466" name="Google Shape;466;p85"/>
          <p:cNvSpPr txBox="1"/>
          <p:nvPr>
            <p:ph type="title"/>
          </p:nvPr>
        </p:nvSpPr>
        <p:spPr>
          <a:xfrm>
            <a:off x="768900" y="403200"/>
            <a:ext cx="37047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cxnSp>
        <p:nvCxnSpPr>
          <p:cNvPr id="467" name="Google Shape;467;p85"/>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
        <p:nvSpPr>
          <p:cNvPr id="468" name="Google Shape;468;p85"/>
          <p:cNvSpPr txBox="1"/>
          <p:nvPr>
            <p:ph idx="2" type="title"/>
          </p:nvPr>
        </p:nvSpPr>
        <p:spPr>
          <a:xfrm>
            <a:off x="1724500" y="3274029"/>
            <a:ext cx="20961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469" name="Google Shape;469;p85"/>
          <p:cNvSpPr txBox="1"/>
          <p:nvPr>
            <p:ph idx="1" type="subTitle"/>
          </p:nvPr>
        </p:nvSpPr>
        <p:spPr>
          <a:xfrm>
            <a:off x="1724500" y="3701110"/>
            <a:ext cx="2096100" cy="976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70" name="Google Shape;470;p85"/>
          <p:cNvSpPr txBox="1"/>
          <p:nvPr>
            <p:ph idx="3" type="title"/>
          </p:nvPr>
        </p:nvSpPr>
        <p:spPr>
          <a:xfrm>
            <a:off x="5330275" y="3274029"/>
            <a:ext cx="20961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471" name="Google Shape;471;p85"/>
          <p:cNvSpPr txBox="1"/>
          <p:nvPr>
            <p:ph idx="4" type="subTitle"/>
          </p:nvPr>
        </p:nvSpPr>
        <p:spPr>
          <a:xfrm>
            <a:off x="5330275" y="3701110"/>
            <a:ext cx="2096100" cy="976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2" name="Shape 472"/>
        <p:cNvGrpSpPr/>
        <p:nvPr/>
      </p:nvGrpSpPr>
      <p:grpSpPr>
        <a:xfrm>
          <a:off x="0" y="0"/>
          <a:ext cx="0" cy="0"/>
          <a:chOff x="0" y="0"/>
          <a:chExt cx="0" cy="0"/>
        </a:xfrm>
      </p:grpSpPr>
      <p:sp>
        <p:nvSpPr>
          <p:cNvPr id="473" name="Google Shape;473;p86"/>
          <p:cNvSpPr txBox="1"/>
          <p:nvPr>
            <p:ph type="title"/>
          </p:nvPr>
        </p:nvSpPr>
        <p:spPr>
          <a:xfrm>
            <a:off x="768900" y="1851000"/>
            <a:ext cx="3258000" cy="755700"/>
          </a:xfrm>
          <a:prstGeom prst="rect">
            <a:avLst/>
          </a:prstGeom>
        </p:spPr>
        <p:txBody>
          <a:bodyPr anchorCtr="0" anchor="b" bIns="91425" lIns="91425" spcFirstLastPara="1" rIns="91425" wrap="square" tIns="91425">
            <a:noAutofit/>
          </a:bodyPr>
          <a:lstStyle>
            <a:lvl1pPr lvl="0" marR="9144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474" name="Google Shape;474;p86"/>
          <p:cNvSpPr txBox="1"/>
          <p:nvPr>
            <p:ph idx="1" type="body"/>
          </p:nvPr>
        </p:nvSpPr>
        <p:spPr>
          <a:xfrm>
            <a:off x="768900" y="2953275"/>
            <a:ext cx="2897700" cy="1880100"/>
          </a:xfrm>
          <a:prstGeom prst="rect">
            <a:avLst/>
          </a:prstGeom>
        </p:spPr>
        <p:txBody>
          <a:bodyPr anchorCtr="0" anchor="t" bIns="91425" lIns="91425" spcFirstLastPara="1" rIns="91425" wrap="square" tIns="91425">
            <a:noAutofit/>
          </a:bodyPr>
          <a:lstStyle>
            <a:lvl1pPr indent="-342900" lvl="0" marL="457200" marR="91440" rtl="0">
              <a:spcBef>
                <a:spcPts val="0"/>
              </a:spcBef>
              <a:spcAft>
                <a:spcPts val="0"/>
              </a:spcAft>
              <a:buSzPts val="1800"/>
              <a:buChar char="●"/>
              <a:defRPr/>
            </a:lvl1pPr>
            <a:lvl2pPr indent="-342900" lvl="1" marL="914400" rtl="0">
              <a:spcBef>
                <a:spcPts val="1600"/>
              </a:spcBef>
              <a:spcAft>
                <a:spcPts val="0"/>
              </a:spcAft>
              <a:buSzPts val="1800"/>
              <a:buChar char="○"/>
              <a:defRPr sz="1800"/>
            </a:lvl2pPr>
            <a:lvl3pPr indent="-342900" lvl="2" marL="1371600" rtl="0">
              <a:spcBef>
                <a:spcPts val="1600"/>
              </a:spcBef>
              <a:spcAft>
                <a:spcPts val="0"/>
              </a:spcAft>
              <a:buSzPts val="1800"/>
              <a:buChar char="■"/>
              <a:defRPr sz="1800"/>
            </a:lvl3pPr>
            <a:lvl4pPr indent="-342900" lvl="3" marL="1828800" rtl="0">
              <a:spcBef>
                <a:spcPts val="1600"/>
              </a:spcBef>
              <a:spcAft>
                <a:spcPts val="0"/>
              </a:spcAft>
              <a:buSzPts val="1800"/>
              <a:buChar char="●"/>
              <a:defRPr sz="1800"/>
            </a:lvl4pPr>
            <a:lvl5pPr indent="-342900" lvl="4" marL="2286000" rtl="0">
              <a:spcBef>
                <a:spcPts val="1600"/>
              </a:spcBef>
              <a:spcAft>
                <a:spcPts val="0"/>
              </a:spcAft>
              <a:buSzPts val="1800"/>
              <a:buChar char="○"/>
              <a:defRPr sz="1800"/>
            </a:lvl5pPr>
            <a:lvl6pPr indent="-342900" lvl="5" marL="2743200" rtl="0">
              <a:spcBef>
                <a:spcPts val="1600"/>
              </a:spcBef>
              <a:spcAft>
                <a:spcPts val="0"/>
              </a:spcAft>
              <a:buSzPts val="1800"/>
              <a:buChar char="■"/>
              <a:defRPr sz="1800"/>
            </a:lvl6pPr>
            <a:lvl7pPr indent="-342900" lvl="6" marL="3200400" rtl="0">
              <a:spcBef>
                <a:spcPts val="1600"/>
              </a:spcBef>
              <a:spcAft>
                <a:spcPts val="0"/>
              </a:spcAft>
              <a:buSzPts val="1800"/>
              <a:buChar char="●"/>
              <a:defRPr sz="1800"/>
            </a:lvl7pPr>
            <a:lvl8pPr indent="-342900" lvl="7" marL="3657600" rtl="0">
              <a:spcBef>
                <a:spcPts val="1600"/>
              </a:spcBef>
              <a:spcAft>
                <a:spcPts val="0"/>
              </a:spcAft>
              <a:buSzPts val="1800"/>
              <a:buChar char="○"/>
              <a:defRPr sz="1800"/>
            </a:lvl8pPr>
            <a:lvl9pPr indent="-342900" lvl="8" marL="4114800" rtl="0">
              <a:spcBef>
                <a:spcPts val="1600"/>
              </a:spcBef>
              <a:spcAft>
                <a:spcPts val="1600"/>
              </a:spcAft>
              <a:buSzPts val="1800"/>
              <a:buChar char="■"/>
              <a:defRPr sz="1800"/>
            </a:lvl9pPr>
          </a:lstStyle>
          <a:p/>
        </p:txBody>
      </p:sp>
      <p:cxnSp>
        <p:nvCxnSpPr>
          <p:cNvPr id="475" name="Google Shape;475;p86"/>
          <p:cNvCxnSpPr/>
          <p:nvPr/>
        </p:nvCxnSpPr>
        <p:spPr>
          <a:xfrm>
            <a:off x="-122675" y="2679425"/>
            <a:ext cx="4211100" cy="0"/>
          </a:xfrm>
          <a:prstGeom prst="straightConnector1">
            <a:avLst/>
          </a:prstGeom>
          <a:noFill/>
          <a:ln cap="flat" cmpd="sng" w="9525">
            <a:solidFill>
              <a:schemeClr val="accent2"/>
            </a:solidFill>
            <a:prstDash val="solid"/>
            <a:round/>
            <a:headEnd len="med" w="med" type="none"/>
            <a:tailEnd len="med" w="med" type="none"/>
          </a:ln>
        </p:spPr>
      </p:cxn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6" name="Shape 476"/>
        <p:cNvGrpSpPr/>
        <p:nvPr/>
      </p:nvGrpSpPr>
      <p:grpSpPr>
        <a:xfrm>
          <a:off x="0" y="0"/>
          <a:ext cx="0" cy="0"/>
          <a:chOff x="0" y="0"/>
          <a:chExt cx="0" cy="0"/>
        </a:xfrm>
      </p:grpSpPr>
      <p:sp>
        <p:nvSpPr>
          <p:cNvPr id="477" name="Google Shape;477;p87"/>
          <p:cNvSpPr txBox="1"/>
          <p:nvPr>
            <p:ph hasCustomPrompt="1" type="title"/>
          </p:nvPr>
        </p:nvSpPr>
        <p:spPr>
          <a:xfrm>
            <a:off x="768900" y="2034275"/>
            <a:ext cx="4898400" cy="1515300"/>
          </a:xfrm>
          <a:prstGeom prst="rect">
            <a:avLst/>
          </a:prstGeom>
        </p:spPr>
        <p:txBody>
          <a:bodyPr anchorCtr="0" anchor="ctr" bIns="91425" lIns="91425" spcFirstLastPara="1" rIns="91425" wrap="square" tIns="91425">
            <a:noAutofit/>
          </a:bodyPr>
          <a:lstStyle>
            <a:lvl1pPr lvl="0" rtl="0">
              <a:spcBef>
                <a:spcPts val="0"/>
              </a:spcBef>
              <a:spcAft>
                <a:spcPts val="0"/>
              </a:spcAft>
              <a:buSzPts val="7200"/>
              <a:buNone/>
              <a:defRPr sz="72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478" name="Google Shape;478;p87"/>
          <p:cNvSpPr txBox="1"/>
          <p:nvPr>
            <p:ph idx="1" type="body"/>
          </p:nvPr>
        </p:nvSpPr>
        <p:spPr>
          <a:xfrm>
            <a:off x="768900" y="3523875"/>
            <a:ext cx="3056100" cy="667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42900" lvl="1" marL="914400" rtl="0">
              <a:spcBef>
                <a:spcPts val="1600"/>
              </a:spcBef>
              <a:spcAft>
                <a:spcPts val="0"/>
              </a:spcAft>
              <a:buSzPts val="1800"/>
              <a:buChar char="○"/>
              <a:defRPr sz="1800"/>
            </a:lvl2pPr>
            <a:lvl3pPr indent="-342900" lvl="2" marL="1371600" rtl="0">
              <a:spcBef>
                <a:spcPts val="1600"/>
              </a:spcBef>
              <a:spcAft>
                <a:spcPts val="0"/>
              </a:spcAft>
              <a:buSzPts val="1800"/>
              <a:buChar char="■"/>
              <a:defRPr sz="1800"/>
            </a:lvl3pPr>
            <a:lvl4pPr indent="-342900" lvl="3" marL="1828800" rtl="0">
              <a:spcBef>
                <a:spcPts val="1600"/>
              </a:spcBef>
              <a:spcAft>
                <a:spcPts val="0"/>
              </a:spcAft>
              <a:buSzPts val="1800"/>
              <a:buChar char="●"/>
              <a:defRPr sz="1800"/>
            </a:lvl4pPr>
            <a:lvl5pPr indent="-342900" lvl="4" marL="2286000" rtl="0">
              <a:spcBef>
                <a:spcPts val="1600"/>
              </a:spcBef>
              <a:spcAft>
                <a:spcPts val="0"/>
              </a:spcAft>
              <a:buSzPts val="1800"/>
              <a:buChar char="○"/>
              <a:defRPr sz="1800"/>
            </a:lvl5pPr>
            <a:lvl6pPr indent="-342900" lvl="5" marL="2743200" rtl="0">
              <a:spcBef>
                <a:spcPts val="1600"/>
              </a:spcBef>
              <a:spcAft>
                <a:spcPts val="0"/>
              </a:spcAft>
              <a:buSzPts val="1800"/>
              <a:buChar char="■"/>
              <a:defRPr sz="1800"/>
            </a:lvl6pPr>
            <a:lvl7pPr indent="-342900" lvl="6" marL="3200400" rtl="0">
              <a:spcBef>
                <a:spcPts val="1600"/>
              </a:spcBef>
              <a:spcAft>
                <a:spcPts val="0"/>
              </a:spcAft>
              <a:buSzPts val="1800"/>
              <a:buChar char="●"/>
              <a:defRPr sz="1800"/>
            </a:lvl7pPr>
            <a:lvl8pPr indent="-342900" lvl="7" marL="3657600" rtl="0">
              <a:spcBef>
                <a:spcPts val="1600"/>
              </a:spcBef>
              <a:spcAft>
                <a:spcPts val="0"/>
              </a:spcAft>
              <a:buSzPts val="1800"/>
              <a:buChar char="○"/>
              <a:defRPr sz="1800"/>
            </a:lvl8pPr>
            <a:lvl9pPr indent="-342900" lvl="8" marL="4114800" rtl="0">
              <a:spcBef>
                <a:spcPts val="1600"/>
              </a:spcBef>
              <a:spcAft>
                <a:spcPts val="1600"/>
              </a:spcAft>
              <a:buSzPts val="1800"/>
              <a:buChar char="■"/>
              <a:defRPr sz="1800"/>
            </a:lvl9pPr>
          </a:lstStyle>
          <a:p/>
        </p:txBody>
      </p:sp>
      <p:sp>
        <p:nvSpPr>
          <p:cNvPr id="479" name="Google Shape;479;p87"/>
          <p:cNvSpPr txBox="1"/>
          <p:nvPr>
            <p:ph idx="2" type="title"/>
          </p:nvPr>
        </p:nvSpPr>
        <p:spPr>
          <a:xfrm>
            <a:off x="768900" y="403200"/>
            <a:ext cx="37563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cxnSp>
        <p:nvCxnSpPr>
          <p:cNvPr id="480" name="Google Shape;480;p87"/>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1" name="Shape 481"/>
        <p:cNvGrpSpPr/>
        <p:nvPr/>
      </p:nvGrpSpPr>
      <p:grpSpPr>
        <a:xfrm>
          <a:off x="0" y="0"/>
          <a:ext cx="0" cy="0"/>
          <a:chOff x="0" y="0"/>
          <a:chExt cx="0" cy="0"/>
        </a:xfrm>
      </p:grpSpPr>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ITLE_AND_BODY_1">
    <p:spTree>
      <p:nvGrpSpPr>
        <p:cNvPr id="482" name="Shape 482"/>
        <p:cNvGrpSpPr/>
        <p:nvPr/>
      </p:nvGrpSpPr>
      <p:grpSpPr>
        <a:xfrm>
          <a:off x="0" y="0"/>
          <a:ext cx="0" cy="0"/>
          <a:chOff x="0" y="0"/>
          <a:chExt cx="0" cy="0"/>
        </a:xfrm>
      </p:grpSpPr>
      <p:sp>
        <p:nvSpPr>
          <p:cNvPr id="483" name="Google Shape;483;p89"/>
          <p:cNvSpPr txBox="1"/>
          <p:nvPr>
            <p:ph type="title"/>
          </p:nvPr>
        </p:nvSpPr>
        <p:spPr>
          <a:xfrm>
            <a:off x="935650" y="1122888"/>
            <a:ext cx="2096100" cy="4038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accent1"/>
              </a:buClr>
              <a:buSzPts val="1800"/>
              <a:buNone/>
              <a:defRPr sz="1800">
                <a:solidFill>
                  <a:schemeClr val="accent1"/>
                </a:solidFill>
              </a:defRPr>
            </a:lvl1pPr>
            <a:lvl2pPr lvl="1" rtl="0" algn="r">
              <a:spcBef>
                <a:spcPts val="0"/>
              </a:spcBef>
              <a:spcAft>
                <a:spcPts val="0"/>
              </a:spcAft>
              <a:buClr>
                <a:schemeClr val="accent1"/>
              </a:buClr>
              <a:buSzPts val="1800"/>
              <a:buNone/>
              <a:defRPr sz="1800">
                <a:solidFill>
                  <a:schemeClr val="accent1"/>
                </a:solidFill>
              </a:defRPr>
            </a:lvl2pPr>
            <a:lvl3pPr lvl="2" rtl="0" algn="r">
              <a:spcBef>
                <a:spcPts val="0"/>
              </a:spcBef>
              <a:spcAft>
                <a:spcPts val="0"/>
              </a:spcAft>
              <a:buClr>
                <a:schemeClr val="accent1"/>
              </a:buClr>
              <a:buSzPts val="1800"/>
              <a:buNone/>
              <a:defRPr sz="1800">
                <a:solidFill>
                  <a:schemeClr val="accent1"/>
                </a:solidFill>
              </a:defRPr>
            </a:lvl3pPr>
            <a:lvl4pPr lvl="3" rtl="0" algn="r">
              <a:spcBef>
                <a:spcPts val="0"/>
              </a:spcBef>
              <a:spcAft>
                <a:spcPts val="0"/>
              </a:spcAft>
              <a:buClr>
                <a:schemeClr val="accent1"/>
              </a:buClr>
              <a:buSzPts val="1800"/>
              <a:buNone/>
              <a:defRPr sz="1800">
                <a:solidFill>
                  <a:schemeClr val="accent1"/>
                </a:solidFill>
              </a:defRPr>
            </a:lvl4pPr>
            <a:lvl5pPr lvl="4" rtl="0" algn="r">
              <a:spcBef>
                <a:spcPts val="0"/>
              </a:spcBef>
              <a:spcAft>
                <a:spcPts val="0"/>
              </a:spcAft>
              <a:buClr>
                <a:schemeClr val="accent1"/>
              </a:buClr>
              <a:buSzPts val="1800"/>
              <a:buNone/>
              <a:defRPr sz="1800">
                <a:solidFill>
                  <a:schemeClr val="accent1"/>
                </a:solidFill>
              </a:defRPr>
            </a:lvl5pPr>
            <a:lvl6pPr lvl="5" rtl="0" algn="r">
              <a:spcBef>
                <a:spcPts val="0"/>
              </a:spcBef>
              <a:spcAft>
                <a:spcPts val="0"/>
              </a:spcAft>
              <a:buClr>
                <a:schemeClr val="accent1"/>
              </a:buClr>
              <a:buSzPts val="1800"/>
              <a:buNone/>
              <a:defRPr sz="1800">
                <a:solidFill>
                  <a:schemeClr val="accent1"/>
                </a:solidFill>
              </a:defRPr>
            </a:lvl6pPr>
            <a:lvl7pPr lvl="6" rtl="0" algn="r">
              <a:spcBef>
                <a:spcPts val="0"/>
              </a:spcBef>
              <a:spcAft>
                <a:spcPts val="0"/>
              </a:spcAft>
              <a:buClr>
                <a:schemeClr val="accent1"/>
              </a:buClr>
              <a:buSzPts val="1800"/>
              <a:buNone/>
              <a:defRPr sz="1800">
                <a:solidFill>
                  <a:schemeClr val="accent1"/>
                </a:solidFill>
              </a:defRPr>
            </a:lvl7pPr>
            <a:lvl8pPr lvl="7" rtl="0" algn="r">
              <a:spcBef>
                <a:spcPts val="0"/>
              </a:spcBef>
              <a:spcAft>
                <a:spcPts val="0"/>
              </a:spcAft>
              <a:buClr>
                <a:schemeClr val="accent1"/>
              </a:buClr>
              <a:buSzPts val="1800"/>
              <a:buNone/>
              <a:defRPr sz="1800">
                <a:solidFill>
                  <a:schemeClr val="accent1"/>
                </a:solidFill>
              </a:defRPr>
            </a:lvl8pPr>
            <a:lvl9pPr lvl="8" rtl="0" algn="r">
              <a:spcBef>
                <a:spcPts val="0"/>
              </a:spcBef>
              <a:spcAft>
                <a:spcPts val="0"/>
              </a:spcAft>
              <a:buClr>
                <a:schemeClr val="accent1"/>
              </a:buClr>
              <a:buSzPts val="1800"/>
              <a:buNone/>
              <a:defRPr sz="1800">
                <a:solidFill>
                  <a:schemeClr val="accent1"/>
                </a:solidFill>
              </a:defRPr>
            </a:lvl9pPr>
          </a:lstStyle>
          <a:p/>
        </p:txBody>
      </p:sp>
      <p:sp>
        <p:nvSpPr>
          <p:cNvPr id="484" name="Google Shape;484;p89"/>
          <p:cNvSpPr txBox="1"/>
          <p:nvPr>
            <p:ph idx="1" type="subTitle"/>
          </p:nvPr>
        </p:nvSpPr>
        <p:spPr>
          <a:xfrm>
            <a:off x="935650" y="1486063"/>
            <a:ext cx="2096100" cy="499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485" name="Google Shape;485;p89"/>
          <p:cNvSpPr txBox="1"/>
          <p:nvPr>
            <p:ph hasCustomPrompt="1" idx="2" type="title"/>
          </p:nvPr>
        </p:nvSpPr>
        <p:spPr>
          <a:xfrm>
            <a:off x="3193725" y="1234300"/>
            <a:ext cx="1201800" cy="7515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486" name="Google Shape;486;p89"/>
          <p:cNvSpPr txBox="1"/>
          <p:nvPr>
            <p:ph idx="3" type="title"/>
          </p:nvPr>
        </p:nvSpPr>
        <p:spPr>
          <a:xfrm>
            <a:off x="935650" y="3157513"/>
            <a:ext cx="2096100" cy="4038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accent1"/>
              </a:buClr>
              <a:buSzPts val="1800"/>
              <a:buNone/>
              <a:defRPr sz="1800">
                <a:solidFill>
                  <a:schemeClr val="accent1"/>
                </a:solidFill>
              </a:defRPr>
            </a:lvl1pPr>
            <a:lvl2pPr lvl="1" rtl="0" algn="r">
              <a:spcBef>
                <a:spcPts val="0"/>
              </a:spcBef>
              <a:spcAft>
                <a:spcPts val="0"/>
              </a:spcAft>
              <a:buClr>
                <a:schemeClr val="accent1"/>
              </a:buClr>
              <a:buSzPts val="1800"/>
              <a:buNone/>
              <a:defRPr sz="1800">
                <a:solidFill>
                  <a:schemeClr val="accent1"/>
                </a:solidFill>
              </a:defRPr>
            </a:lvl2pPr>
            <a:lvl3pPr lvl="2" rtl="0" algn="r">
              <a:spcBef>
                <a:spcPts val="0"/>
              </a:spcBef>
              <a:spcAft>
                <a:spcPts val="0"/>
              </a:spcAft>
              <a:buClr>
                <a:schemeClr val="accent1"/>
              </a:buClr>
              <a:buSzPts val="1800"/>
              <a:buNone/>
              <a:defRPr sz="1800">
                <a:solidFill>
                  <a:schemeClr val="accent1"/>
                </a:solidFill>
              </a:defRPr>
            </a:lvl3pPr>
            <a:lvl4pPr lvl="3" rtl="0" algn="r">
              <a:spcBef>
                <a:spcPts val="0"/>
              </a:spcBef>
              <a:spcAft>
                <a:spcPts val="0"/>
              </a:spcAft>
              <a:buClr>
                <a:schemeClr val="accent1"/>
              </a:buClr>
              <a:buSzPts val="1800"/>
              <a:buNone/>
              <a:defRPr sz="1800">
                <a:solidFill>
                  <a:schemeClr val="accent1"/>
                </a:solidFill>
              </a:defRPr>
            </a:lvl4pPr>
            <a:lvl5pPr lvl="4" rtl="0" algn="r">
              <a:spcBef>
                <a:spcPts val="0"/>
              </a:spcBef>
              <a:spcAft>
                <a:spcPts val="0"/>
              </a:spcAft>
              <a:buClr>
                <a:schemeClr val="accent1"/>
              </a:buClr>
              <a:buSzPts val="1800"/>
              <a:buNone/>
              <a:defRPr sz="1800">
                <a:solidFill>
                  <a:schemeClr val="accent1"/>
                </a:solidFill>
              </a:defRPr>
            </a:lvl5pPr>
            <a:lvl6pPr lvl="5" rtl="0" algn="r">
              <a:spcBef>
                <a:spcPts val="0"/>
              </a:spcBef>
              <a:spcAft>
                <a:spcPts val="0"/>
              </a:spcAft>
              <a:buClr>
                <a:schemeClr val="accent1"/>
              </a:buClr>
              <a:buSzPts val="1800"/>
              <a:buNone/>
              <a:defRPr sz="1800">
                <a:solidFill>
                  <a:schemeClr val="accent1"/>
                </a:solidFill>
              </a:defRPr>
            </a:lvl6pPr>
            <a:lvl7pPr lvl="6" rtl="0" algn="r">
              <a:spcBef>
                <a:spcPts val="0"/>
              </a:spcBef>
              <a:spcAft>
                <a:spcPts val="0"/>
              </a:spcAft>
              <a:buClr>
                <a:schemeClr val="accent1"/>
              </a:buClr>
              <a:buSzPts val="1800"/>
              <a:buNone/>
              <a:defRPr sz="1800">
                <a:solidFill>
                  <a:schemeClr val="accent1"/>
                </a:solidFill>
              </a:defRPr>
            </a:lvl7pPr>
            <a:lvl8pPr lvl="7" rtl="0" algn="r">
              <a:spcBef>
                <a:spcPts val="0"/>
              </a:spcBef>
              <a:spcAft>
                <a:spcPts val="0"/>
              </a:spcAft>
              <a:buClr>
                <a:schemeClr val="accent1"/>
              </a:buClr>
              <a:buSzPts val="1800"/>
              <a:buNone/>
              <a:defRPr sz="1800">
                <a:solidFill>
                  <a:schemeClr val="accent1"/>
                </a:solidFill>
              </a:defRPr>
            </a:lvl8pPr>
            <a:lvl9pPr lvl="8" rtl="0" algn="r">
              <a:spcBef>
                <a:spcPts val="0"/>
              </a:spcBef>
              <a:spcAft>
                <a:spcPts val="0"/>
              </a:spcAft>
              <a:buClr>
                <a:schemeClr val="accent1"/>
              </a:buClr>
              <a:buSzPts val="1800"/>
              <a:buNone/>
              <a:defRPr sz="1800">
                <a:solidFill>
                  <a:schemeClr val="accent1"/>
                </a:solidFill>
              </a:defRPr>
            </a:lvl9pPr>
          </a:lstStyle>
          <a:p/>
        </p:txBody>
      </p:sp>
      <p:sp>
        <p:nvSpPr>
          <p:cNvPr id="487" name="Google Shape;487;p89"/>
          <p:cNvSpPr txBox="1"/>
          <p:nvPr>
            <p:ph idx="4" type="subTitle"/>
          </p:nvPr>
        </p:nvSpPr>
        <p:spPr>
          <a:xfrm>
            <a:off x="935650" y="3520813"/>
            <a:ext cx="2096100" cy="499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488" name="Google Shape;488;p89"/>
          <p:cNvSpPr txBox="1"/>
          <p:nvPr>
            <p:ph hasCustomPrompt="1" idx="5" type="title"/>
          </p:nvPr>
        </p:nvSpPr>
        <p:spPr>
          <a:xfrm>
            <a:off x="3193725" y="3269050"/>
            <a:ext cx="1201800" cy="7515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489" name="Google Shape;489;p89"/>
          <p:cNvSpPr txBox="1"/>
          <p:nvPr>
            <p:ph idx="6" type="title"/>
          </p:nvPr>
        </p:nvSpPr>
        <p:spPr>
          <a:xfrm>
            <a:off x="6112225" y="1122888"/>
            <a:ext cx="2096100" cy="403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p:txBody>
      </p:sp>
      <p:sp>
        <p:nvSpPr>
          <p:cNvPr id="490" name="Google Shape;490;p89"/>
          <p:cNvSpPr txBox="1"/>
          <p:nvPr>
            <p:ph idx="7" type="subTitle"/>
          </p:nvPr>
        </p:nvSpPr>
        <p:spPr>
          <a:xfrm>
            <a:off x="6112225" y="1486063"/>
            <a:ext cx="2096100" cy="499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491" name="Google Shape;491;p89"/>
          <p:cNvSpPr txBox="1"/>
          <p:nvPr>
            <p:ph hasCustomPrompt="1" idx="8" type="title"/>
          </p:nvPr>
        </p:nvSpPr>
        <p:spPr>
          <a:xfrm>
            <a:off x="4691419" y="1234300"/>
            <a:ext cx="1201800" cy="7515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4800"/>
              <a:buNone/>
              <a:defRPr sz="4800"/>
            </a:lvl1pPr>
            <a:lvl2pPr lvl="1" rtl="0" algn="r">
              <a:spcBef>
                <a:spcPts val="0"/>
              </a:spcBef>
              <a:spcAft>
                <a:spcPts val="0"/>
              </a:spcAft>
              <a:buSzPts val="4800"/>
              <a:buNone/>
              <a:defRPr sz="4800"/>
            </a:lvl2pPr>
            <a:lvl3pPr lvl="2" rtl="0" algn="r">
              <a:spcBef>
                <a:spcPts val="0"/>
              </a:spcBef>
              <a:spcAft>
                <a:spcPts val="0"/>
              </a:spcAft>
              <a:buSzPts val="4800"/>
              <a:buNone/>
              <a:defRPr sz="4800"/>
            </a:lvl3pPr>
            <a:lvl4pPr lvl="3" rtl="0" algn="r">
              <a:spcBef>
                <a:spcPts val="0"/>
              </a:spcBef>
              <a:spcAft>
                <a:spcPts val="0"/>
              </a:spcAft>
              <a:buSzPts val="4800"/>
              <a:buNone/>
              <a:defRPr sz="4800"/>
            </a:lvl4pPr>
            <a:lvl5pPr lvl="4" rtl="0" algn="r">
              <a:spcBef>
                <a:spcPts val="0"/>
              </a:spcBef>
              <a:spcAft>
                <a:spcPts val="0"/>
              </a:spcAft>
              <a:buSzPts val="4800"/>
              <a:buNone/>
              <a:defRPr sz="4800"/>
            </a:lvl5pPr>
            <a:lvl6pPr lvl="5" rtl="0" algn="r">
              <a:spcBef>
                <a:spcPts val="0"/>
              </a:spcBef>
              <a:spcAft>
                <a:spcPts val="0"/>
              </a:spcAft>
              <a:buSzPts val="4800"/>
              <a:buNone/>
              <a:defRPr sz="4800"/>
            </a:lvl6pPr>
            <a:lvl7pPr lvl="6" rtl="0" algn="r">
              <a:spcBef>
                <a:spcPts val="0"/>
              </a:spcBef>
              <a:spcAft>
                <a:spcPts val="0"/>
              </a:spcAft>
              <a:buSzPts val="4800"/>
              <a:buNone/>
              <a:defRPr sz="4800"/>
            </a:lvl7pPr>
            <a:lvl8pPr lvl="7" rtl="0" algn="r">
              <a:spcBef>
                <a:spcPts val="0"/>
              </a:spcBef>
              <a:spcAft>
                <a:spcPts val="0"/>
              </a:spcAft>
              <a:buSzPts val="4800"/>
              <a:buNone/>
              <a:defRPr sz="4800"/>
            </a:lvl8pPr>
            <a:lvl9pPr lvl="8" rtl="0" algn="r">
              <a:spcBef>
                <a:spcPts val="0"/>
              </a:spcBef>
              <a:spcAft>
                <a:spcPts val="0"/>
              </a:spcAft>
              <a:buSzPts val="4800"/>
              <a:buNone/>
              <a:defRPr sz="4800"/>
            </a:lvl9pPr>
          </a:lstStyle>
          <a:p>
            <a:r>
              <a:t>xx%</a:t>
            </a:r>
          </a:p>
        </p:txBody>
      </p:sp>
      <p:sp>
        <p:nvSpPr>
          <p:cNvPr id="492" name="Google Shape;492;p89"/>
          <p:cNvSpPr txBox="1"/>
          <p:nvPr>
            <p:ph idx="9" type="title"/>
          </p:nvPr>
        </p:nvSpPr>
        <p:spPr>
          <a:xfrm>
            <a:off x="6112225" y="3157513"/>
            <a:ext cx="2096100" cy="403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p:txBody>
      </p:sp>
      <p:sp>
        <p:nvSpPr>
          <p:cNvPr id="493" name="Google Shape;493;p89"/>
          <p:cNvSpPr txBox="1"/>
          <p:nvPr>
            <p:ph idx="13" type="subTitle"/>
          </p:nvPr>
        </p:nvSpPr>
        <p:spPr>
          <a:xfrm>
            <a:off x="6112225" y="3520813"/>
            <a:ext cx="2096100" cy="499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494" name="Google Shape;494;p89"/>
          <p:cNvSpPr txBox="1"/>
          <p:nvPr>
            <p:ph hasCustomPrompt="1" idx="14" type="title"/>
          </p:nvPr>
        </p:nvSpPr>
        <p:spPr>
          <a:xfrm>
            <a:off x="4691419" y="3269050"/>
            <a:ext cx="1201800" cy="7515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4800"/>
              <a:buNone/>
              <a:defRPr sz="4800"/>
            </a:lvl1pPr>
            <a:lvl2pPr lvl="1" rtl="0" algn="r">
              <a:spcBef>
                <a:spcPts val="0"/>
              </a:spcBef>
              <a:spcAft>
                <a:spcPts val="0"/>
              </a:spcAft>
              <a:buSzPts val="4800"/>
              <a:buNone/>
              <a:defRPr sz="4800"/>
            </a:lvl2pPr>
            <a:lvl3pPr lvl="2" rtl="0" algn="r">
              <a:spcBef>
                <a:spcPts val="0"/>
              </a:spcBef>
              <a:spcAft>
                <a:spcPts val="0"/>
              </a:spcAft>
              <a:buSzPts val="4800"/>
              <a:buNone/>
              <a:defRPr sz="4800"/>
            </a:lvl3pPr>
            <a:lvl4pPr lvl="3" rtl="0" algn="r">
              <a:spcBef>
                <a:spcPts val="0"/>
              </a:spcBef>
              <a:spcAft>
                <a:spcPts val="0"/>
              </a:spcAft>
              <a:buSzPts val="4800"/>
              <a:buNone/>
              <a:defRPr sz="4800"/>
            </a:lvl4pPr>
            <a:lvl5pPr lvl="4" rtl="0" algn="r">
              <a:spcBef>
                <a:spcPts val="0"/>
              </a:spcBef>
              <a:spcAft>
                <a:spcPts val="0"/>
              </a:spcAft>
              <a:buSzPts val="4800"/>
              <a:buNone/>
              <a:defRPr sz="4800"/>
            </a:lvl5pPr>
            <a:lvl6pPr lvl="5" rtl="0" algn="r">
              <a:spcBef>
                <a:spcPts val="0"/>
              </a:spcBef>
              <a:spcAft>
                <a:spcPts val="0"/>
              </a:spcAft>
              <a:buSzPts val="4800"/>
              <a:buNone/>
              <a:defRPr sz="4800"/>
            </a:lvl6pPr>
            <a:lvl7pPr lvl="6" rtl="0" algn="r">
              <a:spcBef>
                <a:spcPts val="0"/>
              </a:spcBef>
              <a:spcAft>
                <a:spcPts val="0"/>
              </a:spcAft>
              <a:buSzPts val="4800"/>
              <a:buNone/>
              <a:defRPr sz="4800"/>
            </a:lvl7pPr>
            <a:lvl8pPr lvl="7" rtl="0" algn="r">
              <a:spcBef>
                <a:spcPts val="0"/>
              </a:spcBef>
              <a:spcAft>
                <a:spcPts val="0"/>
              </a:spcAft>
              <a:buSzPts val="4800"/>
              <a:buNone/>
              <a:defRPr sz="4800"/>
            </a:lvl8pPr>
            <a:lvl9pPr lvl="8" rtl="0" algn="r">
              <a:spcBef>
                <a:spcPts val="0"/>
              </a:spcBef>
              <a:spcAft>
                <a:spcPts val="0"/>
              </a:spcAft>
              <a:buSzPts val="4800"/>
              <a:buNone/>
              <a:defRPr sz="4800"/>
            </a:lvl9pPr>
          </a:lstStyle>
          <a:p>
            <a:r>
              <a:t>xx%</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CUSTOM_3">
    <p:spTree>
      <p:nvGrpSpPr>
        <p:cNvPr id="495" name="Shape 495"/>
        <p:cNvGrpSpPr/>
        <p:nvPr/>
      </p:nvGrpSpPr>
      <p:grpSpPr>
        <a:xfrm>
          <a:off x="0" y="0"/>
          <a:ext cx="0" cy="0"/>
          <a:chOff x="0" y="0"/>
          <a:chExt cx="0" cy="0"/>
        </a:xfrm>
      </p:grpSpPr>
      <p:sp>
        <p:nvSpPr>
          <p:cNvPr id="496" name="Google Shape;496;p90"/>
          <p:cNvSpPr txBox="1"/>
          <p:nvPr>
            <p:ph type="title"/>
          </p:nvPr>
        </p:nvSpPr>
        <p:spPr>
          <a:xfrm>
            <a:off x="1054619" y="3578061"/>
            <a:ext cx="2096100" cy="4038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accent1"/>
              </a:buClr>
              <a:buSzPts val="1800"/>
              <a:buNone/>
              <a:defRPr sz="1800">
                <a:solidFill>
                  <a:schemeClr val="accent1"/>
                </a:solidFill>
              </a:defRPr>
            </a:lvl1pPr>
            <a:lvl2pPr lvl="1" rtl="0" algn="r">
              <a:spcBef>
                <a:spcPts val="0"/>
              </a:spcBef>
              <a:spcAft>
                <a:spcPts val="0"/>
              </a:spcAft>
              <a:buClr>
                <a:schemeClr val="accent1"/>
              </a:buClr>
              <a:buSzPts val="1800"/>
              <a:buNone/>
              <a:defRPr sz="1800">
                <a:solidFill>
                  <a:schemeClr val="accent1"/>
                </a:solidFill>
              </a:defRPr>
            </a:lvl2pPr>
            <a:lvl3pPr lvl="2" rtl="0" algn="r">
              <a:spcBef>
                <a:spcPts val="0"/>
              </a:spcBef>
              <a:spcAft>
                <a:spcPts val="0"/>
              </a:spcAft>
              <a:buClr>
                <a:schemeClr val="accent1"/>
              </a:buClr>
              <a:buSzPts val="1800"/>
              <a:buNone/>
              <a:defRPr sz="1800">
                <a:solidFill>
                  <a:schemeClr val="accent1"/>
                </a:solidFill>
              </a:defRPr>
            </a:lvl3pPr>
            <a:lvl4pPr lvl="3" rtl="0" algn="r">
              <a:spcBef>
                <a:spcPts val="0"/>
              </a:spcBef>
              <a:spcAft>
                <a:spcPts val="0"/>
              </a:spcAft>
              <a:buClr>
                <a:schemeClr val="accent1"/>
              </a:buClr>
              <a:buSzPts val="1800"/>
              <a:buNone/>
              <a:defRPr sz="1800">
                <a:solidFill>
                  <a:schemeClr val="accent1"/>
                </a:solidFill>
              </a:defRPr>
            </a:lvl4pPr>
            <a:lvl5pPr lvl="4" rtl="0" algn="r">
              <a:spcBef>
                <a:spcPts val="0"/>
              </a:spcBef>
              <a:spcAft>
                <a:spcPts val="0"/>
              </a:spcAft>
              <a:buClr>
                <a:schemeClr val="accent1"/>
              </a:buClr>
              <a:buSzPts val="1800"/>
              <a:buNone/>
              <a:defRPr sz="1800">
                <a:solidFill>
                  <a:schemeClr val="accent1"/>
                </a:solidFill>
              </a:defRPr>
            </a:lvl5pPr>
            <a:lvl6pPr lvl="5" rtl="0" algn="r">
              <a:spcBef>
                <a:spcPts val="0"/>
              </a:spcBef>
              <a:spcAft>
                <a:spcPts val="0"/>
              </a:spcAft>
              <a:buClr>
                <a:schemeClr val="accent1"/>
              </a:buClr>
              <a:buSzPts val="1800"/>
              <a:buNone/>
              <a:defRPr sz="1800">
                <a:solidFill>
                  <a:schemeClr val="accent1"/>
                </a:solidFill>
              </a:defRPr>
            </a:lvl6pPr>
            <a:lvl7pPr lvl="6" rtl="0" algn="r">
              <a:spcBef>
                <a:spcPts val="0"/>
              </a:spcBef>
              <a:spcAft>
                <a:spcPts val="0"/>
              </a:spcAft>
              <a:buClr>
                <a:schemeClr val="accent1"/>
              </a:buClr>
              <a:buSzPts val="1800"/>
              <a:buNone/>
              <a:defRPr sz="1800">
                <a:solidFill>
                  <a:schemeClr val="accent1"/>
                </a:solidFill>
              </a:defRPr>
            </a:lvl7pPr>
            <a:lvl8pPr lvl="7" rtl="0" algn="r">
              <a:spcBef>
                <a:spcPts val="0"/>
              </a:spcBef>
              <a:spcAft>
                <a:spcPts val="0"/>
              </a:spcAft>
              <a:buClr>
                <a:schemeClr val="accent1"/>
              </a:buClr>
              <a:buSzPts val="1800"/>
              <a:buNone/>
              <a:defRPr sz="1800">
                <a:solidFill>
                  <a:schemeClr val="accent1"/>
                </a:solidFill>
              </a:defRPr>
            </a:lvl8pPr>
            <a:lvl9pPr lvl="8" rtl="0" algn="r">
              <a:spcBef>
                <a:spcPts val="0"/>
              </a:spcBef>
              <a:spcAft>
                <a:spcPts val="0"/>
              </a:spcAft>
              <a:buClr>
                <a:schemeClr val="accent1"/>
              </a:buClr>
              <a:buSzPts val="1800"/>
              <a:buNone/>
              <a:defRPr sz="1800">
                <a:solidFill>
                  <a:schemeClr val="accent1"/>
                </a:solidFill>
              </a:defRPr>
            </a:lvl9pPr>
          </a:lstStyle>
          <a:p/>
        </p:txBody>
      </p:sp>
      <p:sp>
        <p:nvSpPr>
          <p:cNvPr id="497" name="Google Shape;497;p90"/>
          <p:cNvSpPr txBox="1"/>
          <p:nvPr>
            <p:ph idx="1" type="subTitle"/>
          </p:nvPr>
        </p:nvSpPr>
        <p:spPr>
          <a:xfrm>
            <a:off x="1054619" y="3832322"/>
            <a:ext cx="2096100" cy="499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498" name="Google Shape;498;p90"/>
          <p:cNvSpPr txBox="1"/>
          <p:nvPr>
            <p:ph hasCustomPrompt="1" idx="2" type="title"/>
          </p:nvPr>
        </p:nvSpPr>
        <p:spPr>
          <a:xfrm>
            <a:off x="3364999" y="3642050"/>
            <a:ext cx="10242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499" name="Google Shape;499;p90"/>
          <p:cNvSpPr txBox="1"/>
          <p:nvPr>
            <p:ph idx="3" type="title"/>
          </p:nvPr>
        </p:nvSpPr>
        <p:spPr>
          <a:xfrm>
            <a:off x="6084350" y="3578061"/>
            <a:ext cx="2096100" cy="403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p:txBody>
      </p:sp>
      <p:sp>
        <p:nvSpPr>
          <p:cNvPr id="500" name="Google Shape;500;p90"/>
          <p:cNvSpPr txBox="1"/>
          <p:nvPr>
            <p:ph idx="4" type="subTitle"/>
          </p:nvPr>
        </p:nvSpPr>
        <p:spPr>
          <a:xfrm>
            <a:off x="6084350" y="3832322"/>
            <a:ext cx="2096100" cy="499800"/>
          </a:xfrm>
          <a:prstGeom prst="rect">
            <a:avLst/>
          </a:prstGeom>
        </p:spPr>
        <p:txBody>
          <a:bodyPr anchorCtr="0" anchor="t" bIns="91425" lIns="91425" spcFirstLastPara="1" rIns="91425" wrap="square" tIns="91425">
            <a:noAutofit/>
          </a:bodyPr>
          <a:lstStyle>
            <a:lvl1pPr lvl="0" marR="9144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501" name="Google Shape;501;p90"/>
          <p:cNvSpPr txBox="1"/>
          <p:nvPr>
            <p:ph hasCustomPrompt="1" idx="5" type="title"/>
          </p:nvPr>
        </p:nvSpPr>
        <p:spPr>
          <a:xfrm>
            <a:off x="4685074" y="3642050"/>
            <a:ext cx="12018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4800"/>
            </a:lvl1pPr>
            <a:lvl2pPr lvl="1" rtl="0" algn="r">
              <a:spcBef>
                <a:spcPts val="0"/>
              </a:spcBef>
              <a:spcAft>
                <a:spcPts val="0"/>
              </a:spcAft>
              <a:buSzPts val="4800"/>
              <a:buNone/>
              <a:defRPr sz="4800"/>
            </a:lvl2pPr>
            <a:lvl3pPr lvl="2" rtl="0" algn="r">
              <a:spcBef>
                <a:spcPts val="0"/>
              </a:spcBef>
              <a:spcAft>
                <a:spcPts val="0"/>
              </a:spcAft>
              <a:buSzPts val="4800"/>
              <a:buNone/>
              <a:defRPr sz="4800"/>
            </a:lvl3pPr>
            <a:lvl4pPr lvl="3" rtl="0" algn="r">
              <a:spcBef>
                <a:spcPts val="0"/>
              </a:spcBef>
              <a:spcAft>
                <a:spcPts val="0"/>
              </a:spcAft>
              <a:buSzPts val="4800"/>
              <a:buNone/>
              <a:defRPr sz="4800"/>
            </a:lvl4pPr>
            <a:lvl5pPr lvl="4" rtl="0" algn="r">
              <a:spcBef>
                <a:spcPts val="0"/>
              </a:spcBef>
              <a:spcAft>
                <a:spcPts val="0"/>
              </a:spcAft>
              <a:buSzPts val="4800"/>
              <a:buNone/>
              <a:defRPr sz="4800"/>
            </a:lvl5pPr>
            <a:lvl6pPr lvl="5" rtl="0" algn="r">
              <a:spcBef>
                <a:spcPts val="0"/>
              </a:spcBef>
              <a:spcAft>
                <a:spcPts val="0"/>
              </a:spcAft>
              <a:buSzPts val="4800"/>
              <a:buNone/>
              <a:defRPr sz="4800"/>
            </a:lvl6pPr>
            <a:lvl7pPr lvl="6" rtl="0" algn="r">
              <a:spcBef>
                <a:spcPts val="0"/>
              </a:spcBef>
              <a:spcAft>
                <a:spcPts val="0"/>
              </a:spcAft>
              <a:buSzPts val="4800"/>
              <a:buNone/>
              <a:defRPr sz="4800"/>
            </a:lvl7pPr>
            <a:lvl8pPr lvl="7" rtl="0" algn="r">
              <a:spcBef>
                <a:spcPts val="0"/>
              </a:spcBef>
              <a:spcAft>
                <a:spcPts val="0"/>
              </a:spcAft>
              <a:buSzPts val="4800"/>
              <a:buNone/>
              <a:defRPr sz="4800"/>
            </a:lvl8pPr>
            <a:lvl9pPr lvl="8" rtl="0" algn="r">
              <a:spcBef>
                <a:spcPts val="0"/>
              </a:spcBef>
              <a:spcAft>
                <a:spcPts val="0"/>
              </a:spcAft>
              <a:buSzPts val="4800"/>
              <a:buNone/>
              <a:defRPr sz="4800"/>
            </a:lvl9pPr>
          </a:lstStyle>
          <a:p>
            <a:r>
              <a:t>xx%</a:t>
            </a:r>
          </a:p>
        </p:txBody>
      </p:sp>
      <p:sp>
        <p:nvSpPr>
          <p:cNvPr id="502" name="Google Shape;502;p90"/>
          <p:cNvSpPr txBox="1"/>
          <p:nvPr>
            <p:ph idx="6" type="title"/>
          </p:nvPr>
        </p:nvSpPr>
        <p:spPr>
          <a:xfrm>
            <a:off x="1054619" y="739063"/>
            <a:ext cx="2096100" cy="4038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accent1"/>
              </a:buClr>
              <a:buSzPts val="1800"/>
              <a:buNone/>
              <a:defRPr sz="1800">
                <a:solidFill>
                  <a:schemeClr val="accent1"/>
                </a:solidFill>
              </a:defRPr>
            </a:lvl1pPr>
            <a:lvl2pPr lvl="1" rtl="0" algn="r">
              <a:spcBef>
                <a:spcPts val="0"/>
              </a:spcBef>
              <a:spcAft>
                <a:spcPts val="0"/>
              </a:spcAft>
              <a:buClr>
                <a:schemeClr val="accent1"/>
              </a:buClr>
              <a:buSzPts val="1800"/>
              <a:buNone/>
              <a:defRPr sz="1800">
                <a:solidFill>
                  <a:schemeClr val="accent1"/>
                </a:solidFill>
              </a:defRPr>
            </a:lvl2pPr>
            <a:lvl3pPr lvl="2" rtl="0" algn="r">
              <a:spcBef>
                <a:spcPts val="0"/>
              </a:spcBef>
              <a:spcAft>
                <a:spcPts val="0"/>
              </a:spcAft>
              <a:buClr>
                <a:schemeClr val="accent1"/>
              </a:buClr>
              <a:buSzPts val="1800"/>
              <a:buNone/>
              <a:defRPr sz="1800">
                <a:solidFill>
                  <a:schemeClr val="accent1"/>
                </a:solidFill>
              </a:defRPr>
            </a:lvl3pPr>
            <a:lvl4pPr lvl="3" rtl="0" algn="r">
              <a:spcBef>
                <a:spcPts val="0"/>
              </a:spcBef>
              <a:spcAft>
                <a:spcPts val="0"/>
              </a:spcAft>
              <a:buClr>
                <a:schemeClr val="accent1"/>
              </a:buClr>
              <a:buSzPts val="1800"/>
              <a:buNone/>
              <a:defRPr sz="1800">
                <a:solidFill>
                  <a:schemeClr val="accent1"/>
                </a:solidFill>
              </a:defRPr>
            </a:lvl4pPr>
            <a:lvl5pPr lvl="4" rtl="0" algn="r">
              <a:spcBef>
                <a:spcPts val="0"/>
              </a:spcBef>
              <a:spcAft>
                <a:spcPts val="0"/>
              </a:spcAft>
              <a:buClr>
                <a:schemeClr val="accent1"/>
              </a:buClr>
              <a:buSzPts val="1800"/>
              <a:buNone/>
              <a:defRPr sz="1800">
                <a:solidFill>
                  <a:schemeClr val="accent1"/>
                </a:solidFill>
              </a:defRPr>
            </a:lvl5pPr>
            <a:lvl6pPr lvl="5" rtl="0" algn="r">
              <a:spcBef>
                <a:spcPts val="0"/>
              </a:spcBef>
              <a:spcAft>
                <a:spcPts val="0"/>
              </a:spcAft>
              <a:buClr>
                <a:schemeClr val="accent1"/>
              </a:buClr>
              <a:buSzPts val="1800"/>
              <a:buNone/>
              <a:defRPr sz="1800">
                <a:solidFill>
                  <a:schemeClr val="accent1"/>
                </a:solidFill>
              </a:defRPr>
            </a:lvl6pPr>
            <a:lvl7pPr lvl="6" rtl="0" algn="r">
              <a:spcBef>
                <a:spcPts val="0"/>
              </a:spcBef>
              <a:spcAft>
                <a:spcPts val="0"/>
              </a:spcAft>
              <a:buClr>
                <a:schemeClr val="accent1"/>
              </a:buClr>
              <a:buSzPts val="1800"/>
              <a:buNone/>
              <a:defRPr sz="1800">
                <a:solidFill>
                  <a:schemeClr val="accent1"/>
                </a:solidFill>
              </a:defRPr>
            </a:lvl7pPr>
            <a:lvl8pPr lvl="7" rtl="0" algn="r">
              <a:spcBef>
                <a:spcPts val="0"/>
              </a:spcBef>
              <a:spcAft>
                <a:spcPts val="0"/>
              </a:spcAft>
              <a:buClr>
                <a:schemeClr val="accent1"/>
              </a:buClr>
              <a:buSzPts val="1800"/>
              <a:buNone/>
              <a:defRPr sz="1800">
                <a:solidFill>
                  <a:schemeClr val="accent1"/>
                </a:solidFill>
              </a:defRPr>
            </a:lvl8pPr>
            <a:lvl9pPr lvl="8" rtl="0" algn="r">
              <a:spcBef>
                <a:spcPts val="0"/>
              </a:spcBef>
              <a:spcAft>
                <a:spcPts val="0"/>
              </a:spcAft>
              <a:buClr>
                <a:schemeClr val="accent1"/>
              </a:buClr>
              <a:buSzPts val="1800"/>
              <a:buNone/>
              <a:defRPr sz="1800">
                <a:solidFill>
                  <a:schemeClr val="accent1"/>
                </a:solidFill>
              </a:defRPr>
            </a:lvl9pPr>
          </a:lstStyle>
          <a:p/>
        </p:txBody>
      </p:sp>
      <p:sp>
        <p:nvSpPr>
          <p:cNvPr id="503" name="Google Shape;503;p90"/>
          <p:cNvSpPr txBox="1"/>
          <p:nvPr>
            <p:ph idx="7" type="subTitle"/>
          </p:nvPr>
        </p:nvSpPr>
        <p:spPr>
          <a:xfrm>
            <a:off x="1054619" y="992712"/>
            <a:ext cx="2096100" cy="499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504" name="Google Shape;504;p90"/>
          <p:cNvSpPr txBox="1"/>
          <p:nvPr>
            <p:ph hasCustomPrompt="1" idx="8" type="title"/>
          </p:nvPr>
        </p:nvSpPr>
        <p:spPr>
          <a:xfrm>
            <a:off x="3364999" y="774181"/>
            <a:ext cx="10242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505" name="Google Shape;505;p90"/>
          <p:cNvSpPr txBox="1"/>
          <p:nvPr>
            <p:ph idx="9" type="title"/>
          </p:nvPr>
        </p:nvSpPr>
        <p:spPr>
          <a:xfrm>
            <a:off x="6084350" y="739063"/>
            <a:ext cx="2096100" cy="403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1800"/>
              <a:buNone/>
              <a:defRPr sz="1800">
                <a:solidFill>
                  <a:schemeClr val="accent1"/>
                </a:solidFill>
              </a:defRPr>
            </a:lvl1pPr>
            <a:lvl2pPr lvl="1" rtl="0" algn="r">
              <a:spcBef>
                <a:spcPts val="0"/>
              </a:spcBef>
              <a:spcAft>
                <a:spcPts val="0"/>
              </a:spcAft>
              <a:buClr>
                <a:schemeClr val="accent1"/>
              </a:buClr>
              <a:buSzPts val="1800"/>
              <a:buNone/>
              <a:defRPr sz="1800">
                <a:solidFill>
                  <a:schemeClr val="accent1"/>
                </a:solidFill>
              </a:defRPr>
            </a:lvl2pPr>
            <a:lvl3pPr lvl="2" rtl="0" algn="r">
              <a:spcBef>
                <a:spcPts val="0"/>
              </a:spcBef>
              <a:spcAft>
                <a:spcPts val="0"/>
              </a:spcAft>
              <a:buClr>
                <a:schemeClr val="accent1"/>
              </a:buClr>
              <a:buSzPts val="1800"/>
              <a:buNone/>
              <a:defRPr sz="1800">
                <a:solidFill>
                  <a:schemeClr val="accent1"/>
                </a:solidFill>
              </a:defRPr>
            </a:lvl3pPr>
            <a:lvl4pPr lvl="3" rtl="0" algn="r">
              <a:spcBef>
                <a:spcPts val="0"/>
              </a:spcBef>
              <a:spcAft>
                <a:spcPts val="0"/>
              </a:spcAft>
              <a:buClr>
                <a:schemeClr val="accent1"/>
              </a:buClr>
              <a:buSzPts val="1800"/>
              <a:buNone/>
              <a:defRPr sz="1800">
                <a:solidFill>
                  <a:schemeClr val="accent1"/>
                </a:solidFill>
              </a:defRPr>
            </a:lvl4pPr>
            <a:lvl5pPr lvl="4" rtl="0" algn="r">
              <a:spcBef>
                <a:spcPts val="0"/>
              </a:spcBef>
              <a:spcAft>
                <a:spcPts val="0"/>
              </a:spcAft>
              <a:buClr>
                <a:schemeClr val="accent1"/>
              </a:buClr>
              <a:buSzPts val="1800"/>
              <a:buNone/>
              <a:defRPr sz="1800">
                <a:solidFill>
                  <a:schemeClr val="accent1"/>
                </a:solidFill>
              </a:defRPr>
            </a:lvl5pPr>
            <a:lvl6pPr lvl="5" rtl="0" algn="r">
              <a:spcBef>
                <a:spcPts val="0"/>
              </a:spcBef>
              <a:spcAft>
                <a:spcPts val="0"/>
              </a:spcAft>
              <a:buClr>
                <a:schemeClr val="accent1"/>
              </a:buClr>
              <a:buSzPts val="1800"/>
              <a:buNone/>
              <a:defRPr sz="1800">
                <a:solidFill>
                  <a:schemeClr val="accent1"/>
                </a:solidFill>
              </a:defRPr>
            </a:lvl6pPr>
            <a:lvl7pPr lvl="6" rtl="0" algn="r">
              <a:spcBef>
                <a:spcPts val="0"/>
              </a:spcBef>
              <a:spcAft>
                <a:spcPts val="0"/>
              </a:spcAft>
              <a:buClr>
                <a:schemeClr val="accent1"/>
              </a:buClr>
              <a:buSzPts val="1800"/>
              <a:buNone/>
              <a:defRPr sz="1800">
                <a:solidFill>
                  <a:schemeClr val="accent1"/>
                </a:solidFill>
              </a:defRPr>
            </a:lvl7pPr>
            <a:lvl8pPr lvl="7" rtl="0" algn="r">
              <a:spcBef>
                <a:spcPts val="0"/>
              </a:spcBef>
              <a:spcAft>
                <a:spcPts val="0"/>
              </a:spcAft>
              <a:buClr>
                <a:schemeClr val="accent1"/>
              </a:buClr>
              <a:buSzPts val="1800"/>
              <a:buNone/>
              <a:defRPr sz="1800">
                <a:solidFill>
                  <a:schemeClr val="accent1"/>
                </a:solidFill>
              </a:defRPr>
            </a:lvl8pPr>
            <a:lvl9pPr lvl="8" rtl="0" algn="r">
              <a:spcBef>
                <a:spcPts val="0"/>
              </a:spcBef>
              <a:spcAft>
                <a:spcPts val="0"/>
              </a:spcAft>
              <a:buClr>
                <a:schemeClr val="accent1"/>
              </a:buClr>
              <a:buSzPts val="1800"/>
              <a:buNone/>
              <a:defRPr sz="1800">
                <a:solidFill>
                  <a:schemeClr val="accent1"/>
                </a:solidFill>
              </a:defRPr>
            </a:lvl9pPr>
          </a:lstStyle>
          <a:p/>
        </p:txBody>
      </p:sp>
      <p:sp>
        <p:nvSpPr>
          <p:cNvPr id="506" name="Google Shape;506;p90"/>
          <p:cNvSpPr txBox="1"/>
          <p:nvPr>
            <p:ph idx="13" type="subTitle"/>
          </p:nvPr>
        </p:nvSpPr>
        <p:spPr>
          <a:xfrm>
            <a:off x="6084350" y="992712"/>
            <a:ext cx="2096100" cy="499800"/>
          </a:xfrm>
          <a:prstGeom prst="rect">
            <a:avLst/>
          </a:prstGeom>
        </p:spPr>
        <p:txBody>
          <a:bodyPr anchorCtr="0" anchor="t" bIns="91425" lIns="91425" spcFirstLastPara="1" rIns="91425" wrap="square" tIns="91425">
            <a:noAutofit/>
          </a:bodyPr>
          <a:lstStyle>
            <a:lvl1pPr lvl="0" marR="91440" rtl="0">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507" name="Google Shape;507;p90"/>
          <p:cNvSpPr txBox="1"/>
          <p:nvPr>
            <p:ph hasCustomPrompt="1" idx="14" type="title"/>
          </p:nvPr>
        </p:nvSpPr>
        <p:spPr>
          <a:xfrm>
            <a:off x="4685074" y="774181"/>
            <a:ext cx="12018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508" name="Google Shape;508;p90"/>
          <p:cNvSpPr txBox="1"/>
          <p:nvPr>
            <p:ph idx="15" type="title"/>
          </p:nvPr>
        </p:nvSpPr>
        <p:spPr>
          <a:xfrm>
            <a:off x="2866838" y="2166869"/>
            <a:ext cx="2096100" cy="4038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accent1"/>
              </a:buClr>
              <a:buSzPts val="1800"/>
              <a:buNone/>
              <a:defRPr sz="1800">
                <a:solidFill>
                  <a:schemeClr val="accent1"/>
                </a:solidFill>
              </a:defRPr>
            </a:lvl1pPr>
            <a:lvl2pPr lvl="1" rtl="0" algn="r">
              <a:spcBef>
                <a:spcPts val="0"/>
              </a:spcBef>
              <a:spcAft>
                <a:spcPts val="0"/>
              </a:spcAft>
              <a:buClr>
                <a:schemeClr val="accent1"/>
              </a:buClr>
              <a:buSzPts val="1800"/>
              <a:buNone/>
              <a:defRPr sz="1800">
                <a:solidFill>
                  <a:schemeClr val="accent1"/>
                </a:solidFill>
              </a:defRPr>
            </a:lvl2pPr>
            <a:lvl3pPr lvl="2" rtl="0" algn="r">
              <a:spcBef>
                <a:spcPts val="0"/>
              </a:spcBef>
              <a:spcAft>
                <a:spcPts val="0"/>
              </a:spcAft>
              <a:buClr>
                <a:schemeClr val="accent1"/>
              </a:buClr>
              <a:buSzPts val="1800"/>
              <a:buNone/>
              <a:defRPr sz="1800">
                <a:solidFill>
                  <a:schemeClr val="accent1"/>
                </a:solidFill>
              </a:defRPr>
            </a:lvl3pPr>
            <a:lvl4pPr lvl="3" rtl="0" algn="r">
              <a:spcBef>
                <a:spcPts val="0"/>
              </a:spcBef>
              <a:spcAft>
                <a:spcPts val="0"/>
              </a:spcAft>
              <a:buClr>
                <a:schemeClr val="accent1"/>
              </a:buClr>
              <a:buSzPts val="1800"/>
              <a:buNone/>
              <a:defRPr sz="1800">
                <a:solidFill>
                  <a:schemeClr val="accent1"/>
                </a:solidFill>
              </a:defRPr>
            </a:lvl4pPr>
            <a:lvl5pPr lvl="4" rtl="0" algn="r">
              <a:spcBef>
                <a:spcPts val="0"/>
              </a:spcBef>
              <a:spcAft>
                <a:spcPts val="0"/>
              </a:spcAft>
              <a:buClr>
                <a:schemeClr val="accent1"/>
              </a:buClr>
              <a:buSzPts val="1800"/>
              <a:buNone/>
              <a:defRPr sz="1800">
                <a:solidFill>
                  <a:schemeClr val="accent1"/>
                </a:solidFill>
              </a:defRPr>
            </a:lvl5pPr>
            <a:lvl6pPr lvl="5" rtl="0" algn="r">
              <a:spcBef>
                <a:spcPts val="0"/>
              </a:spcBef>
              <a:spcAft>
                <a:spcPts val="0"/>
              </a:spcAft>
              <a:buClr>
                <a:schemeClr val="accent1"/>
              </a:buClr>
              <a:buSzPts val="1800"/>
              <a:buNone/>
              <a:defRPr sz="1800">
                <a:solidFill>
                  <a:schemeClr val="accent1"/>
                </a:solidFill>
              </a:defRPr>
            </a:lvl6pPr>
            <a:lvl7pPr lvl="6" rtl="0" algn="r">
              <a:spcBef>
                <a:spcPts val="0"/>
              </a:spcBef>
              <a:spcAft>
                <a:spcPts val="0"/>
              </a:spcAft>
              <a:buClr>
                <a:schemeClr val="accent1"/>
              </a:buClr>
              <a:buSzPts val="1800"/>
              <a:buNone/>
              <a:defRPr sz="1800">
                <a:solidFill>
                  <a:schemeClr val="accent1"/>
                </a:solidFill>
              </a:defRPr>
            </a:lvl7pPr>
            <a:lvl8pPr lvl="7" rtl="0" algn="r">
              <a:spcBef>
                <a:spcPts val="0"/>
              </a:spcBef>
              <a:spcAft>
                <a:spcPts val="0"/>
              </a:spcAft>
              <a:buClr>
                <a:schemeClr val="accent1"/>
              </a:buClr>
              <a:buSzPts val="1800"/>
              <a:buNone/>
              <a:defRPr sz="1800">
                <a:solidFill>
                  <a:schemeClr val="accent1"/>
                </a:solidFill>
              </a:defRPr>
            </a:lvl8pPr>
            <a:lvl9pPr lvl="8" rtl="0" algn="r">
              <a:spcBef>
                <a:spcPts val="0"/>
              </a:spcBef>
              <a:spcAft>
                <a:spcPts val="0"/>
              </a:spcAft>
              <a:buClr>
                <a:schemeClr val="accent1"/>
              </a:buClr>
              <a:buSzPts val="1800"/>
              <a:buNone/>
              <a:defRPr sz="1800">
                <a:solidFill>
                  <a:schemeClr val="accent1"/>
                </a:solidFill>
              </a:defRPr>
            </a:lvl9pPr>
          </a:lstStyle>
          <a:p/>
        </p:txBody>
      </p:sp>
      <p:sp>
        <p:nvSpPr>
          <p:cNvPr id="509" name="Google Shape;509;p90"/>
          <p:cNvSpPr txBox="1"/>
          <p:nvPr>
            <p:ph idx="16" type="subTitle"/>
          </p:nvPr>
        </p:nvSpPr>
        <p:spPr>
          <a:xfrm>
            <a:off x="2866838" y="2424986"/>
            <a:ext cx="2096100" cy="499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510" name="Google Shape;510;p90"/>
          <p:cNvSpPr txBox="1"/>
          <p:nvPr>
            <p:ph hasCustomPrompt="1" idx="17" type="title"/>
          </p:nvPr>
        </p:nvSpPr>
        <p:spPr>
          <a:xfrm>
            <a:off x="5097748" y="2226869"/>
            <a:ext cx="12018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2">
  <p:cSld name="CUSTOM_4">
    <p:spTree>
      <p:nvGrpSpPr>
        <p:cNvPr id="511" name="Shape 511"/>
        <p:cNvGrpSpPr/>
        <p:nvPr/>
      </p:nvGrpSpPr>
      <p:grpSpPr>
        <a:xfrm>
          <a:off x="0" y="0"/>
          <a:ext cx="0" cy="0"/>
          <a:chOff x="0" y="0"/>
          <a:chExt cx="0" cy="0"/>
        </a:xfrm>
      </p:grpSpPr>
      <p:sp>
        <p:nvSpPr>
          <p:cNvPr id="512" name="Google Shape;512;p91"/>
          <p:cNvSpPr/>
          <p:nvPr/>
        </p:nvSpPr>
        <p:spPr>
          <a:xfrm>
            <a:off x="3193725" y="562238"/>
            <a:ext cx="930600" cy="9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91"/>
          <p:cNvSpPr/>
          <p:nvPr/>
        </p:nvSpPr>
        <p:spPr>
          <a:xfrm>
            <a:off x="3193725" y="2084063"/>
            <a:ext cx="930600" cy="9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91"/>
          <p:cNvSpPr/>
          <p:nvPr/>
        </p:nvSpPr>
        <p:spPr>
          <a:xfrm>
            <a:off x="3193725" y="3695438"/>
            <a:ext cx="930600" cy="9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91"/>
          <p:cNvSpPr/>
          <p:nvPr/>
        </p:nvSpPr>
        <p:spPr>
          <a:xfrm>
            <a:off x="4962625" y="562238"/>
            <a:ext cx="930600" cy="9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91"/>
          <p:cNvSpPr/>
          <p:nvPr/>
        </p:nvSpPr>
        <p:spPr>
          <a:xfrm>
            <a:off x="4962625" y="3695438"/>
            <a:ext cx="930600" cy="9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91"/>
          <p:cNvSpPr/>
          <p:nvPr/>
        </p:nvSpPr>
        <p:spPr>
          <a:xfrm>
            <a:off x="4962625" y="2084063"/>
            <a:ext cx="930600" cy="9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91"/>
          <p:cNvSpPr txBox="1"/>
          <p:nvPr>
            <p:ph type="title"/>
          </p:nvPr>
        </p:nvSpPr>
        <p:spPr>
          <a:xfrm>
            <a:off x="935650" y="562763"/>
            <a:ext cx="2096100" cy="4038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accent1"/>
              </a:buClr>
              <a:buSzPts val="1800"/>
              <a:buNone/>
              <a:defRPr sz="1800">
                <a:solidFill>
                  <a:schemeClr val="accent1"/>
                </a:solidFill>
              </a:defRPr>
            </a:lvl1pPr>
            <a:lvl2pPr lvl="1" rtl="0" algn="r">
              <a:spcBef>
                <a:spcPts val="0"/>
              </a:spcBef>
              <a:spcAft>
                <a:spcPts val="0"/>
              </a:spcAft>
              <a:buClr>
                <a:schemeClr val="accent1"/>
              </a:buClr>
              <a:buSzPts val="1800"/>
              <a:buNone/>
              <a:defRPr sz="1800">
                <a:solidFill>
                  <a:schemeClr val="accent1"/>
                </a:solidFill>
              </a:defRPr>
            </a:lvl2pPr>
            <a:lvl3pPr lvl="2" rtl="0" algn="r">
              <a:spcBef>
                <a:spcPts val="0"/>
              </a:spcBef>
              <a:spcAft>
                <a:spcPts val="0"/>
              </a:spcAft>
              <a:buClr>
                <a:schemeClr val="accent1"/>
              </a:buClr>
              <a:buSzPts val="1800"/>
              <a:buNone/>
              <a:defRPr sz="1800">
                <a:solidFill>
                  <a:schemeClr val="accent1"/>
                </a:solidFill>
              </a:defRPr>
            </a:lvl3pPr>
            <a:lvl4pPr lvl="3" rtl="0" algn="r">
              <a:spcBef>
                <a:spcPts val="0"/>
              </a:spcBef>
              <a:spcAft>
                <a:spcPts val="0"/>
              </a:spcAft>
              <a:buClr>
                <a:schemeClr val="accent1"/>
              </a:buClr>
              <a:buSzPts val="1800"/>
              <a:buNone/>
              <a:defRPr sz="1800">
                <a:solidFill>
                  <a:schemeClr val="accent1"/>
                </a:solidFill>
              </a:defRPr>
            </a:lvl4pPr>
            <a:lvl5pPr lvl="4" rtl="0" algn="r">
              <a:spcBef>
                <a:spcPts val="0"/>
              </a:spcBef>
              <a:spcAft>
                <a:spcPts val="0"/>
              </a:spcAft>
              <a:buClr>
                <a:schemeClr val="accent1"/>
              </a:buClr>
              <a:buSzPts val="1800"/>
              <a:buNone/>
              <a:defRPr sz="1800">
                <a:solidFill>
                  <a:schemeClr val="accent1"/>
                </a:solidFill>
              </a:defRPr>
            </a:lvl5pPr>
            <a:lvl6pPr lvl="5" rtl="0" algn="r">
              <a:spcBef>
                <a:spcPts val="0"/>
              </a:spcBef>
              <a:spcAft>
                <a:spcPts val="0"/>
              </a:spcAft>
              <a:buClr>
                <a:schemeClr val="accent1"/>
              </a:buClr>
              <a:buSzPts val="1800"/>
              <a:buNone/>
              <a:defRPr sz="1800">
                <a:solidFill>
                  <a:schemeClr val="accent1"/>
                </a:solidFill>
              </a:defRPr>
            </a:lvl6pPr>
            <a:lvl7pPr lvl="6" rtl="0" algn="r">
              <a:spcBef>
                <a:spcPts val="0"/>
              </a:spcBef>
              <a:spcAft>
                <a:spcPts val="0"/>
              </a:spcAft>
              <a:buClr>
                <a:schemeClr val="accent1"/>
              </a:buClr>
              <a:buSzPts val="1800"/>
              <a:buNone/>
              <a:defRPr sz="1800">
                <a:solidFill>
                  <a:schemeClr val="accent1"/>
                </a:solidFill>
              </a:defRPr>
            </a:lvl7pPr>
            <a:lvl8pPr lvl="7" rtl="0" algn="r">
              <a:spcBef>
                <a:spcPts val="0"/>
              </a:spcBef>
              <a:spcAft>
                <a:spcPts val="0"/>
              </a:spcAft>
              <a:buClr>
                <a:schemeClr val="accent1"/>
              </a:buClr>
              <a:buSzPts val="1800"/>
              <a:buNone/>
              <a:defRPr sz="1800">
                <a:solidFill>
                  <a:schemeClr val="accent1"/>
                </a:solidFill>
              </a:defRPr>
            </a:lvl8pPr>
            <a:lvl9pPr lvl="8" rtl="0" algn="r">
              <a:spcBef>
                <a:spcPts val="0"/>
              </a:spcBef>
              <a:spcAft>
                <a:spcPts val="0"/>
              </a:spcAft>
              <a:buClr>
                <a:schemeClr val="accent1"/>
              </a:buClr>
              <a:buSzPts val="1800"/>
              <a:buNone/>
              <a:defRPr sz="1800">
                <a:solidFill>
                  <a:schemeClr val="accent1"/>
                </a:solidFill>
              </a:defRPr>
            </a:lvl9pPr>
          </a:lstStyle>
          <a:p/>
        </p:txBody>
      </p:sp>
      <p:sp>
        <p:nvSpPr>
          <p:cNvPr id="519" name="Google Shape;519;p91"/>
          <p:cNvSpPr txBox="1"/>
          <p:nvPr>
            <p:ph idx="1" type="subTitle"/>
          </p:nvPr>
        </p:nvSpPr>
        <p:spPr>
          <a:xfrm>
            <a:off x="935650" y="925938"/>
            <a:ext cx="2096100" cy="499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520" name="Google Shape;520;p91"/>
          <p:cNvSpPr txBox="1"/>
          <p:nvPr>
            <p:ph hasCustomPrompt="1" idx="2" type="title"/>
          </p:nvPr>
        </p:nvSpPr>
        <p:spPr>
          <a:xfrm>
            <a:off x="3173400" y="641075"/>
            <a:ext cx="9720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4800">
                <a:solidFill>
                  <a:schemeClr val="l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521" name="Google Shape;521;p91"/>
          <p:cNvSpPr txBox="1"/>
          <p:nvPr>
            <p:ph idx="3" type="title"/>
          </p:nvPr>
        </p:nvSpPr>
        <p:spPr>
          <a:xfrm>
            <a:off x="935650" y="2140188"/>
            <a:ext cx="2096100" cy="4038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accent1"/>
              </a:buClr>
              <a:buSzPts val="1800"/>
              <a:buNone/>
              <a:defRPr sz="1800">
                <a:solidFill>
                  <a:schemeClr val="accent1"/>
                </a:solidFill>
              </a:defRPr>
            </a:lvl1pPr>
            <a:lvl2pPr lvl="1" rtl="0" algn="r">
              <a:spcBef>
                <a:spcPts val="0"/>
              </a:spcBef>
              <a:spcAft>
                <a:spcPts val="0"/>
              </a:spcAft>
              <a:buClr>
                <a:schemeClr val="accent1"/>
              </a:buClr>
              <a:buSzPts val="1800"/>
              <a:buNone/>
              <a:defRPr sz="1800">
                <a:solidFill>
                  <a:schemeClr val="accent1"/>
                </a:solidFill>
              </a:defRPr>
            </a:lvl2pPr>
            <a:lvl3pPr lvl="2" rtl="0" algn="r">
              <a:spcBef>
                <a:spcPts val="0"/>
              </a:spcBef>
              <a:spcAft>
                <a:spcPts val="0"/>
              </a:spcAft>
              <a:buClr>
                <a:schemeClr val="accent1"/>
              </a:buClr>
              <a:buSzPts val="1800"/>
              <a:buNone/>
              <a:defRPr sz="1800">
                <a:solidFill>
                  <a:schemeClr val="accent1"/>
                </a:solidFill>
              </a:defRPr>
            </a:lvl3pPr>
            <a:lvl4pPr lvl="3" rtl="0" algn="r">
              <a:spcBef>
                <a:spcPts val="0"/>
              </a:spcBef>
              <a:spcAft>
                <a:spcPts val="0"/>
              </a:spcAft>
              <a:buClr>
                <a:schemeClr val="accent1"/>
              </a:buClr>
              <a:buSzPts val="1800"/>
              <a:buNone/>
              <a:defRPr sz="1800">
                <a:solidFill>
                  <a:schemeClr val="accent1"/>
                </a:solidFill>
              </a:defRPr>
            </a:lvl4pPr>
            <a:lvl5pPr lvl="4" rtl="0" algn="r">
              <a:spcBef>
                <a:spcPts val="0"/>
              </a:spcBef>
              <a:spcAft>
                <a:spcPts val="0"/>
              </a:spcAft>
              <a:buClr>
                <a:schemeClr val="accent1"/>
              </a:buClr>
              <a:buSzPts val="1800"/>
              <a:buNone/>
              <a:defRPr sz="1800">
                <a:solidFill>
                  <a:schemeClr val="accent1"/>
                </a:solidFill>
              </a:defRPr>
            </a:lvl5pPr>
            <a:lvl6pPr lvl="5" rtl="0" algn="r">
              <a:spcBef>
                <a:spcPts val="0"/>
              </a:spcBef>
              <a:spcAft>
                <a:spcPts val="0"/>
              </a:spcAft>
              <a:buClr>
                <a:schemeClr val="accent1"/>
              </a:buClr>
              <a:buSzPts val="1800"/>
              <a:buNone/>
              <a:defRPr sz="1800">
                <a:solidFill>
                  <a:schemeClr val="accent1"/>
                </a:solidFill>
              </a:defRPr>
            </a:lvl6pPr>
            <a:lvl7pPr lvl="6" rtl="0" algn="r">
              <a:spcBef>
                <a:spcPts val="0"/>
              </a:spcBef>
              <a:spcAft>
                <a:spcPts val="0"/>
              </a:spcAft>
              <a:buClr>
                <a:schemeClr val="accent1"/>
              </a:buClr>
              <a:buSzPts val="1800"/>
              <a:buNone/>
              <a:defRPr sz="1800">
                <a:solidFill>
                  <a:schemeClr val="accent1"/>
                </a:solidFill>
              </a:defRPr>
            </a:lvl7pPr>
            <a:lvl8pPr lvl="7" rtl="0" algn="r">
              <a:spcBef>
                <a:spcPts val="0"/>
              </a:spcBef>
              <a:spcAft>
                <a:spcPts val="0"/>
              </a:spcAft>
              <a:buClr>
                <a:schemeClr val="accent1"/>
              </a:buClr>
              <a:buSzPts val="1800"/>
              <a:buNone/>
              <a:defRPr sz="1800">
                <a:solidFill>
                  <a:schemeClr val="accent1"/>
                </a:solidFill>
              </a:defRPr>
            </a:lvl8pPr>
            <a:lvl9pPr lvl="8" rtl="0" algn="r">
              <a:spcBef>
                <a:spcPts val="0"/>
              </a:spcBef>
              <a:spcAft>
                <a:spcPts val="0"/>
              </a:spcAft>
              <a:buClr>
                <a:schemeClr val="accent1"/>
              </a:buClr>
              <a:buSzPts val="1800"/>
              <a:buNone/>
              <a:defRPr sz="1800">
                <a:solidFill>
                  <a:schemeClr val="accent1"/>
                </a:solidFill>
              </a:defRPr>
            </a:lvl9pPr>
          </a:lstStyle>
          <a:p/>
        </p:txBody>
      </p:sp>
      <p:sp>
        <p:nvSpPr>
          <p:cNvPr id="522" name="Google Shape;522;p91"/>
          <p:cNvSpPr txBox="1"/>
          <p:nvPr>
            <p:ph idx="4" type="subTitle"/>
          </p:nvPr>
        </p:nvSpPr>
        <p:spPr>
          <a:xfrm>
            <a:off x="935650" y="2503488"/>
            <a:ext cx="2096100" cy="499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523" name="Google Shape;523;p91"/>
          <p:cNvSpPr txBox="1"/>
          <p:nvPr>
            <p:ph hasCustomPrompt="1" idx="5" type="title"/>
          </p:nvPr>
        </p:nvSpPr>
        <p:spPr>
          <a:xfrm>
            <a:off x="3163256" y="2175525"/>
            <a:ext cx="9720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4800">
                <a:solidFill>
                  <a:schemeClr val="l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524" name="Google Shape;524;p91"/>
          <p:cNvSpPr txBox="1"/>
          <p:nvPr>
            <p:ph idx="6" type="title"/>
          </p:nvPr>
        </p:nvSpPr>
        <p:spPr>
          <a:xfrm>
            <a:off x="6112225" y="562763"/>
            <a:ext cx="2096100" cy="403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p:txBody>
      </p:sp>
      <p:sp>
        <p:nvSpPr>
          <p:cNvPr id="525" name="Google Shape;525;p91"/>
          <p:cNvSpPr txBox="1"/>
          <p:nvPr>
            <p:ph idx="7" type="subTitle"/>
          </p:nvPr>
        </p:nvSpPr>
        <p:spPr>
          <a:xfrm>
            <a:off x="6112225" y="925938"/>
            <a:ext cx="2096100" cy="499800"/>
          </a:xfrm>
          <a:prstGeom prst="rect">
            <a:avLst/>
          </a:prstGeom>
        </p:spPr>
        <p:txBody>
          <a:bodyPr anchorCtr="0" anchor="t" bIns="91425" lIns="91425" spcFirstLastPara="1" rIns="91425" wrap="square" tIns="91425">
            <a:noAutofit/>
          </a:bodyPr>
          <a:lstStyle>
            <a:lvl1pPr lvl="0" marR="9144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526" name="Google Shape;526;p91"/>
          <p:cNvSpPr txBox="1"/>
          <p:nvPr>
            <p:ph hasCustomPrompt="1" idx="8" type="title"/>
          </p:nvPr>
        </p:nvSpPr>
        <p:spPr>
          <a:xfrm>
            <a:off x="4921226" y="641075"/>
            <a:ext cx="9720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4800">
                <a:solidFill>
                  <a:schemeClr val="lt1"/>
                </a:solidFill>
              </a:defRPr>
            </a:lvl1pPr>
            <a:lvl2pPr lvl="1" rtl="0" algn="r">
              <a:spcBef>
                <a:spcPts val="0"/>
              </a:spcBef>
              <a:spcAft>
                <a:spcPts val="0"/>
              </a:spcAft>
              <a:buSzPts val="4800"/>
              <a:buNone/>
              <a:defRPr sz="4800"/>
            </a:lvl2pPr>
            <a:lvl3pPr lvl="2" rtl="0" algn="r">
              <a:spcBef>
                <a:spcPts val="0"/>
              </a:spcBef>
              <a:spcAft>
                <a:spcPts val="0"/>
              </a:spcAft>
              <a:buSzPts val="4800"/>
              <a:buNone/>
              <a:defRPr sz="4800"/>
            </a:lvl3pPr>
            <a:lvl4pPr lvl="3" rtl="0" algn="r">
              <a:spcBef>
                <a:spcPts val="0"/>
              </a:spcBef>
              <a:spcAft>
                <a:spcPts val="0"/>
              </a:spcAft>
              <a:buSzPts val="4800"/>
              <a:buNone/>
              <a:defRPr sz="4800"/>
            </a:lvl4pPr>
            <a:lvl5pPr lvl="4" rtl="0" algn="r">
              <a:spcBef>
                <a:spcPts val="0"/>
              </a:spcBef>
              <a:spcAft>
                <a:spcPts val="0"/>
              </a:spcAft>
              <a:buSzPts val="4800"/>
              <a:buNone/>
              <a:defRPr sz="4800"/>
            </a:lvl5pPr>
            <a:lvl6pPr lvl="5" rtl="0" algn="r">
              <a:spcBef>
                <a:spcPts val="0"/>
              </a:spcBef>
              <a:spcAft>
                <a:spcPts val="0"/>
              </a:spcAft>
              <a:buSzPts val="4800"/>
              <a:buNone/>
              <a:defRPr sz="4800"/>
            </a:lvl6pPr>
            <a:lvl7pPr lvl="6" rtl="0" algn="r">
              <a:spcBef>
                <a:spcPts val="0"/>
              </a:spcBef>
              <a:spcAft>
                <a:spcPts val="0"/>
              </a:spcAft>
              <a:buSzPts val="4800"/>
              <a:buNone/>
              <a:defRPr sz="4800"/>
            </a:lvl7pPr>
            <a:lvl8pPr lvl="7" rtl="0" algn="r">
              <a:spcBef>
                <a:spcPts val="0"/>
              </a:spcBef>
              <a:spcAft>
                <a:spcPts val="0"/>
              </a:spcAft>
              <a:buSzPts val="4800"/>
              <a:buNone/>
              <a:defRPr sz="4800"/>
            </a:lvl8pPr>
            <a:lvl9pPr lvl="8" rtl="0" algn="r">
              <a:spcBef>
                <a:spcPts val="0"/>
              </a:spcBef>
              <a:spcAft>
                <a:spcPts val="0"/>
              </a:spcAft>
              <a:buSzPts val="4800"/>
              <a:buNone/>
              <a:defRPr sz="4800"/>
            </a:lvl9pPr>
          </a:lstStyle>
          <a:p>
            <a:r>
              <a:t>xx%</a:t>
            </a:r>
          </a:p>
        </p:txBody>
      </p:sp>
      <p:sp>
        <p:nvSpPr>
          <p:cNvPr id="527" name="Google Shape;527;p91"/>
          <p:cNvSpPr txBox="1"/>
          <p:nvPr>
            <p:ph idx="9" type="title"/>
          </p:nvPr>
        </p:nvSpPr>
        <p:spPr>
          <a:xfrm>
            <a:off x="6112225" y="2140188"/>
            <a:ext cx="2096100" cy="403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p:txBody>
      </p:sp>
      <p:sp>
        <p:nvSpPr>
          <p:cNvPr id="528" name="Google Shape;528;p91"/>
          <p:cNvSpPr txBox="1"/>
          <p:nvPr>
            <p:ph idx="13" type="subTitle"/>
          </p:nvPr>
        </p:nvSpPr>
        <p:spPr>
          <a:xfrm>
            <a:off x="6112225" y="2503488"/>
            <a:ext cx="2096100" cy="499800"/>
          </a:xfrm>
          <a:prstGeom prst="rect">
            <a:avLst/>
          </a:prstGeom>
        </p:spPr>
        <p:txBody>
          <a:bodyPr anchorCtr="0" anchor="t" bIns="91425" lIns="91425" spcFirstLastPara="1" rIns="91425" wrap="square" tIns="91425">
            <a:noAutofit/>
          </a:bodyPr>
          <a:lstStyle>
            <a:lvl1pPr lvl="0" marR="9144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529" name="Google Shape;529;p91"/>
          <p:cNvSpPr txBox="1"/>
          <p:nvPr>
            <p:ph hasCustomPrompt="1" idx="14" type="title"/>
          </p:nvPr>
        </p:nvSpPr>
        <p:spPr>
          <a:xfrm>
            <a:off x="4941546" y="2175520"/>
            <a:ext cx="9720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4800">
                <a:solidFill>
                  <a:schemeClr val="lt1"/>
                </a:solidFill>
              </a:defRPr>
            </a:lvl1pPr>
            <a:lvl2pPr lvl="1" rtl="0" algn="r">
              <a:spcBef>
                <a:spcPts val="0"/>
              </a:spcBef>
              <a:spcAft>
                <a:spcPts val="0"/>
              </a:spcAft>
              <a:buSzPts val="4800"/>
              <a:buNone/>
              <a:defRPr sz="4800"/>
            </a:lvl2pPr>
            <a:lvl3pPr lvl="2" rtl="0" algn="r">
              <a:spcBef>
                <a:spcPts val="0"/>
              </a:spcBef>
              <a:spcAft>
                <a:spcPts val="0"/>
              </a:spcAft>
              <a:buSzPts val="4800"/>
              <a:buNone/>
              <a:defRPr sz="4800"/>
            </a:lvl3pPr>
            <a:lvl4pPr lvl="3" rtl="0" algn="r">
              <a:spcBef>
                <a:spcPts val="0"/>
              </a:spcBef>
              <a:spcAft>
                <a:spcPts val="0"/>
              </a:spcAft>
              <a:buSzPts val="4800"/>
              <a:buNone/>
              <a:defRPr sz="4800"/>
            </a:lvl4pPr>
            <a:lvl5pPr lvl="4" rtl="0" algn="r">
              <a:spcBef>
                <a:spcPts val="0"/>
              </a:spcBef>
              <a:spcAft>
                <a:spcPts val="0"/>
              </a:spcAft>
              <a:buSzPts val="4800"/>
              <a:buNone/>
              <a:defRPr sz="4800"/>
            </a:lvl5pPr>
            <a:lvl6pPr lvl="5" rtl="0" algn="r">
              <a:spcBef>
                <a:spcPts val="0"/>
              </a:spcBef>
              <a:spcAft>
                <a:spcPts val="0"/>
              </a:spcAft>
              <a:buSzPts val="4800"/>
              <a:buNone/>
              <a:defRPr sz="4800"/>
            </a:lvl6pPr>
            <a:lvl7pPr lvl="6" rtl="0" algn="r">
              <a:spcBef>
                <a:spcPts val="0"/>
              </a:spcBef>
              <a:spcAft>
                <a:spcPts val="0"/>
              </a:spcAft>
              <a:buSzPts val="4800"/>
              <a:buNone/>
              <a:defRPr sz="4800"/>
            </a:lvl7pPr>
            <a:lvl8pPr lvl="7" rtl="0" algn="r">
              <a:spcBef>
                <a:spcPts val="0"/>
              </a:spcBef>
              <a:spcAft>
                <a:spcPts val="0"/>
              </a:spcAft>
              <a:buSzPts val="4800"/>
              <a:buNone/>
              <a:defRPr sz="4800"/>
            </a:lvl8pPr>
            <a:lvl9pPr lvl="8" rtl="0" algn="r">
              <a:spcBef>
                <a:spcPts val="0"/>
              </a:spcBef>
              <a:spcAft>
                <a:spcPts val="0"/>
              </a:spcAft>
              <a:buSzPts val="4800"/>
              <a:buNone/>
              <a:defRPr sz="4800"/>
            </a:lvl9pPr>
          </a:lstStyle>
          <a:p>
            <a:r>
              <a:t>xx%</a:t>
            </a:r>
          </a:p>
        </p:txBody>
      </p:sp>
      <p:sp>
        <p:nvSpPr>
          <p:cNvPr id="530" name="Google Shape;530;p91"/>
          <p:cNvSpPr txBox="1"/>
          <p:nvPr>
            <p:ph idx="15" type="title"/>
          </p:nvPr>
        </p:nvSpPr>
        <p:spPr>
          <a:xfrm>
            <a:off x="935663" y="3717613"/>
            <a:ext cx="2096100" cy="4038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accent1"/>
              </a:buClr>
              <a:buSzPts val="1800"/>
              <a:buNone/>
              <a:defRPr sz="1800">
                <a:solidFill>
                  <a:schemeClr val="accent1"/>
                </a:solidFill>
              </a:defRPr>
            </a:lvl1pPr>
            <a:lvl2pPr lvl="1" rtl="0" algn="r">
              <a:spcBef>
                <a:spcPts val="0"/>
              </a:spcBef>
              <a:spcAft>
                <a:spcPts val="0"/>
              </a:spcAft>
              <a:buClr>
                <a:schemeClr val="accent1"/>
              </a:buClr>
              <a:buSzPts val="1800"/>
              <a:buNone/>
              <a:defRPr sz="1800">
                <a:solidFill>
                  <a:schemeClr val="accent1"/>
                </a:solidFill>
              </a:defRPr>
            </a:lvl2pPr>
            <a:lvl3pPr lvl="2" rtl="0" algn="r">
              <a:spcBef>
                <a:spcPts val="0"/>
              </a:spcBef>
              <a:spcAft>
                <a:spcPts val="0"/>
              </a:spcAft>
              <a:buClr>
                <a:schemeClr val="accent1"/>
              </a:buClr>
              <a:buSzPts val="1800"/>
              <a:buNone/>
              <a:defRPr sz="1800">
                <a:solidFill>
                  <a:schemeClr val="accent1"/>
                </a:solidFill>
              </a:defRPr>
            </a:lvl3pPr>
            <a:lvl4pPr lvl="3" rtl="0" algn="r">
              <a:spcBef>
                <a:spcPts val="0"/>
              </a:spcBef>
              <a:spcAft>
                <a:spcPts val="0"/>
              </a:spcAft>
              <a:buClr>
                <a:schemeClr val="accent1"/>
              </a:buClr>
              <a:buSzPts val="1800"/>
              <a:buNone/>
              <a:defRPr sz="1800">
                <a:solidFill>
                  <a:schemeClr val="accent1"/>
                </a:solidFill>
              </a:defRPr>
            </a:lvl4pPr>
            <a:lvl5pPr lvl="4" rtl="0" algn="r">
              <a:spcBef>
                <a:spcPts val="0"/>
              </a:spcBef>
              <a:spcAft>
                <a:spcPts val="0"/>
              </a:spcAft>
              <a:buClr>
                <a:schemeClr val="accent1"/>
              </a:buClr>
              <a:buSzPts val="1800"/>
              <a:buNone/>
              <a:defRPr sz="1800">
                <a:solidFill>
                  <a:schemeClr val="accent1"/>
                </a:solidFill>
              </a:defRPr>
            </a:lvl5pPr>
            <a:lvl6pPr lvl="5" rtl="0" algn="r">
              <a:spcBef>
                <a:spcPts val="0"/>
              </a:spcBef>
              <a:spcAft>
                <a:spcPts val="0"/>
              </a:spcAft>
              <a:buClr>
                <a:schemeClr val="accent1"/>
              </a:buClr>
              <a:buSzPts val="1800"/>
              <a:buNone/>
              <a:defRPr sz="1800">
                <a:solidFill>
                  <a:schemeClr val="accent1"/>
                </a:solidFill>
              </a:defRPr>
            </a:lvl6pPr>
            <a:lvl7pPr lvl="6" rtl="0" algn="r">
              <a:spcBef>
                <a:spcPts val="0"/>
              </a:spcBef>
              <a:spcAft>
                <a:spcPts val="0"/>
              </a:spcAft>
              <a:buClr>
                <a:schemeClr val="accent1"/>
              </a:buClr>
              <a:buSzPts val="1800"/>
              <a:buNone/>
              <a:defRPr sz="1800">
                <a:solidFill>
                  <a:schemeClr val="accent1"/>
                </a:solidFill>
              </a:defRPr>
            </a:lvl7pPr>
            <a:lvl8pPr lvl="7" rtl="0" algn="r">
              <a:spcBef>
                <a:spcPts val="0"/>
              </a:spcBef>
              <a:spcAft>
                <a:spcPts val="0"/>
              </a:spcAft>
              <a:buClr>
                <a:schemeClr val="accent1"/>
              </a:buClr>
              <a:buSzPts val="1800"/>
              <a:buNone/>
              <a:defRPr sz="1800">
                <a:solidFill>
                  <a:schemeClr val="accent1"/>
                </a:solidFill>
              </a:defRPr>
            </a:lvl8pPr>
            <a:lvl9pPr lvl="8" rtl="0" algn="r">
              <a:spcBef>
                <a:spcPts val="0"/>
              </a:spcBef>
              <a:spcAft>
                <a:spcPts val="0"/>
              </a:spcAft>
              <a:buClr>
                <a:schemeClr val="accent1"/>
              </a:buClr>
              <a:buSzPts val="1800"/>
              <a:buNone/>
              <a:defRPr sz="1800">
                <a:solidFill>
                  <a:schemeClr val="accent1"/>
                </a:solidFill>
              </a:defRPr>
            </a:lvl9pPr>
          </a:lstStyle>
          <a:p/>
        </p:txBody>
      </p:sp>
      <p:sp>
        <p:nvSpPr>
          <p:cNvPr id="531" name="Google Shape;531;p91"/>
          <p:cNvSpPr txBox="1"/>
          <p:nvPr>
            <p:ph idx="16" type="subTitle"/>
          </p:nvPr>
        </p:nvSpPr>
        <p:spPr>
          <a:xfrm>
            <a:off x="935663" y="4080913"/>
            <a:ext cx="2096100" cy="499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532" name="Google Shape;532;p91"/>
          <p:cNvSpPr txBox="1"/>
          <p:nvPr>
            <p:ph hasCustomPrompt="1" idx="17" type="title"/>
          </p:nvPr>
        </p:nvSpPr>
        <p:spPr>
          <a:xfrm>
            <a:off x="3163256" y="3781675"/>
            <a:ext cx="9720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4800">
                <a:solidFill>
                  <a:schemeClr val="l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533" name="Google Shape;533;p91"/>
          <p:cNvSpPr txBox="1"/>
          <p:nvPr>
            <p:ph idx="18" type="title"/>
          </p:nvPr>
        </p:nvSpPr>
        <p:spPr>
          <a:xfrm>
            <a:off x="6112238" y="3717613"/>
            <a:ext cx="2096100" cy="403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p:txBody>
      </p:sp>
      <p:sp>
        <p:nvSpPr>
          <p:cNvPr id="534" name="Google Shape;534;p91"/>
          <p:cNvSpPr txBox="1"/>
          <p:nvPr>
            <p:ph idx="19" type="subTitle"/>
          </p:nvPr>
        </p:nvSpPr>
        <p:spPr>
          <a:xfrm>
            <a:off x="6112238" y="4080913"/>
            <a:ext cx="2096100" cy="499800"/>
          </a:xfrm>
          <a:prstGeom prst="rect">
            <a:avLst/>
          </a:prstGeom>
        </p:spPr>
        <p:txBody>
          <a:bodyPr anchorCtr="0" anchor="t" bIns="91425" lIns="91425" spcFirstLastPara="1" rIns="91425" wrap="square" tIns="91425">
            <a:noAutofit/>
          </a:bodyPr>
          <a:lstStyle>
            <a:lvl1pPr lvl="0" marR="9144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535" name="Google Shape;535;p91"/>
          <p:cNvSpPr txBox="1"/>
          <p:nvPr>
            <p:ph hasCustomPrompt="1" idx="20" type="title"/>
          </p:nvPr>
        </p:nvSpPr>
        <p:spPr>
          <a:xfrm>
            <a:off x="4941556" y="3781676"/>
            <a:ext cx="9720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4800">
                <a:solidFill>
                  <a:schemeClr val="lt1"/>
                </a:solidFill>
              </a:defRPr>
            </a:lvl1pPr>
            <a:lvl2pPr lvl="1" rtl="0" algn="r">
              <a:spcBef>
                <a:spcPts val="0"/>
              </a:spcBef>
              <a:spcAft>
                <a:spcPts val="0"/>
              </a:spcAft>
              <a:buSzPts val="4800"/>
              <a:buNone/>
              <a:defRPr sz="4800"/>
            </a:lvl2pPr>
            <a:lvl3pPr lvl="2" rtl="0" algn="r">
              <a:spcBef>
                <a:spcPts val="0"/>
              </a:spcBef>
              <a:spcAft>
                <a:spcPts val="0"/>
              </a:spcAft>
              <a:buSzPts val="4800"/>
              <a:buNone/>
              <a:defRPr sz="4800"/>
            </a:lvl3pPr>
            <a:lvl4pPr lvl="3" rtl="0" algn="r">
              <a:spcBef>
                <a:spcPts val="0"/>
              </a:spcBef>
              <a:spcAft>
                <a:spcPts val="0"/>
              </a:spcAft>
              <a:buSzPts val="4800"/>
              <a:buNone/>
              <a:defRPr sz="4800"/>
            </a:lvl4pPr>
            <a:lvl5pPr lvl="4" rtl="0" algn="r">
              <a:spcBef>
                <a:spcPts val="0"/>
              </a:spcBef>
              <a:spcAft>
                <a:spcPts val="0"/>
              </a:spcAft>
              <a:buSzPts val="4800"/>
              <a:buNone/>
              <a:defRPr sz="4800"/>
            </a:lvl5pPr>
            <a:lvl6pPr lvl="5" rtl="0" algn="r">
              <a:spcBef>
                <a:spcPts val="0"/>
              </a:spcBef>
              <a:spcAft>
                <a:spcPts val="0"/>
              </a:spcAft>
              <a:buSzPts val="4800"/>
              <a:buNone/>
              <a:defRPr sz="4800"/>
            </a:lvl6pPr>
            <a:lvl7pPr lvl="6" rtl="0" algn="r">
              <a:spcBef>
                <a:spcPts val="0"/>
              </a:spcBef>
              <a:spcAft>
                <a:spcPts val="0"/>
              </a:spcAft>
              <a:buSzPts val="4800"/>
              <a:buNone/>
              <a:defRPr sz="4800"/>
            </a:lvl7pPr>
            <a:lvl8pPr lvl="7" rtl="0" algn="r">
              <a:spcBef>
                <a:spcPts val="0"/>
              </a:spcBef>
              <a:spcAft>
                <a:spcPts val="0"/>
              </a:spcAft>
              <a:buSzPts val="4800"/>
              <a:buNone/>
              <a:defRPr sz="4800"/>
            </a:lvl8pPr>
            <a:lvl9pPr lvl="8" rtl="0" algn="r">
              <a:spcBef>
                <a:spcPts val="0"/>
              </a:spcBef>
              <a:spcAft>
                <a:spcPts val="0"/>
              </a:spcAft>
              <a:buSzPts val="4800"/>
              <a:buNone/>
              <a:defRPr sz="4800"/>
            </a:lvl9pPr>
          </a:lstStyle>
          <a:p>
            <a:r>
              <a:t>xx%</a:t>
            </a:r>
          </a:p>
        </p:txBody>
      </p:sp>
      <p:cxnSp>
        <p:nvCxnSpPr>
          <p:cNvPr id="536" name="Google Shape;536;p91"/>
          <p:cNvCxnSpPr/>
          <p:nvPr/>
        </p:nvCxnSpPr>
        <p:spPr>
          <a:xfrm>
            <a:off x="1612625" y="3368650"/>
            <a:ext cx="5794800" cy="0"/>
          </a:xfrm>
          <a:prstGeom prst="straightConnector1">
            <a:avLst/>
          </a:prstGeom>
          <a:noFill/>
          <a:ln cap="flat" cmpd="sng" w="9525">
            <a:solidFill>
              <a:schemeClr val="accent2"/>
            </a:solidFill>
            <a:prstDash val="solid"/>
            <a:round/>
            <a:headEnd len="med" w="med" type="none"/>
            <a:tailEnd len="med" w="med" type="none"/>
          </a:ln>
        </p:spPr>
      </p:cxnSp>
      <p:cxnSp>
        <p:nvCxnSpPr>
          <p:cNvPr id="537" name="Google Shape;537;p91"/>
          <p:cNvCxnSpPr/>
          <p:nvPr/>
        </p:nvCxnSpPr>
        <p:spPr>
          <a:xfrm>
            <a:off x="1612625" y="1805175"/>
            <a:ext cx="5794800" cy="0"/>
          </a:xfrm>
          <a:prstGeom prst="straightConnector1">
            <a:avLst/>
          </a:prstGeom>
          <a:noFill/>
          <a:ln cap="flat" cmpd="sng" w="9525">
            <a:solidFill>
              <a:schemeClr val="accent2"/>
            </a:solidFill>
            <a:prstDash val="solid"/>
            <a:round/>
            <a:headEnd len="med" w="med" type="none"/>
            <a:tailEnd len="med" w="med" type="none"/>
          </a:ln>
        </p:spPr>
      </p:cxn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_5">
    <p:spTree>
      <p:nvGrpSpPr>
        <p:cNvPr id="538" name="Shape 538"/>
        <p:cNvGrpSpPr/>
        <p:nvPr/>
      </p:nvGrpSpPr>
      <p:grpSpPr>
        <a:xfrm>
          <a:off x="0" y="0"/>
          <a:ext cx="0" cy="0"/>
          <a:chOff x="0" y="0"/>
          <a:chExt cx="0" cy="0"/>
        </a:xfrm>
      </p:grpSpPr>
      <p:sp>
        <p:nvSpPr>
          <p:cNvPr id="539" name="Google Shape;539;p92"/>
          <p:cNvSpPr txBox="1"/>
          <p:nvPr>
            <p:ph type="title"/>
          </p:nvPr>
        </p:nvSpPr>
        <p:spPr>
          <a:xfrm>
            <a:off x="2943000" y="403200"/>
            <a:ext cx="3258000" cy="755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540" name="Google Shape;540;p92"/>
          <p:cNvSpPr txBox="1"/>
          <p:nvPr>
            <p:ph idx="1" type="body"/>
          </p:nvPr>
        </p:nvSpPr>
        <p:spPr>
          <a:xfrm>
            <a:off x="2943000" y="1353075"/>
            <a:ext cx="3258000" cy="1880100"/>
          </a:xfrm>
          <a:prstGeom prst="rect">
            <a:avLst/>
          </a:prstGeom>
        </p:spPr>
        <p:txBody>
          <a:bodyPr anchorCtr="0" anchor="t" bIns="91425" lIns="91425" spcFirstLastPara="1" rIns="91425" wrap="square" tIns="91425">
            <a:noAutofit/>
          </a:bodyPr>
          <a:lstStyle>
            <a:lvl1pPr indent="-330200" lvl="0" marL="457200" marR="91440" rtl="0" algn="ctr">
              <a:spcBef>
                <a:spcPts val="0"/>
              </a:spcBef>
              <a:spcAft>
                <a:spcPts val="0"/>
              </a:spcAft>
              <a:buSzPts val="1600"/>
              <a:buChar char="●"/>
              <a:defRPr sz="1600"/>
            </a:lvl1pPr>
            <a:lvl2pPr indent="-330200" lvl="1" marL="914400" rtl="0" algn="ctr">
              <a:spcBef>
                <a:spcPts val="1600"/>
              </a:spcBef>
              <a:spcAft>
                <a:spcPts val="0"/>
              </a:spcAft>
              <a:buSzPts val="1600"/>
              <a:buChar char="○"/>
              <a:defRPr sz="1600"/>
            </a:lvl2pPr>
            <a:lvl3pPr indent="-330200" lvl="2" marL="1371600" rtl="0" algn="ctr">
              <a:spcBef>
                <a:spcPts val="1600"/>
              </a:spcBef>
              <a:spcAft>
                <a:spcPts val="0"/>
              </a:spcAft>
              <a:buSzPts val="1600"/>
              <a:buChar char="■"/>
              <a:defRPr sz="1600"/>
            </a:lvl3pPr>
            <a:lvl4pPr indent="-330200" lvl="3" marL="1828800" rtl="0" algn="ctr">
              <a:spcBef>
                <a:spcPts val="1600"/>
              </a:spcBef>
              <a:spcAft>
                <a:spcPts val="0"/>
              </a:spcAft>
              <a:buSzPts val="1600"/>
              <a:buChar char="●"/>
              <a:defRPr sz="1600"/>
            </a:lvl4pPr>
            <a:lvl5pPr indent="-330200" lvl="4" marL="2286000" rtl="0" algn="ctr">
              <a:spcBef>
                <a:spcPts val="1600"/>
              </a:spcBef>
              <a:spcAft>
                <a:spcPts val="0"/>
              </a:spcAft>
              <a:buSzPts val="1600"/>
              <a:buChar char="○"/>
              <a:defRPr sz="1600"/>
            </a:lvl5pPr>
            <a:lvl6pPr indent="-330200" lvl="5" marL="2743200" rtl="0" algn="ctr">
              <a:spcBef>
                <a:spcPts val="1600"/>
              </a:spcBef>
              <a:spcAft>
                <a:spcPts val="0"/>
              </a:spcAft>
              <a:buSzPts val="1600"/>
              <a:buChar char="■"/>
              <a:defRPr sz="1600"/>
            </a:lvl6pPr>
            <a:lvl7pPr indent="-330200" lvl="6" marL="3200400" rtl="0" algn="ctr">
              <a:spcBef>
                <a:spcPts val="1600"/>
              </a:spcBef>
              <a:spcAft>
                <a:spcPts val="0"/>
              </a:spcAft>
              <a:buSzPts val="1600"/>
              <a:buChar char="●"/>
              <a:defRPr sz="1600"/>
            </a:lvl7pPr>
            <a:lvl8pPr indent="-330200" lvl="7" marL="3657600" rtl="0" algn="ctr">
              <a:spcBef>
                <a:spcPts val="1600"/>
              </a:spcBef>
              <a:spcAft>
                <a:spcPts val="0"/>
              </a:spcAft>
              <a:buSzPts val="1600"/>
              <a:buChar char="○"/>
              <a:defRPr sz="1600"/>
            </a:lvl8pPr>
            <a:lvl9pPr indent="-330200" lvl="8" marL="4114800" rtl="0" algn="ctr">
              <a:spcBef>
                <a:spcPts val="1600"/>
              </a:spcBef>
              <a:spcAft>
                <a:spcPts val="1600"/>
              </a:spcAft>
              <a:buSzPts val="1600"/>
              <a:buChar char="■"/>
              <a:defRPr sz="1600"/>
            </a:lvl9pPr>
          </a:lstStyle>
          <a:p/>
        </p:txBody>
      </p:sp>
      <p:cxnSp>
        <p:nvCxnSpPr>
          <p:cNvPr id="541" name="Google Shape;541;p92"/>
          <p:cNvCxnSpPr/>
          <p:nvPr/>
        </p:nvCxnSpPr>
        <p:spPr>
          <a:xfrm>
            <a:off x="2466450" y="1231625"/>
            <a:ext cx="4211100" cy="0"/>
          </a:xfrm>
          <a:prstGeom prst="straightConnector1">
            <a:avLst/>
          </a:prstGeom>
          <a:noFill/>
          <a:ln cap="flat" cmpd="sng" w="9525">
            <a:solidFill>
              <a:schemeClr val="accent2"/>
            </a:solidFill>
            <a:prstDash val="solid"/>
            <a:round/>
            <a:headEnd len="med" w="med" type="none"/>
            <a:tailEnd len="med" w="med" type="none"/>
          </a:ln>
        </p:spPr>
      </p:cxn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ONE_COLUMN_TEXT_1">
    <p:spTree>
      <p:nvGrpSpPr>
        <p:cNvPr id="542" name="Shape 542"/>
        <p:cNvGrpSpPr/>
        <p:nvPr/>
      </p:nvGrpSpPr>
      <p:grpSpPr>
        <a:xfrm>
          <a:off x="0" y="0"/>
          <a:ext cx="0" cy="0"/>
          <a:chOff x="0" y="0"/>
          <a:chExt cx="0" cy="0"/>
        </a:xfrm>
      </p:grpSpPr>
      <p:sp>
        <p:nvSpPr>
          <p:cNvPr id="543" name="Google Shape;543;p93"/>
          <p:cNvSpPr txBox="1"/>
          <p:nvPr>
            <p:ph type="title"/>
          </p:nvPr>
        </p:nvSpPr>
        <p:spPr>
          <a:xfrm>
            <a:off x="1652325" y="3018950"/>
            <a:ext cx="3258000" cy="755700"/>
          </a:xfrm>
          <a:prstGeom prst="rect">
            <a:avLst/>
          </a:prstGeom>
        </p:spPr>
        <p:txBody>
          <a:bodyPr anchorCtr="0" anchor="b" bIns="91425" lIns="91425" spcFirstLastPara="1" rIns="91425" wrap="square" tIns="91425">
            <a:noAutofit/>
          </a:bodyPr>
          <a:lstStyle>
            <a:lvl1pPr lvl="0" marR="91440" rtl="0">
              <a:spcBef>
                <a:spcPts val="0"/>
              </a:spcBef>
              <a:spcAft>
                <a:spcPts val="0"/>
              </a:spcAft>
              <a:buSzPts val="1800"/>
              <a:buFont typeface="Abel"/>
              <a:buNone/>
              <a:defRPr sz="1800">
                <a:latin typeface="Abel"/>
                <a:ea typeface="Abel"/>
                <a:cs typeface="Abel"/>
                <a:sym typeface="Abe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544" name="Google Shape;544;p93"/>
          <p:cNvSpPr txBox="1"/>
          <p:nvPr>
            <p:ph idx="1" type="subTitle"/>
          </p:nvPr>
        </p:nvSpPr>
        <p:spPr>
          <a:xfrm>
            <a:off x="1652325" y="1386650"/>
            <a:ext cx="4045200" cy="1860900"/>
          </a:xfrm>
          <a:prstGeom prst="rect">
            <a:avLst/>
          </a:prstGeom>
        </p:spPr>
        <p:txBody>
          <a:bodyPr anchorCtr="0" anchor="b" bIns="91425" lIns="91425" spcFirstLastPara="1" rIns="91425" wrap="square" tIns="91425">
            <a:noAutofit/>
          </a:bodyPr>
          <a:lstStyle>
            <a:lvl1pPr lvl="0" marR="91440" rtl="0">
              <a:lnSpc>
                <a:spcPct val="100000"/>
              </a:lnSpc>
              <a:spcBef>
                <a:spcPts val="0"/>
              </a:spcBef>
              <a:spcAft>
                <a:spcPts val="0"/>
              </a:spcAft>
              <a:buSzPts val="2400"/>
              <a:buFont typeface="Righteous"/>
              <a:buNone/>
              <a:defRPr sz="2400">
                <a:latin typeface="Righteous"/>
                <a:ea typeface="Righteous"/>
                <a:cs typeface="Righteous"/>
                <a:sym typeface="Righteous"/>
              </a:defRPr>
            </a:lvl1pPr>
            <a:lvl2pPr lvl="1" rtl="0">
              <a:lnSpc>
                <a:spcPct val="100000"/>
              </a:lnSpc>
              <a:spcBef>
                <a:spcPts val="0"/>
              </a:spcBef>
              <a:spcAft>
                <a:spcPts val="0"/>
              </a:spcAft>
              <a:buSzPts val="2100"/>
              <a:buFont typeface="Righteous"/>
              <a:buNone/>
              <a:defRPr sz="2100">
                <a:latin typeface="Righteous"/>
                <a:ea typeface="Righteous"/>
                <a:cs typeface="Righteous"/>
                <a:sym typeface="Righteous"/>
              </a:defRPr>
            </a:lvl2pPr>
            <a:lvl3pPr lvl="2" rtl="0">
              <a:lnSpc>
                <a:spcPct val="100000"/>
              </a:lnSpc>
              <a:spcBef>
                <a:spcPts val="0"/>
              </a:spcBef>
              <a:spcAft>
                <a:spcPts val="0"/>
              </a:spcAft>
              <a:buSzPts val="2100"/>
              <a:buFont typeface="Righteous"/>
              <a:buNone/>
              <a:defRPr sz="2100">
                <a:latin typeface="Righteous"/>
                <a:ea typeface="Righteous"/>
                <a:cs typeface="Righteous"/>
                <a:sym typeface="Righteous"/>
              </a:defRPr>
            </a:lvl3pPr>
            <a:lvl4pPr lvl="3" rtl="0">
              <a:lnSpc>
                <a:spcPct val="100000"/>
              </a:lnSpc>
              <a:spcBef>
                <a:spcPts val="0"/>
              </a:spcBef>
              <a:spcAft>
                <a:spcPts val="0"/>
              </a:spcAft>
              <a:buSzPts val="2100"/>
              <a:buFont typeface="Righteous"/>
              <a:buNone/>
              <a:defRPr sz="2100">
                <a:latin typeface="Righteous"/>
                <a:ea typeface="Righteous"/>
                <a:cs typeface="Righteous"/>
                <a:sym typeface="Righteous"/>
              </a:defRPr>
            </a:lvl4pPr>
            <a:lvl5pPr lvl="4" rtl="0">
              <a:lnSpc>
                <a:spcPct val="100000"/>
              </a:lnSpc>
              <a:spcBef>
                <a:spcPts val="0"/>
              </a:spcBef>
              <a:spcAft>
                <a:spcPts val="0"/>
              </a:spcAft>
              <a:buSzPts val="2100"/>
              <a:buFont typeface="Righteous"/>
              <a:buNone/>
              <a:defRPr sz="2100">
                <a:latin typeface="Righteous"/>
                <a:ea typeface="Righteous"/>
                <a:cs typeface="Righteous"/>
                <a:sym typeface="Righteous"/>
              </a:defRPr>
            </a:lvl5pPr>
            <a:lvl6pPr lvl="5" rtl="0">
              <a:lnSpc>
                <a:spcPct val="100000"/>
              </a:lnSpc>
              <a:spcBef>
                <a:spcPts val="0"/>
              </a:spcBef>
              <a:spcAft>
                <a:spcPts val="0"/>
              </a:spcAft>
              <a:buSzPts val="2100"/>
              <a:buFont typeface="Righteous"/>
              <a:buNone/>
              <a:defRPr sz="2100">
                <a:latin typeface="Righteous"/>
                <a:ea typeface="Righteous"/>
                <a:cs typeface="Righteous"/>
                <a:sym typeface="Righteous"/>
              </a:defRPr>
            </a:lvl6pPr>
            <a:lvl7pPr lvl="6" rtl="0">
              <a:lnSpc>
                <a:spcPct val="100000"/>
              </a:lnSpc>
              <a:spcBef>
                <a:spcPts val="0"/>
              </a:spcBef>
              <a:spcAft>
                <a:spcPts val="0"/>
              </a:spcAft>
              <a:buSzPts val="2100"/>
              <a:buFont typeface="Righteous"/>
              <a:buNone/>
              <a:defRPr sz="2100">
                <a:latin typeface="Righteous"/>
                <a:ea typeface="Righteous"/>
                <a:cs typeface="Righteous"/>
                <a:sym typeface="Righteous"/>
              </a:defRPr>
            </a:lvl7pPr>
            <a:lvl8pPr lvl="7" rtl="0">
              <a:lnSpc>
                <a:spcPct val="100000"/>
              </a:lnSpc>
              <a:spcBef>
                <a:spcPts val="0"/>
              </a:spcBef>
              <a:spcAft>
                <a:spcPts val="0"/>
              </a:spcAft>
              <a:buSzPts val="2100"/>
              <a:buFont typeface="Righteous"/>
              <a:buNone/>
              <a:defRPr sz="2100">
                <a:latin typeface="Righteous"/>
                <a:ea typeface="Righteous"/>
                <a:cs typeface="Righteous"/>
                <a:sym typeface="Righteous"/>
              </a:defRPr>
            </a:lvl8pPr>
            <a:lvl9pPr lvl="8" rtl="0">
              <a:lnSpc>
                <a:spcPct val="100000"/>
              </a:lnSpc>
              <a:spcBef>
                <a:spcPts val="0"/>
              </a:spcBef>
              <a:spcAft>
                <a:spcPts val="0"/>
              </a:spcAft>
              <a:buSzPts val="2100"/>
              <a:buFont typeface="Righteous"/>
              <a:buNone/>
              <a:defRPr sz="2100">
                <a:latin typeface="Righteous"/>
                <a:ea typeface="Righteous"/>
                <a:cs typeface="Righteous"/>
                <a:sym typeface="Righteous"/>
              </a:defRPr>
            </a:lvl9pPr>
          </a:lstStyle>
          <a:p/>
        </p:txBody>
      </p:sp>
      <p:sp>
        <p:nvSpPr>
          <p:cNvPr id="545" name="Google Shape;545;p93"/>
          <p:cNvSpPr/>
          <p:nvPr/>
        </p:nvSpPr>
        <p:spPr>
          <a:xfrm rot="-1411898">
            <a:off x="750590" y="-128660"/>
            <a:ext cx="5781241" cy="5143715"/>
          </a:xfrm>
          <a:custGeom>
            <a:rect b="b" l="l" r="r" t="t"/>
            <a:pathLst>
              <a:path extrusionOk="0" h="143889" w="161723">
                <a:moveTo>
                  <a:pt x="103111" y="0"/>
                </a:moveTo>
                <a:cubicBezTo>
                  <a:pt x="101060" y="0"/>
                  <a:pt x="99005" y="229"/>
                  <a:pt x="97030" y="661"/>
                </a:cubicBezTo>
                <a:cubicBezTo>
                  <a:pt x="87330" y="2784"/>
                  <a:pt x="84184" y="12198"/>
                  <a:pt x="77356" y="16749"/>
                </a:cubicBezTo>
                <a:cubicBezTo>
                  <a:pt x="74011" y="18979"/>
                  <a:pt x="71123" y="19820"/>
                  <a:pt x="68068" y="19820"/>
                </a:cubicBezTo>
                <a:cubicBezTo>
                  <a:pt x="65383" y="19820"/>
                  <a:pt x="62569" y="19171"/>
                  <a:pt x="59201" y="18245"/>
                </a:cubicBezTo>
                <a:cubicBezTo>
                  <a:pt x="53224" y="16603"/>
                  <a:pt x="48614" y="15871"/>
                  <a:pt x="44606" y="15871"/>
                </a:cubicBezTo>
                <a:cubicBezTo>
                  <a:pt x="39193" y="15871"/>
                  <a:pt x="34878" y="17207"/>
                  <a:pt x="29777" y="19442"/>
                </a:cubicBezTo>
                <a:cubicBezTo>
                  <a:pt x="28006" y="20219"/>
                  <a:pt x="24853" y="22146"/>
                  <a:pt x="23220" y="23182"/>
                </a:cubicBezTo>
                <a:cubicBezTo>
                  <a:pt x="8588" y="32465"/>
                  <a:pt x="0" y="50803"/>
                  <a:pt x="2760" y="67987"/>
                </a:cubicBezTo>
                <a:cubicBezTo>
                  <a:pt x="5756" y="86642"/>
                  <a:pt x="21878" y="102411"/>
                  <a:pt x="40596" y="104993"/>
                </a:cubicBezTo>
                <a:cubicBezTo>
                  <a:pt x="45887" y="105722"/>
                  <a:pt x="51588" y="105589"/>
                  <a:pt x="56077" y="108484"/>
                </a:cubicBezTo>
                <a:cubicBezTo>
                  <a:pt x="64669" y="114025"/>
                  <a:pt x="64019" y="126965"/>
                  <a:pt x="70054" y="135217"/>
                </a:cubicBezTo>
                <a:cubicBezTo>
                  <a:pt x="74278" y="140996"/>
                  <a:pt x="81610" y="143888"/>
                  <a:pt x="88812" y="143888"/>
                </a:cubicBezTo>
                <a:cubicBezTo>
                  <a:pt x="89677" y="143888"/>
                  <a:pt x="90540" y="143846"/>
                  <a:pt x="91395" y="143763"/>
                </a:cubicBezTo>
                <a:cubicBezTo>
                  <a:pt x="99376" y="142984"/>
                  <a:pt x="106750" y="139039"/>
                  <a:pt x="113087" y="134127"/>
                </a:cubicBezTo>
                <a:cubicBezTo>
                  <a:pt x="118605" y="129851"/>
                  <a:pt x="124411" y="124486"/>
                  <a:pt x="131220" y="124486"/>
                </a:cubicBezTo>
                <a:cubicBezTo>
                  <a:pt x="131666" y="124486"/>
                  <a:pt x="132117" y="124510"/>
                  <a:pt x="132572" y="124557"/>
                </a:cubicBezTo>
                <a:cubicBezTo>
                  <a:pt x="135962" y="124915"/>
                  <a:pt x="139021" y="126656"/>
                  <a:pt x="142146" y="128022"/>
                </a:cubicBezTo>
                <a:cubicBezTo>
                  <a:pt x="144318" y="128971"/>
                  <a:pt x="146706" y="129750"/>
                  <a:pt x="149039" y="129750"/>
                </a:cubicBezTo>
                <a:cubicBezTo>
                  <a:pt x="150061" y="129750"/>
                  <a:pt x="151072" y="129601"/>
                  <a:pt x="152050" y="129250"/>
                </a:cubicBezTo>
                <a:cubicBezTo>
                  <a:pt x="152050" y="129250"/>
                  <a:pt x="149472" y="128224"/>
                  <a:pt x="149167" y="126591"/>
                </a:cubicBezTo>
                <a:cubicBezTo>
                  <a:pt x="148177" y="121300"/>
                  <a:pt x="151366" y="120547"/>
                  <a:pt x="155345" y="120547"/>
                </a:cubicBezTo>
                <a:cubicBezTo>
                  <a:pt x="146563" y="119562"/>
                  <a:pt x="138642" y="114705"/>
                  <a:pt x="134331" y="106992"/>
                </a:cubicBezTo>
                <a:cubicBezTo>
                  <a:pt x="131608" y="102120"/>
                  <a:pt x="130553" y="95633"/>
                  <a:pt x="133932" y="91192"/>
                </a:cubicBezTo>
                <a:cubicBezTo>
                  <a:pt x="137851" y="86042"/>
                  <a:pt x="145484" y="86039"/>
                  <a:pt x="151286" y="83172"/>
                </a:cubicBezTo>
                <a:cubicBezTo>
                  <a:pt x="156969" y="80364"/>
                  <a:pt x="160947" y="74379"/>
                  <a:pt x="161335" y="68051"/>
                </a:cubicBezTo>
                <a:cubicBezTo>
                  <a:pt x="161723" y="61723"/>
                  <a:pt x="158506" y="55297"/>
                  <a:pt x="153209" y="51816"/>
                </a:cubicBezTo>
                <a:cubicBezTo>
                  <a:pt x="146705" y="47542"/>
                  <a:pt x="137791" y="47639"/>
                  <a:pt x="131993" y="42447"/>
                </a:cubicBezTo>
                <a:cubicBezTo>
                  <a:pt x="122255" y="33726"/>
                  <a:pt x="127252" y="16215"/>
                  <a:pt x="118711" y="6317"/>
                </a:cubicBezTo>
                <a:cubicBezTo>
                  <a:pt x="114904" y="1904"/>
                  <a:pt x="109025" y="0"/>
                  <a:pt x="103111" y="0"/>
                </a:cubicBezTo>
                <a:close/>
              </a:path>
            </a:pathLst>
          </a:custGeom>
          <a:solidFill>
            <a:schemeClr val="accent1">
              <a:alpha val="2633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9" name="Shape 39"/>
        <p:cNvGrpSpPr/>
        <p:nvPr/>
      </p:nvGrpSpPr>
      <p:grpSpPr>
        <a:xfrm>
          <a:off x="0" y="0"/>
          <a:ext cx="0" cy="0"/>
          <a:chOff x="0" y="0"/>
          <a:chExt cx="0" cy="0"/>
        </a:xfrm>
      </p:grpSpPr>
      <p:sp>
        <p:nvSpPr>
          <p:cNvPr id="40" name="Google Shape;40;p10"/>
          <p:cNvSpPr txBox="1"/>
          <p:nvPr>
            <p:ph type="title"/>
          </p:nvPr>
        </p:nvSpPr>
        <p:spPr>
          <a:xfrm>
            <a:off x="768900" y="403200"/>
            <a:ext cx="37563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cxnSp>
        <p:nvCxnSpPr>
          <p:cNvPr id="41" name="Google Shape;41;p10"/>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CUSTOM_6">
    <p:spTree>
      <p:nvGrpSpPr>
        <p:cNvPr id="546" name="Shape 546"/>
        <p:cNvGrpSpPr/>
        <p:nvPr/>
      </p:nvGrpSpPr>
      <p:grpSpPr>
        <a:xfrm>
          <a:off x="0" y="0"/>
          <a:ext cx="0" cy="0"/>
          <a:chOff x="0" y="0"/>
          <a:chExt cx="0" cy="0"/>
        </a:xfrm>
      </p:grpSpPr>
      <p:sp>
        <p:nvSpPr>
          <p:cNvPr id="547" name="Google Shape;547;p94"/>
          <p:cNvSpPr/>
          <p:nvPr/>
        </p:nvSpPr>
        <p:spPr>
          <a:xfrm>
            <a:off x="2831471" y="-241276"/>
            <a:ext cx="6698399" cy="5626067"/>
          </a:xfrm>
          <a:custGeom>
            <a:rect b="b" l="l" r="r" t="t"/>
            <a:pathLst>
              <a:path extrusionOk="0" h="34811" w="41446">
                <a:moveTo>
                  <a:pt x="18660" y="1"/>
                </a:moveTo>
                <a:cubicBezTo>
                  <a:pt x="17955" y="1"/>
                  <a:pt x="17296" y="39"/>
                  <a:pt x="16677" y="90"/>
                </a:cubicBezTo>
                <a:cubicBezTo>
                  <a:pt x="12442" y="443"/>
                  <a:pt x="8357" y="1771"/>
                  <a:pt x="5032" y="4638"/>
                </a:cubicBezTo>
                <a:cubicBezTo>
                  <a:pt x="2049" y="7210"/>
                  <a:pt x="1" y="11125"/>
                  <a:pt x="491" y="15033"/>
                </a:cubicBezTo>
                <a:cubicBezTo>
                  <a:pt x="964" y="18806"/>
                  <a:pt x="4267" y="22243"/>
                  <a:pt x="8032" y="22243"/>
                </a:cubicBezTo>
                <a:cubicBezTo>
                  <a:pt x="8166" y="22243"/>
                  <a:pt x="8301" y="22238"/>
                  <a:pt x="8437" y="22229"/>
                </a:cubicBezTo>
                <a:cubicBezTo>
                  <a:pt x="10584" y="22088"/>
                  <a:pt x="12747" y="20925"/>
                  <a:pt x="14804" y="20925"/>
                </a:cubicBezTo>
                <a:cubicBezTo>
                  <a:pt x="15383" y="20925"/>
                  <a:pt x="15953" y="21017"/>
                  <a:pt x="16513" y="21250"/>
                </a:cubicBezTo>
                <a:cubicBezTo>
                  <a:pt x="19186" y="22365"/>
                  <a:pt x="19685" y="25827"/>
                  <a:pt x="20891" y="28458"/>
                </a:cubicBezTo>
                <a:cubicBezTo>
                  <a:pt x="22614" y="32213"/>
                  <a:pt x="26630" y="34811"/>
                  <a:pt x="30745" y="34811"/>
                </a:cubicBezTo>
                <a:cubicBezTo>
                  <a:pt x="30997" y="34811"/>
                  <a:pt x="31250" y="34801"/>
                  <a:pt x="31502" y="34781"/>
                </a:cubicBezTo>
                <a:cubicBezTo>
                  <a:pt x="35872" y="34436"/>
                  <a:pt x="39857" y="31006"/>
                  <a:pt x="40722" y="26709"/>
                </a:cubicBezTo>
                <a:cubicBezTo>
                  <a:pt x="41372" y="23478"/>
                  <a:pt x="41446" y="18974"/>
                  <a:pt x="40528" y="15807"/>
                </a:cubicBezTo>
                <a:cubicBezTo>
                  <a:pt x="39241" y="11363"/>
                  <a:pt x="36773" y="7276"/>
                  <a:pt x="31102" y="4297"/>
                </a:cubicBezTo>
                <a:lnTo>
                  <a:pt x="31101" y="4296"/>
                </a:lnTo>
                <a:cubicBezTo>
                  <a:pt x="25767" y="739"/>
                  <a:pt x="21771" y="1"/>
                  <a:pt x="1866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94"/>
          <p:cNvSpPr txBox="1"/>
          <p:nvPr>
            <p:ph type="title"/>
          </p:nvPr>
        </p:nvSpPr>
        <p:spPr>
          <a:xfrm>
            <a:off x="4494575" y="2678950"/>
            <a:ext cx="3648600" cy="755700"/>
          </a:xfrm>
          <a:prstGeom prst="rect">
            <a:avLst/>
          </a:prstGeom>
        </p:spPr>
        <p:txBody>
          <a:bodyPr anchorCtr="0" anchor="b" bIns="91425" lIns="91425" spcFirstLastPara="1" rIns="91425" wrap="square" tIns="91425">
            <a:noAutofit/>
          </a:bodyPr>
          <a:lstStyle>
            <a:lvl1pPr lvl="0" rtl="0" algn="r">
              <a:spcBef>
                <a:spcPts val="0"/>
              </a:spcBef>
              <a:spcAft>
                <a:spcPts val="0"/>
              </a:spcAft>
              <a:buSzPts val="1800"/>
              <a:buFont typeface="Abel"/>
              <a:buNone/>
              <a:defRPr sz="1800">
                <a:latin typeface="Abel"/>
                <a:ea typeface="Abel"/>
                <a:cs typeface="Abel"/>
                <a:sym typeface="Abel"/>
              </a:defRPr>
            </a:lvl1pPr>
            <a:lvl2pPr lvl="1" rtl="0" algn="r">
              <a:spcBef>
                <a:spcPts val="0"/>
              </a:spcBef>
              <a:spcAft>
                <a:spcPts val="0"/>
              </a:spcAft>
              <a:buSzPts val="3000"/>
              <a:buNone/>
              <a:defRPr sz="3000"/>
            </a:lvl2pPr>
            <a:lvl3pPr lvl="2" rtl="0" algn="r">
              <a:spcBef>
                <a:spcPts val="0"/>
              </a:spcBef>
              <a:spcAft>
                <a:spcPts val="0"/>
              </a:spcAft>
              <a:buSzPts val="3000"/>
              <a:buNone/>
              <a:defRPr sz="3000"/>
            </a:lvl3pPr>
            <a:lvl4pPr lvl="3" rtl="0" algn="r">
              <a:spcBef>
                <a:spcPts val="0"/>
              </a:spcBef>
              <a:spcAft>
                <a:spcPts val="0"/>
              </a:spcAft>
              <a:buSzPts val="3000"/>
              <a:buNone/>
              <a:defRPr sz="3000"/>
            </a:lvl4pPr>
            <a:lvl5pPr lvl="4" rtl="0" algn="r">
              <a:spcBef>
                <a:spcPts val="0"/>
              </a:spcBef>
              <a:spcAft>
                <a:spcPts val="0"/>
              </a:spcAft>
              <a:buSzPts val="3000"/>
              <a:buNone/>
              <a:defRPr sz="3000"/>
            </a:lvl5pPr>
            <a:lvl6pPr lvl="5" rtl="0" algn="r">
              <a:spcBef>
                <a:spcPts val="0"/>
              </a:spcBef>
              <a:spcAft>
                <a:spcPts val="0"/>
              </a:spcAft>
              <a:buSzPts val="3000"/>
              <a:buNone/>
              <a:defRPr sz="3000"/>
            </a:lvl6pPr>
            <a:lvl7pPr lvl="6" rtl="0" algn="r">
              <a:spcBef>
                <a:spcPts val="0"/>
              </a:spcBef>
              <a:spcAft>
                <a:spcPts val="0"/>
              </a:spcAft>
              <a:buSzPts val="3000"/>
              <a:buNone/>
              <a:defRPr sz="3000"/>
            </a:lvl7pPr>
            <a:lvl8pPr lvl="7" rtl="0" algn="r">
              <a:spcBef>
                <a:spcPts val="0"/>
              </a:spcBef>
              <a:spcAft>
                <a:spcPts val="0"/>
              </a:spcAft>
              <a:buSzPts val="3000"/>
              <a:buNone/>
              <a:defRPr sz="3000"/>
            </a:lvl8pPr>
            <a:lvl9pPr lvl="8" rtl="0" algn="r">
              <a:spcBef>
                <a:spcPts val="0"/>
              </a:spcBef>
              <a:spcAft>
                <a:spcPts val="0"/>
              </a:spcAft>
              <a:buSzPts val="3000"/>
              <a:buNone/>
              <a:defRPr sz="3000"/>
            </a:lvl9pPr>
          </a:lstStyle>
          <a:p/>
        </p:txBody>
      </p:sp>
      <p:sp>
        <p:nvSpPr>
          <p:cNvPr id="549" name="Google Shape;549;p94"/>
          <p:cNvSpPr txBox="1"/>
          <p:nvPr>
            <p:ph idx="1" type="subTitle"/>
          </p:nvPr>
        </p:nvSpPr>
        <p:spPr>
          <a:xfrm>
            <a:off x="4494550" y="1046650"/>
            <a:ext cx="3648600" cy="18609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SzPts val="2400"/>
              <a:buFont typeface="Righteous"/>
              <a:buNone/>
              <a:defRPr sz="2400">
                <a:latin typeface="Righteous"/>
                <a:ea typeface="Righteous"/>
                <a:cs typeface="Righteous"/>
                <a:sym typeface="Righteous"/>
              </a:defRPr>
            </a:lvl1pPr>
            <a:lvl2pPr lvl="1" rtl="0" algn="r">
              <a:lnSpc>
                <a:spcPct val="100000"/>
              </a:lnSpc>
              <a:spcBef>
                <a:spcPts val="0"/>
              </a:spcBef>
              <a:spcAft>
                <a:spcPts val="0"/>
              </a:spcAft>
              <a:buSzPts val="2100"/>
              <a:buFont typeface="Righteous"/>
              <a:buNone/>
              <a:defRPr sz="2100">
                <a:latin typeface="Righteous"/>
                <a:ea typeface="Righteous"/>
                <a:cs typeface="Righteous"/>
                <a:sym typeface="Righteous"/>
              </a:defRPr>
            </a:lvl2pPr>
            <a:lvl3pPr lvl="2" rtl="0" algn="r">
              <a:lnSpc>
                <a:spcPct val="100000"/>
              </a:lnSpc>
              <a:spcBef>
                <a:spcPts val="0"/>
              </a:spcBef>
              <a:spcAft>
                <a:spcPts val="0"/>
              </a:spcAft>
              <a:buSzPts val="2100"/>
              <a:buFont typeface="Righteous"/>
              <a:buNone/>
              <a:defRPr sz="2100">
                <a:latin typeface="Righteous"/>
                <a:ea typeface="Righteous"/>
                <a:cs typeface="Righteous"/>
                <a:sym typeface="Righteous"/>
              </a:defRPr>
            </a:lvl3pPr>
            <a:lvl4pPr lvl="3" rtl="0" algn="r">
              <a:lnSpc>
                <a:spcPct val="100000"/>
              </a:lnSpc>
              <a:spcBef>
                <a:spcPts val="0"/>
              </a:spcBef>
              <a:spcAft>
                <a:spcPts val="0"/>
              </a:spcAft>
              <a:buSzPts val="2100"/>
              <a:buFont typeface="Righteous"/>
              <a:buNone/>
              <a:defRPr sz="2100">
                <a:latin typeface="Righteous"/>
                <a:ea typeface="Righteous"/>
                <a:cs typeface="Righteous"/>
                <a:sym typeface="Righteous"/>
              </a:defRPr>
            </a:lvl4pPr>
            <a:lvl5pPr lvl="4" rtl="0" algn="r">
              <a:lnSpc>
                <a:spcPct val="100000"/>
              </a:lnSpc>
              <a:spcBef>
                <a:spcPts val="0"/>
              </a:spcBef>
              <a:spcAft>
                <a:spcPts val="0"/>
              </a:spcAft>
              <a:buSzPts val="2100"/>
              <a:buFont typeface="Righteous"/>
              <a:buNone/>
              <a:defRPr sz="2100">
                <a:latin typeface="Righteous"/>
                <a:ea typeface="Righteous"/>
                <a:cs typeface="Righteous"/>
                <a:sym typeface="Righteous"/>
              </a:defRPr>
            </a:lvl5pPr>
            <a:lvl6pPr lvl="5" rtl="0" algn="r">
              <a:lnSpc>
                <a:spcPct val="100000"/>
              </a:lnSpc>
              <a:spcBef>
                <a:spcPts val="0"/>
              </a:spcBef>
              <a:spcAft>
                <a:spcPts val="0"/>
              </a:spcAft>
              <a:buSzPts val="2100"/>
              <a:buFont typeface="Righteous"/>
              <a:buNone/>
              <a:defRPr sz="2100">
                <a:latin typeface="Righteous"/>
                <a:ea typeface="Righteous"/>
                <a:cs typeface="Righteous"/>
                <a:sym typeface="Righteous"/>
              </a:defRPr>
            </a:lvl6pPr>
            <a:lvl7pPr lvl="6" rtl="0" algn="r">
              <a:lnSpc>
                <a:spcPct val="100000"/>
              </a:lnSpc>
              <a:spcBef>
                <a:spcPts val="0"/>
              </a:spcBef>
              <a:spcAft>
                <a:spcPts val="0"/>
              </a:spcAft>
              <a:buSzPts val="2100"/>
              <a:buFont typeface="Righteous"/>
              <a:buNone/>
              <a:defRPr sz="2100">
                <a:latin typeface="Righteous"/>
                <a:ea typeface="Righteous"/>
                <a:cs typeface="Righteous"/>
                <a:sym typeface="Righteous"/>
              </a:defRPr>
            </a:lvl7pPr>
            <a:lvl8pPr lvl="7" rtl="0" algn="r">
              <a:lnSpc>
                <a:spcPct val="100000"/>
              </a:lnSpc>
              <a:spcBef>
                <a:spcPts val="0"/>
              </a:spcBef>
              <a:spcAft>
                <a:spcPts val="0"/>
              </a:spcAft>
              <a:buSzPts val="2100"/>
              <a:buFont typeface="Righteous"/>
              <a:buNone/>
              <a:defRPr sz="2100">
                <a:latin typeface="Righteous"/>
                <a:ea typeface="Righteous"/>
                <a:cs typeface="Righteous"/>
                <a:sym typeface="Righteous"/>
              </a:defRPr>
            </a:lvl8pPr>
            <a:lvl9pPr lvl="8" rtl="0" algn="r">
              <a:lnSpc>
                <a:spcPct val="100000"/>
              </a:lnSpc>
              <a:spcBef>
                <a:spcPts val="0"/>
              </a:spcBef>
              <a:spcAft>
                <a:spcPts val="0"/>
              </a:spcAft>
              <a:buSzPts val="2100"/>
              <a:buFont typeface="Righteous"/>
              <a:buNone/>
              <a:defRPr sz="2100">
                <a:latin typeface="Righteous"/>
                <a:ea typeface="Righteous"/>
                <a:cs typeface="Righteous"/>
                <a:sym typeface="Righteous"/>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2">
  <p:cSld name="CUSTOM_10">
    <p:spTree>
      <p:nvGrpSpPr>
        <p:cNvPr id="550" name="Shape 550"/>
        <p:cNvGrpSpPr/>
        <p:nvPr/>
      </p:nvGrpSpPr>
      <p:grpSpPr>
        <a:xfrm>
          <a:off x="0" y="0"/>
          <a:ext cx="0" cy="0"/>
          <a:chOff x="0" y="0"/>
          <a:chExt cx="0" cy="0"/>
        </a:xfrm>
      </p:grpSpPr>
      <p:sp>
        <p:nvSpPr>
          <p:cNvPr id="551" name="Google Shape;551;p95"/>
          <p:cNvSpPr txBox="1"/>
          <p:nvPr>
            <p:ph type="title"/>
          </p:nvPr>
        </p:nvSpPr>
        <p:spPr>
          <a:xfrm>
            <a:off x="2397425" y="3010050"/>
            <a:ext cx="3659400" cy="755700"/>
          </a:xfrm>
          <a:prstGeom prst="rect">
            <a:avLst/>
          </a:prstGeom>
        </p:spPr>
        <p:txBody>
          <a:bodyPr anchorCtr="0" anchor="b" bIns="91425" lIns="91425" spcFirstLastPara="1" rIns="91425" wrap="square" tIns="91425">
            <a:noAutofit/>
          </a:bodyPr>
          <a:lstStyle>
            <a:lvl1pPr lvl="0" marR="91440" rtl="0" algn="ctr">
              <a:spcBef>
                <a:spcPts val="0"/>
              </a:spcBef>
              <a:spcAft>
                <a:spcPts val="0"/>
              </a:spcAft>
              <a:buSzPts val="1800"/>
              <a:buFont typeface="Abel"/>
              <a:buNone/>
              <a:defRPr sz="1800">
                <a:latin typeface="Abel"/>
                <a:ea typeface="Abel"/>
                <a:cs typeface="Abel"/>
                <a:sym typeface="Abe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552" name="Google Shape;552;p95"/>
          <p:cNvSpPr txBox="1"/>
          <p:nvPr>
            <p:ph idx="1" type="subTitle"/>
          </p:nvPr>
        </p:nvSpPr>
        <p:spPr>
          <a:xfrm>
            <a:off x="2397425" y="1377750"/>
            <a:ext cx="3659400" cy="1860900"/>
          </a:xfrm>
          <a:prstGeom prst="rect">
            <a:avLst/>
          </a:prstGeom>
        </p:spPr>
        <p:txBody>
          <a:bodyPr anchorCtr="0" anchor="b" bIns="91425" lIns="91425" spcFirstLastPara="1" rIns="91425" wrap="square" tIns="91425">
            <a:noAutofit/>
          </a:bodyPr>
          <a:lstStyle>
            <a:lvl1pPr lvl="0" marR="91440" rtl="0" algn="ctr">
              <a:lnSpc>
                <a:spcPct val="100000"/>
              </a:lnSpc>
              <a:spcBef>
                <a:spcPts val="0"/>
              </a:spcBef>
              <a:spcAft>
                <a:spcPts val="0"/>
              </a:spcAft>
              <a:buSzPts val="2400"/>
              <a:buFont typeface="Righteous"/>
              <a:buNone/>
              <a:defRPr sz="2400">
                <a:latin typeface="Righteous"/>
                <a:ea typeface="Righteous"/>
                <a:cs typeface="Righteous"/>
                <a:sym typeface="Righteous"/>
              </a:defRPr>
            </a:lvl1pPr>
            <a:lvl2pPr lvl="1" rtl="0">
              <a:lnSpc>
                <a:spcPct val="100000"/>
              </a:lnSpc>
              <a:spcBef>
                <a:spcPts val="0"/>
              </a:spcBef>
              <a:spcAft>
                <a:spcPts val="0"/>
              </a:spcAft>
              <a:buSzPts val="2100"/>
              <a:buFont typeface="Righteous"/>
              <a:buNone/>
              <a:defRPr sz="2100">
                <a:latin typeface="Righteous"/>
                <a:ea typeface="Righteous"/>
                <a:cs typeface="Righteous"/>
                <a:sym typeface="Righteous"/>
              </a:defRPr>
            </a:lvl2pPr>
            <a:lvl3pPr lvl="2" rtl="0">
              <a:lnSpc>
                <a:spcPct val="100000"/>
              </a:lnSpc>
              <a:spcBef>
                <a:spcPts val="0"/>
              </a:spcBef>
              <a:spcAft>
                <a:spcPts val="0"/>
              </a:spcAft>
              <a:buSzPts val="2100"/>
              <a:buFont typeface="Righteous"/>
              <a:buNone/>
              <a:defRPr sz="2100">
                <a:latin typeface="Righteous"/>
                <a:ea typeface="Righteous"/>
                <a:cs typeface="Righteous"/>
                <a:sym typeface="Righteous"/>
              </a:defRPr>
            </a:lvl3pPr>
            <a:lvl4pPr lvl="3" rtl="0">
              <a:lnSpc>
                <a:spcPct val="100000"/>
              </a:lnSpc>
              <a:spcBef>
                <a:spcPts val="0"/>
              </a:spcBef>
              <a:spcAft>
                <a:spcPts val="0"/>
              </a:spcAft>
              <a:buSzPts val="2100"/>
              <a:buFont typeface="Righteous"/>
              <a:buNone/>
              <a:defRPr sz="2100">
                <a:latin typeface="Righteous"/>
                <a:ea typeface="Righteous"/>
                <a:cs typeface="Righteous"/>
                <a:sym typeface="Righteous"/>
              </a:defRPr>
            </a:lvl4pPr>
            <a:lvl5pPr lvl="4" rtl="0">
              <a:lnSpc>
                <a:spcPct val="100000"/>
              </a:lnSpc>
              <a:spcBef>
                <a:spcPts val="0"/>
              </a:spcBef>
              <a:spcAft>
                <a:spcPts val="0"/>
              </a:spcAft>
              <a:buSzPts val="2100"/>
              <a:buFont typeface="Righteous"/>
              <a:buNone/>
              <a:defRPr sz="2100">
                <a:latin typeface="Righteous"/>
                <a:ea typeface="Righteous"/>
                <a:cs typeface="Righteous"/>
                <a:sym typeface="Righteous"/>
              </a:defRPr>
            </a:lvl5pPr>
            <a:lvl6pPr lvl="5" rtl="0">
              <a:lnSpc>
                <a:spcPct val="100000"/>
              </a:lnSpc>
              <a:spcBef>
                <a:spcPts val="0"/>
              </a:spcBef>
              <a:spcAft>
                <a:spcPts val="0"/>
              </a:spcAft>
              <a:buSzPts val="2100"/>
              <a:buFont typeface="Righteous"/>
              <a:buNone/>
              <a:defRPr sz="2100">
                <a:latin typeface="Righteous"/>
                <a:ea typeface="Righteous"/>
                <a:cs typeface="Righteous"/>
                <a:sym typeface="Righteous"/>
              </a:defRPr>
            </a:lvl6pPr>
            <a:lvl7pPr lvl="6" rtl="0">
              <a:lnSpc>
                <a:spcPct val="100000"/>
              </a:lnSpc>
              <a:spcBef>
                <a:spcPts val="0"/>
              </a:spcBef>
              <a:spcAft>
                <a:spcPts val="0"/>
              </a:spcAft>
              <a:buSzPts val="2100"/>
              <a:buFont typeface="Righteous"/>
              <a:buNone/>
              <a:defRPr sz="2100">
                <a:latin typeface="Righteous"/>
                <a:ea typeface="Righteous"/>
                <a:cs typeface="Righteous"/>
                <a:sym typeface="Righteous"/>
              </a:defRPr>
            </a:lvl7pPr>
            <a:lvl8pPr lvl="7" rtl="0">
              <a:lnSpc>
                <a:spcPct val="100000"/>
              </a:lnSpc>
              <a:spcBef>
                <a:spcPts val="0"/>
              </a:spcBef>
              <a:spcAft>
                <a:spcPts val="0"/>
              </a:spcAft>
              <a:buSzPts val="2100"/>
              <a:buFont typeface="Righteous"/>
              <a:buNone/>
              <a:defRPr sz="2100">
                <a:latin typeface="Righteous"/>
                <a:ea typeface="Righteous"/>
                <a:cs typeface="Righteous"/>
                <a:sym typeface="Righteous"/>
              </a:defRPr>
            </a:lvl8pPr>
            <a:lvl9pPr lvl="8" rtl="0">
              <a:lnSpc>
                <a:spcPct val="100000"/>
              </a:lnSpc>
              <a:spcBef>
                <a:spcPts val="0"/>
              </a:spcBef>
              <a:spcAft>
                <a:spcPts val="0"/>
              </a:spcAft>
              <a:buSzPts val="2100"/>
              <a:buFont typeface="Righteous"/>
              <a:buNone/>
              <a:defRPr sz="2100">
                <a:latin typeface="Righteous"/>
                <a:ea typeface="Righteous"/>
                <a:cs typeface="Righteous"/>
                <a:sym typeface="Righteous"/>
              </a:defRPr>
            </a:lvl9pPr>
          </a:lstStyle>
          <a:p/>
        </p:txBody>
      </p:sp>
      <p:sp>
        <p:nvSpPr>
          <p:cNvPr id="553" name="Google Shape;553;p95"/>
          <p:cNvSpPr/>
          <p:nvPr/>
        </p:nvSpPr>
        <p:spPr>
          <a:xfrm rot="-8100000">
            <a:off x="1010395" y="-546389"/>
            <a:ext cx="6872190" cy="6235435"/>
          </a:xfrm>
          <a:custGeom>
            <a:rect b="b" l="l" r="r" t="t"/>
            <a:pathLst>
              <a:path extrusionOk="0" h="143889" w="161723">
                <a:moveTo>
                  <a:pt x="103111" y="0"/>
                </a:moveTo>
                <a:cubicBezTo>
                  <a:pt x="101060" y="0"/>
                  <a:pt x="99005" y="229"/>
                  <a:pt x="97030" y="661"/>
                </a:cubicBezTo>
                <a:cubicBezTo>
                  <a:pt x="87330" y="2784"/>
                  <a:pt x="84184" y="12198"/>
                  <a:pt x="77356" y="16749"/>
                </a:cubicBezTo>
                <a:cubicBezTo>
                  <a:pt x="74011" y="18979"/>
                  <a:pt x="71123" y="19820"/>
                  <a:pt x="68068" y="19820"/>
                </a:cubicBezTo>
                <a:cubicBezTo>
                  <a:pt x="65383" y="19820"/>
                  <a:pt x="62569" y="19171"/>
                  <a:pt x="59201" y="18245"/>
                </a:cubicBezTo>
                <a:cubicBezTo>
                  <a:pt x="53224" y="16603"/>
                  <a:pt x="48614" y="15871"/>
                  <a:pt x="44606" y="15871"/>
                </a:cubicBezTo>
                <a:cubicBezTo>
                  <a:pt x="39193" y="15871"/>
                  <a:pt x="34878" y="17207"/>
                  <a:pt x="29777" y="19442"/>
                </a:cubicBezTo>
                <a:cubicBezTo>
                  <a:pt x="28006" y="20219"/>
                  <a:pt x="24853" y="22146"/>
                  <a:pt x="23220" y="23182"/>
                </a:cubicBezTo>
                <a:cubicBezTo>
                  <a:pt x="8588" y="32465"/>
                  <a:pt x="0" y="50803"/>
                  <a:pt x="2760" y="67987"/>
                </a:cubicBezTo>
                <a:cubicBezTo>
                  <a:pt x="5756" y="86642"/>
                  <a:pt x="21878" y="102411"/>
                  <a:pt x="40596" y="104993"/>
                </a:cubicBezTo>
                <a:cubicBezTo>
                  <a:pt x="45887" y="105722"/>
                  <a:pt x="51588" y="105589"/>
                  <a:pt x="56077" y="108484"/>
                </a:cubicBezTo>
                <a:cubicBezTo>
                  <a:pt x="64669" y="114025"/>
                  <a:pt x="64019" y="126965"/>
                  <a:pt x="70054" y="135217"/>
                </a:cubicBezTo>
                <a:cubicBezTo>
                  <a:pt x="74278" y="140996"/>
                  <a:pt x="81610" y="143888"/>
                  <a:pt x="88812" y="143888"/>
                </a:cubicBezTo>
                <a:cubicBezTo>
                  <a:pt x="89677" y="143888"/>
                  <a:pt x="90540" y="143846"/>
                  <a:pt x="91395" y="143763"/>
                </a:cubicBezTo>
                <a:cubicBezTo>
                  <a:pt x="99376" y="142984"/>
                  <a:pt x="106750" y="139039"/>
                  <a:pt x="113087" y="134127"/>
                </a:cubicBezTo>
                <a:cubicBezTo>
                  <a:pt x="118605" y="129851"/>
                  <a:pt x="124411" y="124486"/>
                  <a:pt x="131220" y="124486"/>
                </a:cubicBezTo>
                <a:cubicBezTo>
                  <a:pt x="131666" y="124486"/>
                  <a:pt x="132117" y="124510"/>
                  <a:pt x="132572" y="124557"/>
                </a:cubicBezTo>
                <a:cubicBezTo>
                  <a:pt x="135962" y="124915"/>
                  <a:pt x="139021" y="126656"/>
                  <a:pt x="142146" y="128022"/>
                </a:cubicBezTo>
                <a:cubicBezTo>
                  <a:pt x="144318" y="128971"/>
                  <a:pt x="146706" y="129750"/>
                  <a:pt x="149039" y="129750"/>
                </a:cubicBezTo>
                <a:cubicBezTo>
                  <a:pt x="150061" y="129750"/>
                  <a:pt x="151072" y="129601"/>
                  <a:pt x="152050" y="129250"/>
                </a:cubicBezTo>
                <a:cubicBezTo>
                  <a:pt x="152050" y="129250"/>
                  <a:pt x="149472" y="128224"/>
                  <a:pt x="149167" y="126591"/>
                </a:cubicBezTo>
                <a:cubicBezTo>
                  <a:pt x="148177" y="121300"/>
                  <a:pt x="151366" y="120547"/>
                  <a:pt x="155345" y="120547"/>
                </a:cubicBezTo>
                <a:cubicBezTo>
                  <a:pt x="146563" y="119562"/>
                  <a:pt x="138642" y="114705"/>
                  <a:pt x="134331" y="106992"/>
                </a:cubicBezTo>
                <a:cubicBezTo>
                  <a:pt x="131608" y="102120"/>
                  <a:pt x="130553" y="95633"/>
                  <a:pt x="133932" y="91192"/>
                </a:cubicBezTo>
                <a:cubicBezTo>
                  <a:pt x="137851" y="86042"/>
                  <a:pt x="145484" y="86039"/>
                  <a:pt x="151286" y="83172"/>
                </a:cubicBezTo>
                <a:cubicBezTo>
                  <a:pt x="156969" y="80364"/>
                  <a:pt x="160947" y="74379"/>
                  <a:pt x="161335" y="68051"/>
                </a:cubicBezTo>
                <a:cubicBezTo>
                  <a:pt x="161723" y="61723"/>
                  <a:pt x="158506" y="55297"/>
                  <a:pt x="153209" y="51816"/>
                </a:cubicBezTo>
                <a:cubicBezTo>
                  <a:pt x="146705" y="47542"/>
                  <a:pt x="137791" y="47639"/>
                  <a:pt x="131993" y="42447"/>
                </a:cubicBezTo>
                <a:cubicBezTo>
                  <a:pt x="122255" y="33726"/>
                  <a:pt x="127252" y="16215"/>
                  <a:pt x="118711" y="6317"/>
                </a:cubicBezTo>
                <a:cubicBezTo>
                  <a:pt x="114904" y="1904"/>
                  <a:pt x="109025" y="0"/>
                  <a:pt x="103111" y="0"/>
                </a:cubicBezTo>
                <a:close/>
              </a:path>
            </a:pathLst>
          </a:custGeom>
          <a:solidFill>
            <a:schemeClr val="accent1">
              <a:alpha val="2633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p:cSld name="CUSTOM_7">
    <p:spTree>
      <p:nvGrpSpPr>
        <p:cNvPr id="554" name="Shape 554"/>
        <p:cNvGrpSpPr/>
        <p:nvPr/>
      </p:nvGrpSpPr>
      <p:grpSpPr>
        <a:xfrm>
          <a:off x="0" y="0"/>
          <a:ext cx="0" cy="0"/>
          <a:chOff x="0" y="0"/>
          <a:chExt cx="0" cy="0"/>
        </a:xfrm>
      </p:grpSpPr>
      <p:sp>
        <p:nvSpPr>
          <p:cNvPr id="555" name="Google Shape;555;p96"/>
          <p:cNvSpPr txBox="1"/>
          <p:nvPr>
            <p:ph type="title"/>
          </p:nvPr>
        </p:nvSpPr>
        <p:spPr>
          <a:xfrm>
            <a:off x="5793034" y="2521225"/>
            <a:ext cx="2650500" cy="841800"/>
          </a:xfrm>
          <a:prstGeom prst="rect">
            <a:avLst/>
          </a:prstGeom>
        </p:spPr>
        <p:txBody>
          <a:bodyPr anchorCtr="0" anchor="b" bIns="91425" lIns="91425" spcFirstLastPara="1" rIns="91425" wrap="square" tIns="91425">
            <a:noAutofit/>
          </a:bodyPr>
          <a:lstStyle>
            <a:lvl1pPr lvl="0" marR="91440" rtl="0" algn="ctr">
              <a:spcBef>
                <a:spcPts val="0"/>
              </a:spcBef>
              <a:spcAft>
                <a:spcPts val="0"/>
              </a:spcAft>
              <a:buSzPts val="3600"/>
              <a:buNone/>
              <a:defRPr sz="3600"/>
            </a:lvl1pPr>
            <a:lvl2pPr lvl="1" rtl="0" algn="r">
              <a:spcBef>
                <a:spcPts val="0"/>
              </a:spcBef>
              <a:spcAft>
                <a:spcPts val="0"/>
              </a:spcAft>
              <a:buSzPts val="3600"/>
              <a:buNone/>
              <a:defRPr sz="3600"/>
            </a:lvl2pPr>
            <a:lvl3pPr lvl="2" rtl="0" algn="r">
              <a:spcBef>
                <a:spcPts val="0"/>
              </a:spcBef>
              <a:spcAft>
                <a:spcPts val="0"/>
              </a:spcAft>
              <a:buSzPts val="3600"/>
              <a:buNone/>
              <a:defRPr sz="3600"/>
            </a:lvl3pPr>
            <a:lvl4pPr lvl="3" rtl="0" algn="r">
              <a:spcBef>
                <a:spcPts val="0"/>
              </a:spcBef>
              <a:spcAft>
                <a:spcPts val="0"/>
              </a:spcAft>
              <a:buSzPts val="3600"/>
              <a:buNone/>
              <a:defRPr sz="3600"/>
            </a:lvl4pPr>
            <a:lvl5pPr lvl="4" rtl="0" algn="r">
              <a:spcBef>
                <a:spcPts val="0"/>
              </a:spcBef>
              <a:spcAft>
                <a:spcPts val="0"/>
              </a:spcAft>
              <a:buSzPts val="3600"/>
              <a:buNone/>
              <a:defRPr sz="3600"/>
            </a:lvl5pPr>
            <a:lvl6pPr lvl="5" rtl="0" algn="r">
              <a:spcBef>
                <a:spcPts val="0"/>
              </a:spcBef>
              <a:spcAft>
                <a:spcPts val="0"/>
              </a:spcAft>
              <a:buSzPts val="3600"/>
              <a:buNone/>
              <a:defRPr sz="3600"/>
            </a:lvl6pPr>
            <a:lvl7pPr lvl="6" rtl="0" algn="r">
              <a:spcBef>
                <a:spcPts val="0"/>
              </a:spcBef>
              <a:spcAft>
                <a:spcPts val="0"/>
              </a:spcAft>
              <a:buSzPts val="3600"/>
              <a:buNone/>
              <a:defRPr sz="3600"/>
            </a:lvl7pPr>
            <a:lvl8pPr lvl="7" rtl="0" algn="r">
              <a:spcBef>
                <a:spcPts val="0"/>
              </a:spcBef>
              <a:spcAft>
                <a:spcPts val="0"/>
              </a:spcAft>
              <a:buSzPts val="3600"/>
              <a:buNone/>
              <a:defRPr sz="3600"/>
            </a:lvl8pPr>
            <a:lvl9pPr lvl="8" rtl="0" algn="r">
              <a:spcBef>
                <a:spcPts val="0"/>
              </a:spcBef>
              <a:spcAft>
                <a:spcPts val="0"/>
              </a:spcAft>
              <a:buSzPts val="3600"/>
              <a:buNone/>
              <a:defRPr sz="3600"/>
            </a:lvl9pPr>
          </a:lstStyle>
          <a:p/>
        </p:txBody>
      </p:sp>
      <p:sp>
        <p:nvSpPr>
          <p:cNvPr id="556" name="Google Shape;556;p96"/>
          <p:cNvSpPr txBox="1"/>
          <p:nvPr>
            <p:ph idx="1" type="subTitle"/>
          </p:nvPr>
        </p:nvSpPr>
        <p:spPr>
          <a:xfrm>
            <a:off x="5792963" y="3304000"/>
            <a:ext cx="2650500" cy="792600"/>
          </a:xfrm>
          <a:prstGeom prst="rect">
            <a:avLst/>
          </a:prstGeom>
        </p:spPr>
        <p:txBody>
          <a:bodyPr anchorCtr="0" anchor="t" bIns="91425" lIns="91425" spcFirstLastPara="1" rIns="91425" wrap="square" tIns="91425">
            <a:noAutofit/>
          </a:bodyPr>
          <a:lstStyle>
            <a:lvl1pPr lvl="0" marR="91440" rtl="0" algn="ctr">
              <a:lnSpc>
                <a:spcPct val="100000"/>
              </a:lnSpc>
              <a:spcBef>
                <a:spcPts val="0"/>
              </a:spcBef>
              <a:spcAft>
                <a:spcPts val="0"/>
              </a:spcAft>
              <a:buSzPts val="1800"/>
              <a:buNone/>
              <a:defRPr/>
            </a:lvl1pPr>
            <a:lvl2pPr lvl="1" rtl="0" algn="r">
              <a:lnSpc>
                <a:spcPct val="100000"/>
              </a:lnSpc>
              <a:spcBef>
                <a:spcPts val="0"/>
              </a:spcBef>
              <a:spcAft>
                <a:spcPts val="0"/>
              </a:spcAft>
              <a:buSzPts val="1800"/>
              <a:buNone/>
              <a:defRPr sz="1800"/>
            </a:lvl2pPr>
            <a:lvl3pPr lvl="2" rtl="0" algn="r">
              <a:lnSpc>
                <a:spcPct val="100000"/>
              </a:lnSpc>
              <a:spcBef>
                <a:spcPts val="0"/>
              </a:spcBef>
              <a:spcAft>
                <a:spcPts val="0"/>
              </a:spcAft>
              <a:buSzPts val="1800"/>
              <a:buNone/>
              <a:defRPr sz="1800"/>
            </a:lvl3pPr>
            <a:lvl4pPr lvl="3" rtl="0" algn="r">
              <a:lnSpc>
                <a:spcPct val="100000"/>
              </a:lnSpc>
              <a:spcBef>
                <a:spcPts val="0"/>
              </a:spcBef>
              <a:spcAft>
                <a:spcPts val="0"/>
              </a:spcAft>
              <a:buSzPts val="1800"/>
              <a:buNone/>
              <a:defRPr sz="1800"/>
            </a:lvl4pPr>
            <a:lvl5pPr lvl="4" rtl="0" algn="r">
              <a:lnSpc>
                <a:spcPct val="100000"/>
              </a:lnSpc>
              <a:spcBef>
                <a:spcPts val="0"/>
              </a:spcBef>
              <a:spcAft>
                <a:spcPts val="0"/>
              </a:spcAft>
              <a:buSzPts val="1800"/>
              <a:buNone/>
              <a:defRPr sz="1800"/>
            </a:lvl5pPr>
            <a:lvl6pPr lvl="5" rtl="0" algn="r">
              <a:lnSpc>
                <a:spcPct val="100000"/>
              </a:lnSpc>
              <a:spcBef>
                <a:spcPts val="0"/>
              </a:spcBef>
              <a:spcAft>
                <a:spcPts val="0"/>
              </a:spcAft>
              <a:buSzPts val="1800"/>
              <a:buNone/>
              <a:defRPr sz="1800"/>
            </a:lvl6pPr>
            <a:lvl7pPr lvl="6" rtl="0" algn="r">
              <a:lnSpc>
                <a:spcPct val="100000"/>
              </a:lnSpc>
              <a:spcBef>
                <a:spcPts val="0"/>
              </a:spcBef>
              <a:spcAft>
                <a:spcPts val="0"/>
              </a:spcAft>
              <a:buSzPts val="1800"/>
              <a:buNone/>
              <a:defRPr sz="1800"/>
            </a:lvl7pPr>
            <a:lvl8pPr lvl="7" rtl="0" algn="r">
              <a:lnSpc>
                <a:spcPct val="100000"/>
              </a:lnSpc>
              <a:spcBef>
                <a:spcPts val="0"/>
              </a:spcBef>
              <a:spcAft>
                <a:spcPts val="0"/>
              </a:spcAft>
              <a:buSzPts val="1800"/>
              <a:buNone/>
              <a:defRPr sz="1800"/>
            </a:lvl8pPr>
            <a:lvl9pPr lvl="8" rtl="0" algn="r">
              <a:lnSpc>
                <a:spcPct val="100000"/>
              </a:lnSpc>
              <a:spcBef>
                <a:spcPts val="0"/>
              </a:spcBef>
              <a:spcAft>
                <a:spcPts val="0"/>
              </a:spcAft>
              <a:buSzPts val="1800"/>
              <a:buNone/>
              <a:defRPr sz="1800"/>
            </a:lvl9pPr>
          </a:lstStyle>
          <a:p/>
        </p:txBody>
      </p:sp>
      <p:sp>
        <p:nvSpPr>
          <p:cNvPr id="557" name="Google Shape;557;p96"/>
          <p:cNvSpPr txBox="1"/>
          <p:nvPr>
            <p:ph hasCustomPrompt="1" idx="2" type="title"/>
          </p:nvPr>
        </p:nvSpPr>
        <p:spPr>
          <a:xfrm>
            <a:off x="5793000" y="866675"/>
            <a:ext cx="2650500" cy="1515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7200"/>
            </a:lvl1pPr>
            <a:lvl2pPr lvl="1" rtl="0" algn="r">
              <a:spcBef>
                <a:spcPts val="0"/>
              </a:spcBef>
              <a:spcAft>
                <a:spcPts val="0"/>
              </a:spcAft>
              <a:buSzPts val="12000"/>
              <a:buNone/>
              <a:defRPr sz="12000"/>
            </a:lvl2pPr>
            <a:lvl3pPr lvl="2" rtl="0" algn="r">
              <a:spcBef>
                <a:spcPts val="0"/>
              </a:spcBef>
              <a:spcAft>
                <a:spcPts val="0"/>
              </a:spcAft>
              <a:buSzPts val="12000"/>
              <a:buNone/>
              <a:defRPr sz="12000"/>
            </a:lvl3pPr>
            <a:lvl4pPr lvl="3" rtl="0" algn="r">
              <a:spcBef>
                <a:spcPts val="0"/>
              </a:spcBef>
              <a:spcAft>
                <a:spcPts val="0"/>
              </a:spcAft>
              <a:buSzPts val="12000"/>
              <a:buNone/>
              <a:defRPr sz="12000"/>
            </a:lvl4pPr>
            <a:lvl5pPr lvl="4" rtl="0" algn="r">
              <a:spcBef>
                <a:spcPts val="0"/>
              </a:spcBef>
              <a:spcAft>
                <a:spcPts val="0"/>
              </a:spcAft>
              <a:buSzPts val="12000"/>
              <a:buNone/>
              <a:defRPr sz="12000"/>
            </a:lvl5pPr>
            <a:lvl6pPr lvl="5" rtl="0" algn="r">
              <a:spcBef>
                <a:spcPts val="0"/>
              </a:spcBef>
              <a:spcAft>
                <a:spcPts val="0"/>
              </a:spcAft>
              <a:buSzPts val="12000"/>
              <a:buNone/>
              <a:defRPr sz="12000"/>
            </a:lvl6pPr>
            <a:lvl7pPr lvl="6" rtl="0" algn="r">
              <a:spcBef>
                <a:spcPts val="0"/>
              </a:spcBef>
              <a:spcAft>
                <a:spcPts val="0"/>
              </a:spcAft>
              <a:buSzPts val="12000"/>
              <a:buNone/>
              <a:defRPr sz="12000"/>
            </a:lvl7pPr>
            <a:lvl8pPr lvl="7" rtl="0" algn="r">
              <a:spcBef>
                <a:spcPts val="0"/>
              </a:spcBef>
              <a:spcAft>
                <a:spcPts val="0"/>
              </a:spcAft>
              <a:buSzPts val="12000"/>
              <a:buNone/>
              <a:defRPr sz="12000"/>
            </a:lvl8pPr>
            <a:lvl9pPr lvl="8" rtl="0" algn="r">
              <a:spcBef>
                <a:spcPts val="0"/>
              </a:spcBef>
              <a:spcAft>
                <a:spcPts val="0"/>
              </a:spcAft>
              <a:buSzPts val="12000"/>
              <a:buNone/>
              <a:defRPr sz="12000"/>
            </a:lvl9pPr>
          </a:lstStyle>
          <a:p>
            <a:r>
              <a:t>xx%</a:t>
            </a: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21">
    <p:spTree>
      <p:nvGrpSpPr>
        <p:cNvPr id="558" name="Shape 558"/>
        <p:cNvGrpSpPr/>
        <p:nvPr/>
      </p:nvGrpSpPr>
      <p:grpSpPr>
        <a:xfrm>
          <a:off x="0" y="0"/>
          <a:ext cx="0" cy="0"/>
          <a:chOff x="0" y="0"/>
          <a:chExt cx="0" cy="0"/>
        </a:xfrm>
      </p:grpSpPr>
      <p:sp>
        <p:nvSpPr>
          <p:cNvPr id="559" name="Google Shape;559;p97"/>
          <p:cNvSpPr txBox="1"/>
          <p:nvPr>
            <p:ph type="title"/>
          </p:nvPr>
        </p:nvSpPr>
        <p:spPr>
          <a:xfrm>
            <a:off x="0" y="2890100"/>
            <a:ext cx="5553000" cy="841800"/>
          </a:xfrm>
          <a:prstGeom prst="rect">
            <a:avLst/>
          </a:prstGeom>
        </p:spPr>
        <p:txBody>
          <a:bodyPr anchorCtr="0" anchor="b" bIns="91425" lIns="91425" spcFirstLastPara="1" rIns="91425" wrap="square" tIns="91425">
            <a:noAutofit/>
          </a:bodyPr>
          <a:lstStyle>
            <a:lvl1pPr lvl="0" marR="9144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60" name="Google Shape;560;p97"/>
          <p:cNvSpPr txBox="1"/>
          <p:nvPr>
            <p:ph idx="1" type="subTitle"/>
          </p:nvPr>
        </p:nvSpPr>
        <p:spPr>
          <a:xfrm>
            <a:off x="1134750" y="3672875"/>
            <a:ext cx="3283500" cy="792600"/>
          </a:xfrm>
          <a:prstGeom prst="rect">
            <a:avLst/>
          </a:prstGeom>
        </p:spPr>
        <p:txBody>
          <a:bodyPr anchorCtr="0" anchor="t" bIns="91425" lIns="91425" spcFirstLastPara="1" rIns="91425" wrap="square" tIns="91425">
            <a:noAutofit/>
          </a:bodyPr>
          <a:lstStyle>
            <a:lvl1pPr lvl="0" marR="91440" rtl="0" algn="ctr">
              <a:lnSpc>
                <a:spcPct val="100000"/>
              </a:lnSpc>
              <a:spcBef>
                <a:spcPts val="0"/>
              </a:spcBef>
              <a:spcAft>
                <a:spcPts val="0"/>
              </a:spcAft>
              <a:buSzPts val="18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561" name="Google Shape;561;p97"/>
          <p:cNvSpPr/>
          <p:nvPr/>
        </p:nvSpPr>
        <p:spPr>
          <a:xfrm>
            <a:off x="8601750" y="1074050"/>
            <a:ext cx="792600" cy="7926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97"/>
          <p:cNvSpPr/>
          <p:nvPr/>
        </p:nvSpPr>
        <p:spPr>
          <a:xfrm>
            <a:off x="-444400" y="3169450"/>
            <a:ext cx="792600" cy="7926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97"/>
          <p:cNvSpPr/>
          <p:nvPr/>
        </p:nvSpPr>
        <p:spPr>
          <a:xfrm>
            <a:off x="348200" y="228775"/>
            <a:ext cx="792600" cy="7926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97"/>
          <p:cNvSpPr txBox="1"/>
          <p:nvPr>
            <p:ph hasCustomPrompt="1" idx="2" type="title"/>
          </p:nvPr>
        </p:nvSpPr>
        <p:spPr>
          <a:xfrm>
            <a:off x="1451250" y="678025"/>
            <a:ext cx="2650500" cy="1515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7200"/>
            </a:lvl1pPr>
            <a:lvl2pPr lvl="1" rtl="0" algn="r">
              <a:spcBef>
                <a:spcPts val="0"/>
              </a:spcBef>
              <a:spcAft>
                <a:spcPts val="0"/>
              </a:spcAft>
              <a:buSzPts val="12000"/>
              <a:buNone/>
              <a:defRPr sz="12000"/>
            </a:lvl2pPr>
            <a:lvl3pPr lvl="2" rtl="0" algn="r">
              <a:spcBef>
                <a:spcPts val="0"/>
              </a:spcBef>
              <a:spcAft>
                <a:spcPts val="0"/>
              </a:spcAft>
              <a:buSzPts val="12000"/>
              <a:buNone/>
              <a:defRPr sz="12000"/>
            </a:lvl3pPr>
            <a:lvl4pPr lvl="3" rtl="0" algn="r">
              <a:spcBef>
                <a:spcPts val="0"/>
              </a:spcBef>
              <a:spcAft>
                <a:spcPts val="0"/>
              </a:spcAft>
              <a:buSzPts val="12000"/>
              <a:buNone/>
              <a:defRPr sz="12000"/>
            </a:lvl4pPr>
            <a:lvl5pPr lvl="4" rtl="0" algn="r">
              <a:spcBef>
                <a:spcPts val="0"/>
              </a:spcBef>
              <a:spcAft>
                <a:spcPts val="0"/>
              </a:spcAft>
              <a:buSzPts val="12000"/>
              <a:buNone/>
              <a:defRPr sz="12000"/>
            </a:lvl5pPr>
            <a:lvl6pPr lvl="5" rtl="0" algn="r">
              <a:spcBef>
                <a:spcPts val="0"/>
              </a:spcBef>
              <a:spcAft>
                <a:spcPts val="0"/>
              </a:spcAft>
              <a:buSzPts val="12000"/>
              <a:buNone/>
              <a:defRPr sz="12000"/>
            </a:lvl6pPr>
            <a:lvl7pPr lvl="6" rtl="0" algn="r">
              <a:spcBef>
                <a:spcPts val="0"/>
              </a:spcBef>
              <a:spcAft>
                <a:spcPts val="0"/>
              </a:spcAft>
              <a:buSzPts val="12000"/>
              <a:buNone/>
              <a:defRPr sz="12000"/>
            </a:lvl7pPr>
            <a:lvl8pPr lvl="7" rtl="0" algn="r">
              <a:spcBef>
                <a:spcPts val="0"/>
              </a:spcBef>
              <a:spcAft>
                <a:spcPts val="0"/>
              </a:spcAft>
              <a:buSzPts val="12000"/>
              <a:buNone/>
              <a:defRPr sz="12000"/>
            </a:lvl8pPr>
            <a:lvl9pPr lvl="8" rtl="0" algn="r">
              <a:spcBef>
                <a:spcPts val="0"/>
              </a:spcBef>
              <a:spcAft>
                <a:spcPts val="0"/>
              </a:spcAft>
              <a:buSzPts val="12000"/>
              <a:buNone/>
              <a:defRPr sz="12000"/>
            </a:lvl9pPr>
          </a:lstStyle>
          <a:p>
            <a:r>
              <a:t>xx%</a:t>
            </a: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26">
    <p:spTree>
      <p:nvGrpSpPr>
        <p:cNvPr id="565" name="Shape 565"/>
        <p:cNvGrpSpPr/>
        <p:nvPr/>
      </p:nvGrpSpPr>
      <p:grpSpPr>
        <a:xfrm>
          <a:off x="0" y="0"/>
          <a:ext cx="0" cy="0"/>
          <a:chOff x="0" y="0"/>
          <a:chExt cx="0" cy="0"/>
        </a:xfrm>
      </p:grpSpPr>
      <p:sp>
        <p:nvSpPr>
          <p:cNvPr id="566" name="Google Shape;566;p98"/>
          <p:cNvSpPr txBox="1"/>
          <p:nvPr>
            <p:ph type="title"/>
          </p:nvPr>
        </p:nvSpPr>
        <p:spPr>
          <a:xfrm>
            <a:off x="1795500" y="2890100"/>
            <a:ext cx="5553000" cy="841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67" name="Google Shape;567;p98"/>
          <p:cNvSpPr txBox="1"/>
          <p:nvPr>
            <p:ph idx="1" type="subTitle"/>
          </p:nvPr>
        </p:nvSpPr>
        <p:spPr>
          <a:xfrm>
            <a:off x="2930250" y="3672875"/>
            <a:ext cx="3283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568" name="Google Shape;568;p98"/>
          <p:cNvSpPr txBox="1"/>
          <p:nvPr>
            <p:ph hasCustomPrompt="1" idx="2" type="title"/>
          </p:nvPr>
        </p:nvSpPr>
        <p:spPr>
          <a:xfrm>
            <a:off x="3246750" y="678025"/>
            <a:ext cx="2650500" cy="1515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7200"/>
            </a:lvl1pPr>
            <a:lvl2pPr lvl="1" rtl="0" algn="r">
              <a:spcBef>
                <a:spcPts val="0"/>
              </a:spcBef>
              <a:spcAft>
                <a:spcPts val="0"/>
              </a:spcAft>
              <a:buSzPts val="12000"/>
              <a:buNone/>
              <a:defRPr sz="12000"/>
            </a:lvl2pPr>
            <a:lvl3pPr lvl="2" rtl="0" algn="r">
              <a:spcBef>
                <a:spcPts val="0"/>
              </a:spcBef>
              <a:spcAft>
                <a:spcPts val="0"/>
              </a:spcAft>
              <a:buSzPts val="12000"/>
              <a:buNone/>
              <a:defRPr sz="12000"/>
            </a:lvl3pPr>
            <a:lvl4pPr lvl="3" rtl="0" algn="r">
              <a:spcBef>
                <a:spcPts val="0"/>
              </a:spcBef>
              <a:spcAft>
                <a:spcPts val="0"/>
              </a:spcAft>
              <a:buSzPts val="12000"/>
              <a:buNone/>
              <a:defRPr sz="12000"/>
            </a:lvl4pPr>
            <a:lvl5pPr lvl="4" rtl="0" algn="r">
              <a:spcBef>
                <a:spcPts val="0"/>
              </a:spcBef>
              <a:spcAft>
                <a:spcPts val="0"/>
              </a:spcAft>
              <a:buSzPts val="12000"/>
              <a:buNone/>
              <a:defRPr sz="12000"/>
            </a:lvl5pPr>
            <a:lvl6pPr lvl="5" rtl="0" algn="r">
              <a:spcBef>
                <a:spcPts val="0"/>
              </a:spcBef>
              <a:spcAft>
                <a:spcPts val="0"/>
              </a:spcAft>
              <a:buSzPts val="12000"/>
              <a:buNone/>
              <a:defRPr sz="12000"/>
            </a:lvl6pPr>
            <a:lvl7pPr lvl="6" rtl="0" algn="r">
              <a:spcBef>
                <a:spcPts val="0"/>
              </a:spcBef>
              <a:spcAft>
                <a:spcPts val="0"/>
              </a:spcAft>
              <a:buSzPts val="12000"/>
              <a:buNone/>
              <a:defRPr sz="12000"/>
            </a:lvl7pPr>
            <a:lvl8pPr lvl="7" rtl="0" algn="r">
              <a:spcBef>
                <a:spcPts val="0"/>
              </a:spcBef>
              <a:spcAft>
                <a:spcPts val="0"/>
              </a:spcAft>
              <a:buSzPts val="12000"/>
              <a:buNone/>
              <a:defRPr sz="12000"/>
            </a:lvl8pPr>
            <a:lvl9pPr lvl="8" rtl="0" algn="r">
              <a:spcBef>
                <a:spcPts val="0"/>
              </a:spcBef>
              <a:spcAft>
                <a:spcPts val="0"/>
              </a:spcAft>
              <a:buSzPts val="12000"/>
              <a:buNone/>
              <a:defRPr sz="12000"/>
            </a:lvl9pPr>
          </a:lstStyle>
          <a:p>
            <a:r>
              <a:t>xx%</a:t>
            </a: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TITLE_AND_BODY_1_1">
    <p:spTree>
      <p:nvGrpSpPr>
        <p:cNvPr id="569" name="Shape 569"/>
        <p:cNvGrpSpPr/>
        <p:nvPr/>
      </p:nvGrpSpPr>
      <p:grpSpPr>
        <a:xfrm>
          <a:off x="0" y="0"/>
          <a:ext cx="0" cy="0"/>
          <a:chOff x="0" y="0"/>
          <a:chExt cx="0" cy="0"/>
        </a:xfrm>
      </p:grpSpPr>
      <p:sp>
        <p:nvSpPr>
          <p:cNvPr id="570" name="Google Shape;570;p99"/>
          <p:cNvSpPr txBox="1"/>
          <p:nvPr>
            <p:ph type="title"/>
          </p:nvPr>
        </p:nvSpPr>
        <p:spPr>
          <a:xfrm>
            <a:off x="1076700" y="2969229"/>
            <a:ext cx="20961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571" name="Google Shape;571;p99"/>
          <p:cNvSpPr txBox="1"/>
          <p:nvPr>
            <p:ph idx="1" type="subTitle"/>
          </p:nvPr>
        </p:nvSpPr>
        <p:spPr>
          <a:xfrm>
            <a:off x="1076700" y="3406014"/>
            <a:ext cx="2096100" cy="976500"/>
          </a:xfrm>
          <a:prstGeom prst="rect">
            <a:avLst/>
          </a:prstGeom>
        </p:spPr>
        <p:txBody>
          <a:bodyPr anchorCtr="0" anchor="t" bIns="91425" lIns="91425" spcFirstLastPara="1" rIns="91425" wrap="square" tIns="91425">
            <a:noAutofit/>
          </a:bodyPr>
          <a:lstStyle>
            <a:lvl1pPr lvl="0" marR="9144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72" name="Google Shape;572;p99"/>
          <p:cNvSpPr txBox="1"/>
          <p:nvPr>
            <p:ph idx="2" type="title"/>
          </p:nvPr>
        </p:nvSpPr>
        <p:spPr>
          <a:xfrm>
            <a:off x="768900" y="403200"/>
            <a:ext cx="37563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cxnSp>
        <p:nvCxnSpPr>
          <p:cNvPr id="573" name="Google Shape;573;p99"/>
          <p:cNvCxnSpPr/>
          <p:nvPr/>
        </p:nvCxnSpPr>
        <p:spPr>
          <a:xfrm>
            <a:off x="-122675" y="1231625"/>
            <a:ext cx="4211100" cy="0"/>
          </a:xfrm>
          <a:prstGeom prst="straightConnector1">
            <a:avLst/>
          </a:prstGeom>
          <a:noFill/>
          <a:ln cap="flat" cmpd="sng" w="9525">
            <a:solidFill>
              <a:schemeClr val="accent2"/>
            </a:solidFill>
            <a:prstDash val="solid"/>
            <a:round/>
            <a:headEnd len="med" w="med" type="none"/>
            <a:tailEnd len="med" w="med" type="none"/>
          </a:ln>
        </p:spPr>
      </p:cxnSp>
      <p:sp>
        <p:nvSpPr>
          <p:cNvPr id="574" name="Google Shape;574;p99"/>
          <p:cNvSpPr txBox="1"/>
          <p:nvPr>
            <p:ph idx="3" type="title"/>
          </p:nvPr>
        </p:nvSpPr>
        <p:spPr>
          <a:xfrm>
            <a:off x="3523950" y="2969229"/>
            <a:ext cx="20961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575" name="Google Shape;575;p99"/>
          <p:cNvSpPr txBox="1"/>
          <p:nvPr>
            <p:ph idx="4" type="subTitle"/>
          </p:nvPr>
        </p:nvSpPr>
        <p:spPr>
          <a:xfrm>
            <a:off x="3523950" y="3406014"/>
            <a:ext cx="2096100" cy="976500"/>
          </a:xfrm>
          <a:prstGeom prst="rect">
            <a:avLst/>
          </a:prstGeom>
        </p:spPr>
        <p:txBody>
          <a:bodyPr anchorCtr="0" anchor="t" bIns="91425" lIns="91425" spcFirstLastPara="1" rIns="91425" wrap="square" tIns="91425">
            <a:noAutofit/>
          </a:bodyPr>
          <a:lstStyle>
            <a:lvl1pPr lvl="0" marR="9144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76" name="Google Shape;576;p99"/>
          <p:cNvSpPr txBox="1"/>
          <p:nvPr>
            <p:ph idx="5" type="title"/>
          </p:nvPr>
        </p:nvSpPr>
        <p:spPr>
          <a:xfrm>
            <a:off x="5971200" y="2969229"/>
            <a:ext cx="20961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577" name="Google Shape;577;p99"/>
          <p:cNvSpPr txBox="1"/>
          <p:nvPr>
            <p:ph idx="6" type="subTitle"/>
          </p:nvPr>
        </p:nvSpPr>
        <p:spPr>
          <a:xfrm>
            <a:off x="5971200" y="3406014"/>
            <a:ext cx="2096100" cy="976500"/>
          </a:xfrm>
          <a:prstGeom prst="rect">
            <a:avLst/>
          </a:prstGeom>
        </p:spPr>
        <p:txBody>
          <a:bodyPr anchorCtr="0" anchor="t" bIns="91425" lIns="91425" spcFirstLastPara="1" rIns="91425" wrap="square" tIns="91425">
            <a:noAutofit/>
          </a:bodyPr>
          <a:lstStyle>
            <a:lvl1pPr lvl="0" marR="9144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8">
    <p:spTree>
      <p:nvGrpSpPr>
        <p:cNvPr id="578" name="Shape 578"/>
        <p:cNvGrpSpPr/>
        <p:nvPr/>
      </p:nvGrpSpPr>
      <p:grpSpPr>
        <a:xfrm>
          <a:off x="0" y="0"/>
          <a:ext cx="0" cy="0"/>
          <a:chOff x="0" y="0"/>
          <a:chExt cx="0" cy="0"/>
        </a:xfrm>
      </p:grpSpPr>
      <p:sp>
        <p:nvSpPr>
          <p:cNvPr id="579" name="Google Shape;579;p100"/>
          <p:cNvSpPr txBox="1"/>
          <p:nvPr>
            <p:ph type="title"/>
          </p:nvPr>
        </p:nvSpPr>
        <p:spPr>
          <a:xfrm>
            <a:off x="3824325" y="2212225"/>
            <a:ext cx="20325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580" name="Google Shape;580;p100"/>
          <p:cNvSpPr txBox="1"/>
          <p:nvPr>
            <p:ph idx="1" type="subTitle"/>
          </p:nvPr>
        </p:nvSpPr>
        <p:spPr>
          <a:xfrm>
            <a:off x="3824325" y="2634948"/>
            <a:ext cx="2032500" cy="976500"/>
          </a:xfrm>
          <a:prstGeom prst="rect">
            <a:avLst/>
          </a:prstGeom>
        </p:spPr>
        <p:txBody>
          <a:bodyPr anchorCtr="0" anchor="t" bIns="91425" lIns="91425" spcFirstLastPara="1" rIns="91425" wrap="square" tIns="91425">
            <a:noAutofit/>
          </a:bodyPr>
          <a:lstStyle>
            <a:lvl1pPr lvl="0" marR="9144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81" name="Google Shape;581;p100"/>
          <p:cNvSpPr txBox="1"/>
          <p:nvPr>
            <p:ph idx="2" type="title"/>
          </p:nvPr>
        </p:nvSpPr>
        <p:spPr>
          <a:xfrm>
            <a:off x="4217838" y="404129"/>
            <a:ext cx="3756300" cy="755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cxnSp>
        <p:nvCxnSpPr>
          <p:cNvPr id="582" name="Google Shape;582;p100"/>
          <p:cNvCxnSpPr/>
          <p:nvPr/>
        </p:nvCxnSpPr>
        <p:spPr>
          <a:xfrm>
            <a:off x="3990438" y="1233513"/>
            <a:ext cx="4211100" cy="0"/>
          </a:xfrm>
          <a:prstGeom prst="straightConnector1">
            <a:avLst/>
          </a:prstGeom>
          <a:noFill/>
          <a:ln cap="flat" cmpd="sng" w="9525">
            <a:solidFill>
              <a:schemeClr val="accent2"/>
            </a:solidFill>
            <a:prstDash val="solid"/>
            <a:round/>
            <a:headEnd len="med" w="med" type="none"/>
            <a:tailEnd len="med" w="med" type="none"/>
          </a:ln>
        </p:spPr>
      </p:cxnSp>
      <p:sp>
        <p:nvSpPr>
          <p:cNvPr id="583" name="Google Shape;583;p100"/>
          <p:cNvSpPr txBox="1"/>
          <p:nvPr>
            <p:ph idx="3" type="title"/>
          </p:nvPr>
        </p:nvSpPr>
        <p:spPr>
          <a:xfrm>
            <a:off x="6197120" y="2212225"/>
            <a:ext cx="20325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584" name="Google Shape;584;p100"/>
          <p:cNvSpPr txBox="1"/>
          <p:nvPr>
            <p:ph idx="4" type="subTitle"/>
          </p:nvPr>
        </p:nvSpPr>
        <p:spPr>
          <a:xfrm>
            <a:off x="6197120" y="2634948"/>
            <a:ext cx="2032500" cy="976500"/>
          </a:xfrm>
          <a:prstGeom prst="rect">
            <a:avLst/>
          </a:prstGeom>
        </p:spPr>
        <p:txBody>
          <a:bodyPr anchorCtr="0" anchor="t" bIns="91425" lIns="91425" spcFirstLastPara="1" rIns="91425" wrap="square" tIns="91425">
            <a:noAutofit/>
          </a:bodyPr>
          <a:lstStyle>
            <a:lvl1pPr lvl="0" marR="9144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22">
    <p:spTree>
      <p:nvGrpSpPr>
        <p:cNvPr id="585" name="Shape 585"/>
        <p:cNvGrpSpPr/>
        <p:nvPr/>
      </p:nvGrpSpPr>
      <p:grpSpPr>
        <a:xfrm>
          <a:off x="0" y="0"/>
          <a:ext cx="0" cy="0"/>
          <a:chOff x="0" y="0"/>
          <a:chExt cx="0" cy="0"/>
        </a:xfrm>
      </p:grpSpPr>
      <p:sp>
        <p:nvSpPr>
          <p:cNvPr id="586" name="Google Shape;586;p101"/>
          <p:cNvSpPr txBox="1"/>
          <p:nvPr>
            <p:ph type="title"/>
          </p:nvPr>
        </p:nvSpPr>
        <p:spPr>
          <a:xfrm>
            <a:off x="4978200" y="526350"/>
            <a:ext cx="35607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200"/>
              <a:buNone/>
              <a:defRPr sz="42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2">
    <p:spTree>
      <p:nvGrpSpPr>
        <p:cNvPr id="587" name="Shape 587"/>
        <p:cNvGrpSpPr/>
        <p:nvPr/>
      </p:nvGrpSpPr>
      <p:grpSpPr>
        <a:xfrm>
          <a:off x="0" y="0"/>
          <a:ext cx="0" cy="0"/>
          <a:chOff x="0" y="0"/>
          <a:chExt cx="0" cy="0"/>
        </a:xfrm>
      </p:grpSpPr>
      <p:sp>
        <p:nvSpPr>
          <p:cNvPr id="588" name="Google Shape;588;p102"/>
          <p:cNvSpPr/>
          <p:nvPr/>
        </p:nvSpPr>
        <p:spPr>
          <a:xfrm rot="5400000">
            <a:off x="-383823" y="230410"/>
            <a:ext cx="5242283" cy="4474413"/>
          </a:xfrm>
          <a:custGeom>
            <a:rect b="b" l="l" r="r" t="t"/>
            <a:pathLst>
              <a:path extrusionOk="0" h="64276" w="87335">
                <a:moveTo>
                  <a:pt x="66959" y="0"/>
                </a:moveTo>
                <a:cubicBezTo>
                  <a:pt x="63222" y="0"/>
                  <a:pt x="59415" y="979"/>
                  <a:pt x="55961" y="2627"/>
                </a:cubicBezTo>
                <a:cubicBezTo>
                  <a:pt x="53004" y="4049"/>
                  <a:pt x="50122" y="5907"/>
                  <a:pt x="46956" y="6381"/>
                </a:cubicBezTo>
                <a:cubicBezTo>
                  <a:pt x="46381" y="6468"/>
                  <a:pt x="45808" y="6508"/>
                  <a:pt x="45236" y="6508"/>
                </a:cubicBezTo>
                <a:cubicBezTo>
                  <a:pt x="41209" y="6508"/>
                  <a:pt x="37258" y="4536"/>
                  <a:pt x="33307" y="3291"/>
                </a:cubicBezTo>
                <a:cubicBezTo>
                  <a:pt x="30490" y="2404"/>
                  <a:pt x="27550" y="1892"/>
                  <a:pt x="24634" y="1892"/>
                </a:cubicBezTo>
                <a:cubicBezTo>
                  <a:pt x="21192" y="1892"/>
                  <a:pt x="17784" y="2605"/>
                  <a:pt x="14654" y="4258"/>
                </a:cubicBezTo>
                <a:cubicBezTo>
                  <a:pt x="8076" y="7708"/>
                  <a:pt x="3412" y="15537"/>
                  <a:pt x="3962" y="24144"/>
                </a:cubicBezTo>
                <a:cubicBezTo>
                  <a:pt x="4208" y="28049"/>
                  <a:pt x="5460" y="31897"/>
                  <a:pt x="5024" y="35764"/>
                </a:cubicBezTo>
                <a:cubicBezTo>
                  <a:pt x="4569" y="39688"/>
                  <a:pt x="2597" y="42968"/>
                  <a:pt x="1554" y="46664"/>
                </a:cubicBezTo>
                <a:cubicBezTo>
                  <a:pt x="133" y="51726"/>
                  <a:pt x="0" y="59138"/>
                  <a:pt x="2294" y="64275"/>
                </a:cubicBezTo>
                <a:lnTo>
                  <a:pt x="84036" y="64275"/>
                </a:lnTo>
                <a:cubicBezTo>
                  <a:pt x="84756" y="62550"/>
                  <a:pt x="85268" y="60768"/>
                  <a:pt x="85572" y="58949"/>
                </a:cubicBezTo>
                <a:cubicBezTo>
                  <a:pt x="86462" y="53679"/>
                  <a:pt x="85041" y="49186"/>
                  <a:pt x="84681" y="44029"/>
                </a:cubicBezTo>
                <a:cubicBezTo>
                  <a:pt x="84339" y="39139"/>
                  <a:pt x="85799" y="35025"/>
                  <a:pt x="86614" y="30361"/>
                </a:cubicBezTo>
                <a:cubicBezTo>
                  <a:pt x="87334" y="26210"/>
                  <a:pt x="87088" y="21509"/>
                  <a:pt x="86197" y="17433"/>
                </a:cubicBezTo>
                <a:cubicBezTo>
                  <a:pt x="84946" y="11878"/>
                  <a:pt x="82102" y="6722"/>
                  <a:pt x="77989" y="3575"/>
                </a:cubicBezTo>
                <a:cubicBezTo>
                  <a:pt x="74711" y="1074"/>
                  <a:pt x="70873" y="0"/>
                  <a:pt x="66959" y="0"/>
                </a:cubicBezTo>
                <a:close/>
              </a:path>
            </a:pathLst>
          </a:custGeom>
          <a:solidFill>
            <a:schemeClr val="accent1">
              <a:alpha val="2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02"/>
          <p:cNvSpPr txBox="1"/>
          <p:nvPr>
            <p:ph type="title"/>
          </p:nvPr>
        </p:nvSpPr>
        <p:spPr>
          <a:xfrm>
            <a:off x="712075" y="526350"/>
            <a:ext cx="35607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200"/>
              <a:buNone/>
              <a:defRPr sz="42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4">
    <p:spTree>
      <p:nvGrpSpPr>
        <p:cNvPr id="590" name="Shape 590"/>
        <p:cNvGrpSpPr/>
        <p:nvPr/>
      </p:nvGrpSpPr>
      <p:grpSpPr>
        <a:xfrm>
          <a:off x="0" y="0"/>
          <a:ext cx="0" cy="0"/>
          <a:chOff x="0" y="0"/>
          <a:chExt cx="0" cy="0"/>
        </a:xfrm>
      </p:grpSpPr>
      <p:sp>
        <p:nvSpPr>
          <p:cNvPr id="591" name="Google Shape;591;p103"/>
          <p:cNvSpPr txBox="1"/>
          <p:nvPr>
            <p:ph type="title"/>
          </p:nvPr>
        </p:nvSpPr>
        <p:spPr>
          <a:xfrm>
            <a:off x="5105400" y="1861975"/>
            <a:ext cx="3381600" cy="7557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592" name="Google Shape;592;p103"/>
          <p:cNvSpPr txBox="1"/>
          <p:nvPr>
            <p:ph idx="1" type="body"/>
          </p:nvPr>
        </p:nvSpPr>
        <p:spPr>
          <a:xfrm>
            <a:off x="5105556" y="2964250"/>
            <a:ext cx="3381600" cy="1880100"/>
          </a:xfrm>
          <a:prstGeom prst="rect">
            <a:avLst/>
          </a:prstGeom>
        </p:spPr>
        <p:txBody>
          <a:bodyPr anchorCtr="0" anchor="t" bIns="91425" lIns="91425" spcFirstLastPara="1" rIns="91425" wrap="square" tIns="91425">
            <a:noAutofit/>
          </a:bodyPr>
          <a:lstStyle>
            <a:lvl1pPr indent="-342900" lvl="0" marL="457200" rtl="0" algn="r">
              <a:spcBef>
                <a:spcPts val="0"/>
              </a:spcBef>
              <a:spcAft>
                <a:spcPts val="0"/>
              </a:spcAft>
              <a:buSzPts val="1800"/>
              <a:buChar char="●"/>
              <a:defRPr/>
            </a:lvl1pPr>
            <a:lvl2pPr indent="-342900" lvl="1" marL="914400" rtl="0" algn="ctr">
              <a:spcBef>
                <a:spcPts val="1600"/>
              </a:spcBef>
              <a:spcAft>
                <a:spcPts val="0"/>
              </a:spcAft>
              <a:buSzPts val="1800"/>
              <a:buChar char="○"/>
              <a:defRPr sz="1800"/>
            </a:lvl2pPr>
            <a:lvl3pPr indent="-342900" lvl="2" marL="1371600" rtl="0" algn="ctr">
              <a:spcBef>
                <a:spcPts val="1600"/>
              </a:spcBef>
              <a:spcAft>
                <a:spcPts val="0"/>
              </a:spcAft>
              <a:buSzPts val="1800"/>
              <a:buChar char="■"/>
              <a:defRPr sz="1800"/>
            </a:lvl3pPr>
            <a:lvl4pPr indent="-342900" lvl="3" marL="1828800" rtl="0" algn="ctr">
              <a:spcBef>
                <a:spcPts val="1600"/>
              </a:spcBef>
              <a:spcAft>
                <a:spcPts val="0"/>
              </a:spcAft>
              <a:buSzPts val="1800"/>
              <a:buChar char="●"/>
              <a:defRPr sz="1800"/>
            </a:lvl4pPr>
            <a:lvl5pPr indent="-342900" lvl="4" marL="2286000" rtl="0" algn="ctr">
              <a:spcBef>
                <a:spcPts val="1600"/>
              </a:spcBef>
              <a:spcAft>
                <a:spcPts val="0"/>
              </a:spcAft>
              <a:buSzPts val="1800"/>
              <a:buChar char="○"/>
              <a:defRPr sz="1800"/>
            </a:lvl5pPr>
            <a:lvl6pPr indent="-342900" lvl="5" marL="2743200" rtl="0" algn="ctr">
              <a:spcBef>
                <a:spcPts val="1600"/>
              </a:spcBef>
              <a:spcAft>
                <a:spcPts val="0"/>
              </a:spcAft>
              <a:buSzPts val="1800"/>
              <a:buChar char="■"/>
              <a:defRPr sz="1800"/>
            </a:lvl6pPr>
            <a:lvl7pPr indent="-342900" lvl="6" marL="3200400" rtl="0" algn="ctr">
              <a:spcBef>
                <a:spcPts val="1600"/>
              </a:spcBef>
              <a:spcAft>
                <a:spcPts val="0"/>
              </a:spcAft>
              <a:buSzPts val="1800"/>
              <a:buChar char="●"/>
              <a:defRPr sz="1800"/>
            </a:lvl7pPr>
            <a:lvl8pPr indent="-342900" lvl="7" marL="3657600" rtl="0" algn="ctr">
              <a:spcBef>
                <a:spcPts val="1600"/>
              </a:spcBef>
              <a:spcAft>
                <a:spcPts val="0"/>
              </a:spcAft>
              <a:buSzPts val="1800"/>
              <a:buChar char="○"/>
              <a:defRPr sz="1800"/>
            </a:lvl8pPr>
            <a:lvl9pPr indent="-342900" lvl="8" marL="4114800" rtl="0" algn="ctr">
              <a:spcBef>
                <a:spcPts val="1600"/>
              </a:spcBef>
              <a:spcAft>
                <a:spcPts val="1600"/>
              </a:spcAft>
              <a:buSzPts val="1800"/>
              <a:buChar char="■"/>
              <a:defRPr sz="1800"/>
            </a:lvl9pPr>
          </a:lstStyle>
          <a:p/>
        </p:txBody>
      </p:sp>
      <p:cxnSp>
        <p:nvCxnSpPr>
          <p:cNvPr id="593" name="Google Shape;593;p103"/>
          <p:cNvCxnSpPr/>
          <p:nvPr/>
        </p:nvCxnSpPr>
        <p:spPr>
          <a:xfrm flipH="1" rot="10800000">
            <a:off x="5114775" y="2690550"/>
            <a:ext cx="3391500" cy="10500"/>
          </a:xfrm>
          <a:prstGeom prst="straightConnector1">
            <a:avLst/>
          </a:prstGeom>
          <a:noFill/>
          <a:ln cap="flat" cmpd="sng" w="9525">
            <a:solidFill>
              <a:schemeClr val="accent2"/>
            </a:solidFill>
            <a:prstDash val="solid"/>
            <a:round/>
            <a:headEnd len="med" w="med" type="none"/>
            <a:tailEnd len="med" w="med" type="none"/>
          </a:ln>
        </p:spPr>
      </p:cxn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40" Type="http://schemas.openxmlformats.org/officeDocument/2006/relationships/slideLayout" Target="../slideLayouts/slideLayout65.xml"/><Relationship Id="rId42" Type="http://schemas.openxmlformats.org/officeDocument/2006/relationships/slideLayout" Target="../slideLayouts/slideLayout67.xml"/><Relationship Id="rId41" Type="http://schemas.openxmlformats.org/officeDocument/2006/relationships/slideLayout" Target="../slideLayouts/slideLayout66.xml"/><Relationship Id="rId44" Type="http://schemas.openxmlformats.org/officeDocument/2006/relationships/slideLayout" Target="../slideLayouts/slideLayout69.xml"/><Relationship Id="rId43" Type="http://schemas.openxmlformats.org/officeDocument/2006/relationships/slideLayout" Target="../slideLayouts/slideLayout68.xml"/><Relationship Id="rId46" Type="http://schemas.openxmlformats.org/officeDocument/2006/relationships/slideLayout" Target="../slideLayouts/slideLayout71.xml"/><Relationship Id="rId45" Type="http://schemas.openxmlformats.org/officeDocument/2006/relationships/slideLayout" Target="../slideLayouts/slideLayout70.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9" Type="http://schemas.openxmlformats.org/officeDocument/2006/relationships/slideLayout" Target="../slideLayouts/slideLayout34.xml"/><Relationship Id="rId48" Type="http://schemas.openxmlformats.org/officeDocument/2006/relationships/slideLayout" Target="../slideLayouts/slideLayout73.xml"/><Relationship Id="rId47" Type="http://schemas.openxmlformats.org/officeDocument/2006/relationships/slideLayout" Target="../slideLayouts/slideLayout72.xml"/><Relationship Id="rId49" Type="http://schemas.openxmlformats.org/officeDocument/2006/relationships/theme" Target="../theme/theme4.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31" Type="http://schemas.openxmlformats.org/officeDocument/2006/relationships/slideLayout" Target="../slideLayouts/slideLayout56.xml"/><Relationship Id="rId30" Type="http://schemas.openxmlformats.org/officeDocument/2006/relationships/slideLayout" Target="../slideLayouts/slideLayout55.xml"/><Relationship Id="rId33" Type="http://schemas.openxmlformats.org/officeDocument/2006/relationships/slideLayout" Target="../slideLayouts/slideLayout58.xml"/><Relationship Id="rId32" Type="http://schemas.openxmlformats.org/officeDocument/2006/relationships/slideLayout" Target="../slideLayouts/slideLayout57.xml"/><Relationship Id="rId35" Type="http://schemas.openxmlformats.org/officeDocument/2006/relationships/slideLayout" Target="../slideLayouts/slideLayout60.xml"/><Relationship Id="rId34" Type="http://schemas.openxmlformats.org/officeDocument/2006/relationships/slideLayout" Target="../slideLayouts/slideLayout59.xml"/><Relationship Id="rId37" Type="http://schemas.openxmlformats.org/officeDocument/2006/relationships/slideLayout" Target="../slideLayouts/slideLayout62.xml"/><Relationship Id="rId36" Type="http://schemas.openxmlformats.org/officeDocument/2006/relationships/slideLayout" Target="../slideLayouts/slideLayout61.xml"/><Relationship Id="rId39" Type="http://schemas.openxmlformats.org/officeDocument/2006/relationships/slideLayout" Target="../slideLayouts/slideLayout64.xml"/><Relationship Id="rId38" Type="http://schemas.openxmlformats.org/officeDocument/2006/relationships/slideLayout" Target="../slideLayouts/slideLayout63.xml"/><Relationship Id="rId20" Type="http://schemas.openxmlformats.org/officeDocument/2006/relationships/slideLayout" Target="../slideLayouts/slideLayout45.xml"/><Relationship Id="rId22" Type="http://schemas.openxmlformats.org/officeDocument/2006/relationships/slideLayout" Target="../slideLayouts/slideLayout47.xml"/><Relationship Id="rId21" Type="http://schemas.openxmlformats.org/officeDocument/2006/relationships/slideLayout" Target="../slideLayouts/slideLayout46.xml"/><Relationship Id="rId24" Type="http://schemas.openxmlformats.org/officeDocument/2006/relationships/slideLayout" Target="../slideLayouts/slideLayout49.xml"/><Relationship Id="rId23" Type="http://schemas.openxmlformats.org/officeDocument/2006/relationships/slideLayout" Target="../slideLayouts/slideLayout48.xml"/><Relationship Id="rId26" Type="http://schemas.openxmlformats.org/officeDocument/2006/relationships/slideLayout" Target="../slideLayouts/slideLayout51.xml"/><Relationship Id="rId25" Type="http://schemas.openxmlformats.org/officeDocument/2006/relationships/slideLayout" Target="../slideLayouts/slideLayout50.xml"/><Relationship Id="rId28" Type="http://schemas.openxmlformats.org/officeDocument/2006/relationships/slideLayout" Target="../slideLayouts/slideLayout53.xml"/><Relationship Id="rId27" Type="http://schemas.openxmlformats.org/officeDocument/2006/relationships/slideLayout" Target="../slideLayouts/slideLayout52.xml"/><Relationship Id="rId29" Type="http://schemas.openxmlformats.org/officeDocument/2006/relationships/slideLayout" Target="../slideLayouts/slideLayout54.xml"/><Relationship Id="rId11" Type="http://schemas.openxmlformats.org/officeDocument/2006/relationships/slideLayout" Target="../slideLayouts/slideLayout36.xml"/><Relationship Id="rId10" Type="http://schemas.openxmlformats.org/officeDocument/2006/relationships/slideLayout" Target="../slideLayouts/slideLayout35.xml"/><Relationship Id="rId13" Type="http://schemas.openxmlformats.org/officeDocument/2006/relationships/slideLayout" Target="../slideLayouts/slideLayout38.xml"/><Relationship Id="rId12" Type="http://schemas.openxmlformats.org/officeDocument/2006/relationships/slideLayout" Target="../slideLayouts/slideLayout37.xml"/><Relationship Id="rId15" Type="http://schemas.openxmlformats.org/officeDocument/2006/relationships/slideLayout" Target="../slideLayouts/slideLayout40.xml"/><Relationship Id="rId14" Type="http://schemas.openxmlformats.org/officeDocument/2006/relationships/slideLayout" Target="../slideLayouts/slideLayout39.xml"/><Relationship Id="rId17" Type="http://schemas.openxmlformats.org/officeDocument/2006/relationships/slideLayout" Target="../slideLayouts/slideLayout42.xml"/><Relationship Id="rId16" Type="http://schemas.openxmlformats.org/officeDocument/2006/relationships/slideLayout" Target="../slideLayouts/slideLayout41.xml"/><Relationship Id="rId19" Type="http://schemas.openxmlformats.org/officeDocument/2006/relationships/slideLayout" Target="../slideLayouts/slideLayout44.xml"/><Relationship Id="rId18"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40" Type="http://schemas.openxmlformats.org/officeDocument/2006/relationships/slideLayout" Target="../slideLayouts/slideLayout113.xml"/><Relationship Id="rId42" Type="http://schemas.openxmlformats.org/officeDocument/2006/relationships/slideLayout" Target="../slideLayouts/slideLayout115.xml"/><Relationship Id="rId41" Type="http://schemas.openxmlformats.org/officeDocument/2006/relationships/slideLayout" Target="../slideLayouts/slideLayout114.xml"/><Relationship Id="rId44" Type="http://schemas.openxmlformats.org/officeDocument/2006/relationships/slideLayout" Target="../slideLayouts/slideLayout117.xml"/><Relationship Id="rId43" Type="http://schemas.openxmlformats.org/officeDocument/2006/relationships/slideLayout" Target="../slideLayouts/slideLayout116.xml"/><Relationship Id="rId46" Type="http://schemas.openxmlformats.org/officeDocument/2006/relationships/slideLayout" Target="../slideLayouts/slideLayout119.xml"/><Relationship Id="rId45" Type="http://schemas.openxmlformats.org/officeDocument/2006/relationships/slideLayout" Target="../slideLayouts/slideLayout118.xml"/><Relationship Id="rId1" Type="http://schemas.openxmlformats.org/officeDocument/2006/relationships/slideLayout" Target="../slideLayouts/slideLayout74.xml"/><Relationship Id="rId2" Type="http://schemas.openxmlformats.org/officeDocument/2006/relationships/slideLayout" Target="../slideLayouts/slideLayout75.xml"/><Relationship Id="rId3" Type="http://schemas.openxmlformats.org/officeDocument/2006/relationships/slideLayout" Target="../slideLayouts/slideLayout76.xml"/><Relationship Id="rId4" Type="http://schemas.openxmlformats.org/officeDocument/2006/relationships/slideLayout" Target="../slideLayouts/slideLayout77.xml"/><Relationship Id="rId9" Type="http://schemas.openxmlformats.org/officeDocument/2006/relationships/slideLayout" Target="../slideLayouts/slideLayout82.xml"/><Relationship Id="rId48" Type="http://schemas.openxmlformats.org/officeDocument/2006/relationships/slideLayout" Target="../slideLayouts/slideLayout121.xml"/><Relationship Id="rId47" Type="http://schemas.openxmlformats.org/officeDocument/2006/relationships/slideLayout" Target="../slideLayouts/slideLayout120.xml"/><Relationship Id="rId49" Type="http://schemas.openxmlformats.org/officeDocument/2006/relationships/theme" Target="../theme/theme1.xml"/><Relationship Id="rId5" Type="http://schemas.openxmlformats.org/officeDocument/2006/relationships/slideLayout" Target="../slideLayouts/slideLayout78.xml"/><Relationship Id="rId6" Type="http://schemas.openxmlformats.org/officeDocument/2006/relationships/slideLayout" Target="../slideLayouts/slideLayout79.xml"/><Relationship Id="rId7" Type="http://schemas.openxmlformats.org/officeDocument/2006/relationships/slideLayout" Target="../slideLayouts/slideLayout80.xml"/><Relationship Id="rId8" Type="http://schemas.openxmlformats.org/officeDocument/2006/relationships/slideLayout" Target="../slideLayouts/slideLayout81.xml"/><Relationship Id="rId31" Type="http://schemas.openxmlformats.org/officeDocument/2006/relationships/slideLayout" Target="../slideLayouts/slideLayout104.xml"/><Relationship Id="rId30" Type="http://schemas.openxmlformats.org/officeDocument/2006/relationships/slideLayout" Target="../slideLayouts/slideLayout103.xml"/><Relationship Id="rId33" Type="http://schemas.openxmlformats.org/officeDocument/2006/relationships/slideLayout" Target="../slideLayouts/slideLayout106.xml"/><Relationship Id="rId32" Type="http://schemas.openxmlformats.org/officeDocument/2006/relationships/slideLayout" Target="../slideLayouts/slideLayout105.xml"/><Relationship Id="rId35" Type="http://schemas.openxmlformats.org/officeDocument/2006/relationships/slideLayout" Target="../slideLayouts/slideLayout108.xml"/><Relationship Id="rId34" Type="http://schemas.openxmlformats.org/officeDocument/2006/relationships/slideLayout" Target="../slideLayouts/slideLayout107.xml"/><Relationship Id="rId37" Type="http://schemas.openxmlformats.org/officeDocument/2006/relationships/slideLayout" Target="../slideLayouts/slideLayout110.xml"/><Relationship Id="rId36" Type="http://schemas.openxmlformats.org/officeDocument/2006/relationships/slideLayout" Target="../slideLayouts/slideLayout109.xml"/><Relationship Id="rId39" Type="http://schemas.openxmlformats.org/officeDocument/2006/relationships/slideLayout" Target="../slideLayouts/slideLayout112.xml"/><Relationship Id="rId38" Type="http://schemas.openxmlformats.org/officeDocument/2006/relationships/slideLayout" Target="../slideLayouts/slideLayout111.xml"/><Relationship Id="rId20" Type="http://schemas.openxmlformats.org/officeDocument/2006/relationships/slideLayout" Target="../slideLayouts/slideLayout93.xml"/><Relationship Id="rId22" Type="http://schemas.openxmlformats.org/officeDocument/2006/relationships/slideLayout" Target="../slideLayouts/slideLayout95.xml"/><Relationship Id="rId21" Type="http://schemas.openxmlformats.org/officeDocument/2006/relationships/slideLayout" Target="../slideLayouts/slideLayout94.xml"/><Relationship Id="rId24" Type="http://schemas.openxmlformats.org/officeDocument/2006/relationships/slideLayout" Target="../slideLayouts/slideLayout97.xml"/><Relationship Id="rId23" Type="http://schemas.openxmlformats.org/officeDocument/2006/relationships/slideLayout" Target="../slideLayouts/slideLayout96.xml"/><Relationship Id="rId26" Type="http://schemas.openxmlformats.org/officeDocument/2006/relationships/slideLayout" Target="../slideLayouts/slideLayout99.xml"/><Relationship Id="rId25" Type="http://schemas.openxmlformats.org/officeDocument/2006/relationships/slideLayout" Target="../slideLayouts/slideLayout98.xml"/><Relationship Id="rId28" Type="http://schemas.openxmlformats.org/officeDocument/2006/relationships/slideLayout" Target="../slideLayouts/slideLayout101.xml"/><Relationship Id="rId27" Type="http://schemas.openxmlformats.org/officeDocument/2006/relationships/slideLayout" Target="../slideLayouts/slideLayout100.xml"/><Relationship Id="rId29" Type="http://schemas.openxmlformats.org/officeDocument/2006/relationships/slideLayout" Target="../slideLayouts/slideLayout102.xml"/><Relationship Id="rId11" Type="http://schemas.openxmlformats.org/officeDocument/2006/relationships/slideLayout" Target="../slideLayouts/slideLayout84.xml"/><Relationship Id="rId10" Type="http://schemas.openxmlformats.org/officeDocument/2006/relationships/slideLayout" Target="../slideLayouts/slideLayout83.xml"/><Relationship Id="rId13" Type="http://schemas.openxmlformats.org/officeDocument/2006/relationships/slideLayout" Target="../slideLayouts/slideLayout86.xml"/><Relationship Id="rId12" Type="http://schemas.openxmlformats.org/officeDocument/2006/relationships/slideLayout" Target="../slideLayouts/slideLayout85.xml"/><Relationship Id="rId15" Type="http://schemas.openxmlformats.org/officeDocument/2006/relationships/slideLayout" Target="../slideLayouts/slideLayout88.xml"/><Relationship Id="rId14" Type="http://schemas.openxmlformats.org/officeDocument/2006/relationships/slideLayout" Target="../slideLayouts/slideLayout87.xml"/><Relationship Id="rId17" Type="http://schemas.openxmlformats.org/officeDocument/2006/relationships/slideLayout" Target="../slideLayouts/slideLayout90.xml"/><Relationship Id="rId16" Type="http://schemas.openxmlformats.org/officeDocument/2006/relationships/slideLayout" Target="../slideLayouts/slideLayout89.xml"/><Relationship Id="rId19" Type="http://schemas.openxmlformats.org/officeDocument/2006/relationships/slideLayout" Target="../slideLayouts/slideLayout92.xml"/><Relationship Id="rId18"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2800"/>
              <a:buFont typeface="Righteous"/>
              <a:buNone/>
              <a:defRPr sz="2800">
                <a:solidFill>
                  <a:schemeClr val="dk2"/>
                </a:solidFill>
                <a:latin typeface="Righteous"/>
                <a:ea typeface="Righteous"/>
                <a:cs typeface="Righteous"/>
                <a:sym typeface="Righteous"/>
              </a:defRPr>
            </a:lvl1pPr>
            <a:lvl2pPr lvl="1">
              <a:spcBef>
                <a:spcPts val="0"/>
              </a:spcBef>
              <a:spcAft>
                <a:spcPts val="0"/>
              </a:spcAft>
              <a:buClr>
                <a:schemeClr val="dk2"/>
              </a:buClr>
              <a:buSzPts val="2800"/>
              <a:buNone/>
              <a:defRPr sz="2800">
                <a:solidFill>
                  <a:schemeClr val="dk2"/>
                </a:solidFill>
              </a:defRPr>
            </a:lvl2pPr>
            <a:lvl3pPr lvl="2">
              <a:spcBef>
                <a:spcPts val="0"/>
              </a:spcBef>
              <a:spcAft>
                <a:spcPts val="0"/>
              </a:spcAft>
              <a:buClr>
                <a:schemeClr val="dk2"/>
              </a:buClr>
              <a:buSzPts val="2800"/>
              <a:buNone/>
              <a:defRPr sz="2800">
                <a:solidFill>
                  <a:schemeClr val="dk2"/>
                </a:solidFill>
              </a:defRPr>
            </a:lvl3pPr>
            <a:lvl4pPr lvl="3">
              <a:spcBef>
                <a:spcPts val="0"/>
              </a:spcBef>
              <a:spcAft>
                <a:spcPts val="0"/>
              </a:spcAft>
              <a:buClr>
                <a:schemeClr val="dk2"/>
              </a:buClr>
              <a:buSzPts val="2800"/>
              <a:buNone/>
              <a:defRPr sz="2800">
                <a:solidFill>
                  <a:schemeClr val="dk2"/>
                </a:solidFill>
              </a:defRPr>
            </a:lvl4pPr>
            <a:lvl5pPr lvl="4">
              <a:spcBef>
                <a:spcPts val="0"/>
              </a:spcBef>
              <a:spcAft>
                <a:spcPts val="0"/>
              </a:spcAft>
              <a:buClr>
                <a:schemeClr val="dk2"/>
              </a:buClr>
              <a:buSzPts val="2800"/>
              <a:buNone/>
              <a:defRPr sz="2800">
                <a:solidFill>
                  <a:schemeClr val="dk2"/>
                </a:solidFill>
              </a:defRPr>
            </a:lvl5pPr>
            <a:lvl6pPr lvl="5">
              <a:spcBef>
                <a:spcPts val="0"/>
              </a:spcBef>
              <a:spcAft>
                <a:spcPts val="0"/>
              </a:spcAft>
              <a:buClr>
                <a:schemeClr val="dk2"/>
              </a:buClr>
              <a:buSzPts val="2800"/>
              <a:buNone/>
              <a:defRPr sz="2800">
                <a:solidFill>
                  <a:schemeClr val="dk2"/>
                </a:solidFill>
              </a:defRPr>
            </a:lvl6pPr>
            <a:lvl7pPr lvl="6">
              <a:spcBef>
                <a:spcPts val="0"/>
              </a:spcBef>
              <a:spcAft>
                <a:spcPts val="0"/>
              </a:spcAft>
              <a:buClr>
                <a:schemeClr val="dk2"/>
              </a:buClr>
              <a:buSzPts val="2800"/>
              <a:buNone/>
              <a:defRPr sz="2800">
                <a:solidFill>
                  <a:schemeClr val="dk2"/>
                </a:solidFill>
              </a:defRPr>
            </a:lvl7pPr>
            <a:lvl8pPr lvl="7">
              <a:spcBef>
                <a:spcPts val="0"/>
              </a:spcBef>
              <a:spcAft>
                <a:spcPts val="0"/>
              </a:spcAft>
              <a:buClr>
                <a:schemeClr val="dk2"/>
              </a:buClr>
              <a:buSzPts val="2800"/>
              <a:buNone/>
              <a:defRPr sz="2800">
                <a:solidFill>
                  <a:schemeClr val="dk2"/>
                </a:solidFill>
              </a:defRPr>
            </a:lvl8pPr>
            <a:lvl9pPr lvl="8">
              <a:spcBef>
                <a:spcPts val="0"/>
              </a:spcBef>
              <a:spcAft>
                <a:spcPts val="0"/>
              </a:spcAft>
              <a:buClr>
                <a:schemeClr val="dk2"/>
              </a:buClr>
              <a:buSzPts val="2800"/>
              <a:buNone/>
              <a:defRPr sz="2800">
                <a:solidFill>
                  <a:schemeClr val="dk2"/>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dk2"/>
              </a:buClr>
              <a:buSzPts val="1800"/>
              <a:buFont typeface="Abel"/>
              <a:buChar char="●"/>
              <a:defRPr sz="1800">
                <a:solidFill>
                  <a:schemeClr val="dk2"/>
                </a:solidFill>
                <a:latin typeface="Abel"/>
                <a:ea typeface="Abel"/>
                <a:cs typeface="Abel"/>
                <a:sym typeface="Abel"/>
              </a:defRPr>
            </a:lvl1pPr>
            <a:lvl2pPr indent="-317500" lvl="1" marL="914400">
              <a:lnSpc>
                <a:spcPct val="100000"/>
              </a:lnSpc>
              <a:spcBef>
                <a:spcPts val="1600"/>
              </a:spcBef>
              <a:spcAft>
                <a:spcPts val="0"/>
              </a:spcAft>
              <a:buClr>
                <a:schemeClr val="dk2"/>
              </a:buClr>
              <a:buSzPts val="1400"/>
              <a:buFont typeface="Abel"/>
              <a:buChar char="○"/>
              <a:defRPr>
                <a:solidFill>
                  <a:schemeClr val="dk2"/>
                </a:solidFill>
                <a:latin typeface="Abel"/>
                <a:ea typeface="Abel"/>
                <a:cs typeface="Abel"/>
                <a:sym typeface="Abel"/>
              </a:defRPr>
            </a:lvl2pPr>
            <a:lvl3pPr indent="-317500" lvl="2" marL="1371600">
              <a:lnSpc>
                <a:spcPct val="100000"/>
              </a:lnSpc>
              <a:spcBef>
                <a:spcPts val="1600"/>
              </a:spcBef>
              <a:spcAft>
                <a:spcPts val="0"/>
              </a:spcAft>
              <a:buClr>
                <a:schemeClr val="dk2"/>
              </a:buClr>
              <a:buSzPts val="1400"/>
              <a:buFont typeface="Abel"/>
              <a:buChar char="■"/>
              <a:defRPr>
                <a:solidFill>
                  <a:schemeClr val="dk2"/>
                </a:solidFill>
                <a:latin typeface="Abel"/>
                <a:ea typeface="Abel"/>
                <a:cs typeface="Abel"/>
                <a:sym typeface="Abel"/>
              </a:defRPr>
            </a:lvl3pPr>
            <a:lvl4pPr indent="-317500" lvl="3" marL="1828800">
              <a:lnSpc>
                <a:spcPct val="100000"/>
              </a:lnSpc>
              <a:spcBef>
                <a:spcPts val="1600"/>
              </a:spcBef>
              <a:spcAft>
                <a:spcPts val="0"/>
              </a:spcAft>
              <a:buClr>
                <a:schemeClr val="dk2"/>
              </a:buClr>
              <a:buSzPts val="1400"/>
              <a:buFont typeface="Abel"/>
              <a:buChar char="●"/>
              <a:defRPr>
                <a:solidFill>
                  <a:schemeClr val="dk2"/>
                </a:solidFill>
                <a:latin typeface="Abel"/>
                <a:ea typeface="Abel"/>
                <a:cs typeface="Abel"/>
                <a:sym typeface="Abel"/>
              </a:defRPr>
            </a:lvl4pPr>
            <a:lvl5pPr indent="-317500" lvl="4" marL="2286000">
              <a:lnSpc>
                <a:spcPct val="100000"/>
              </a:lnSpc>
              <a:spcBef>
                <a:spcPts val="1600"/>
              </a:spcBef>
              <a:spcAft>
                <a:spcPts val="0"/>
              </a:spcAft>
              <a:buClr>
                <a:schemeClr val="dk2"/>
              </a:buClr>
              <a:buSzPts val="1400"/>
              <a:buFont typeface="Abel"/>
              <a:buChar char="○"/>
              <a:defRPr>
                <a:solidFill>
                  <a:schemeClr val="dk2"/>
                </a:solidFill>
                <a:latin typeface="Abel"/>
                <a:ea typeface="Abel"/>
                <a:cs typeface="Abel"/>
                <a:sym typeface="Abel"/>
              </a:defRPr>
            </a:lvl5pPr>
            <a:lvl6pPr indent="-317500" lvl="5" marL="2743200">
              <a:lnSpc>
                <a:spcPct val="100000"/>
              </a:lnSpc>
              <a:spcBef>
                <a:spcPts val="1600"/>
              </a:spcBef>
              <a:spcAft>
                <a:spcPts val="0"/>
              </a:spcAft>
              <a:buClr>
                <a:schemeClr val="dk2"/>
              </a:buClr>
              <a:buSzPts val="1400"/>
              <a:buFont typeface="Abel"/>
              <a:buChar char="■"/>
              <a:defRPr>
                <a:solidFill>
                  <a:schemeClr val="dk2"/>
                </a:solidFill>
                <a:latin typeface="Abel"/>
                <a:ea typeface="Abel"/>
                <a:cs typeface="Abel"/>
                <a:sym typeface="Abel"/>
              </a:defRPr>
            </a:lvl6pPr>
            <a:lvl7pPr indent="-317500" lvl="6" marL="3200400">
              <a:lnSpc>
                <a:spcPct val="100000"/>
              </a:lnSpc>
              <a:spcBef>
                <a:spcPts val="1600"/>
              </a:spcBef>
              <a:spcAft>
                <a:spcPts val="0"/>
              </a:spcAft>
              <a:buClr>
                <a:schemeClr val="dk2"/>
              </a:buClr>
              <a:buSzPts val="1400"/>
              <a:buFont typeface="Abel"/>
              <a:buChar char="●"/>
              <a:defRPr>
                <a:solidFill>
                  <a:schemeClr val="dk2"/>
                </a:solidFill>
                <a:latin typeface="Abel"/>
                <a:ea typeface="Abel"/>
                <a:cs typeface="Abel"/>
                <a:sym typeface="Abel"/>
              </a:defRPr>
            </a:lvl7pPr>
            <a:lvl8pPr indent="-317500" lvl="7" marL="3657600">
              <a:lnSpc>
                <a:spcPct val="100000"/>
              </a:lnSpc>
              <a:spcBef>
                <a:spcPts val="1600"/>
              </a:spcBef>
              <a:spcAft>
                <a:spcPts val="0"/>
              </a:spcAft>
              <a:buClr>
                <a:schemeClr val="dk2"/>
              </a:buClr>
              <a:buSzPts val="1400"/>
              <a:buFont typeface="Abel"/>
              <a:buChar char="○"/>
              <a:defRPr>
                <a:solidFill>
                  <a:schemeClr val="dk2"/>
                </a:solidFill>
                <a:latin typeface="Abel"/>
                <a:ea typeface="Abel"/>
                <a:cs typeface="Abel"/>
                <a:sym typeface="Abel"/>
              </a:defRPr>
            </a:lvl8pPr>
            <a:lvl9pPr indent="-317500" lvl="8" marL="4114800">
              <a:lnSpc>
                <a:spcPct val="100000"/>
              </a:lnSpc>
              <a:spcBef>
                <a:spcPts val="1600"/>
              </a:spcBef>
              <a:spcAft>
                <a:spcPts val="1600"/>
              </a:spcAft>
              <a:buClr>
                <a:schemeClr val="dk2"/>
              </a:buClr>
              <a:buSzPts val="1400"/>
              <a:buFont typeface="Abel"/>
              <a:buChar char="■"/>
              <a:defRPr>
                <a:solidFill>
                  <a:schemeClr val="dk2"/>
                </a:solidFill>
                <a:latin typeface="Abel"/>
                <a:ea typeface="Abel"/>
                <a:cs typeface="Abel"/>
                <a:sym typeface="Abe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E2A47"/>
        </a:solidFill>
      </p:bgPr>
    </p:bg>
    <p:spTree>
      <p:nvGrpSpPr>
        <p:cNvPr id="139" name="Shape 139"/>
        <p:cNvGrpSpPr/>
        <p:nvPr/>
      </p:nvGrpSpPr>
      <p:grpSpPr>
        <a:xfrm>
          <a:off x="0" y="0"/>
          <a:ext cx="0" cy="0"/>
          <a:chOff x="0" y="0"/>
          <a:chExt cx="0" cy="0"/>
        </a:xfrm>
      </p:grpSpPr>
      <p:sp>
        <p:nvSpPr>
          <p:cNvPr id="140" name="Google Shape;140;p26"/>
          <p:cNvSpPr txBox="1"/>
          <p:nvPr>
            <p:ph type="title"/>
          </p:nvPr>
        </p:nvSpPr>
        <p:spPr>
          <a:xfrm>
            <a:off x="1068100" y="933450"/>
            <a:ext cx="7047300" cy="482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p:txBody>
      </p:sp>
      <p:sp>
        <p:nvSpPr>
          <p:cNvPr id="141" name="Google Shape;141;p26"/>
          <p:cNvSpPr txBox="1"/>
          <p:nvPr>
            <p:ph idx="1" type="body"/>
          </p:nvPr>
        </p:nvSpPr>
        <p:spPr>
          <a:xfrm>
            <a:off x="1068100" y="1695450"/>
            <a:ext cx="7047300" cy="2502000"/>
          </a:xfrm>
          <a:prstGeom prst="rect">
            <a:avLst/>
          </a:prstGeom>
          <a:noFill/>
          <a:ln>
            <a:noFill/>
          </a:ln>
        </p:spPr>
        <p:txBody>
          <a:bodyPr anchorCtr="0" anchor="t" bIns="91425" lIns="91425" spcFirstLastPara="1" rIns="91425" wrap="square" tIns="91425">
            <a:noAutofit/>
          </a:bodyPr>
          <a:lstStyle>
            <a:lvl1pPr indent="-298450" lvl="0" marL="457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indent="-298450" lvl="1" marL="914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indent="-298450" lvl="2" marL="1371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indent="-298450" lvl="3" marL="1828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indent="-298450" lvl="4" marL="22860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indent="-298450" lvl="5" marL="2743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indent="-298450" lvl="6" marL="3200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indent="-298450" lvl="7" marL="3657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indent="-298450" lvl="8" marL="4114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folHlink="folHlink" hlink="hlink"/>
  <p:sldLayoutIdLst>
    <p:sldLayoutId id="2147483672"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43" name="Shape 143"/>
        <p:cNvGrpSpPr/>
        <p:nvPr/>
      </p:nvGrpSpPr>
      <p:grpSpPr>
        <a:xfrm>
          <a:off x="0" y="0"/>
          <a:ext cx="0" cy="0"/>
          <a:chOff x="0" y="0"/>
          <a:chExt cx="0" cy="0"/>
        </a:xfrm>
      </p:grpSpPr>
      <p:sp>
        <p:nvSpPr>
          <p:cNvPr id="144" name="Google Shape;144;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2800"/>
              <a:buFont typeface="Righteous"/>
              <a:buNone/>
              <a:defRPr sz="2800">
                <a:solidFill>
                  <a:schemeClr val="dk2"/>
                </a:solidFill>
                <a:latin typeface="Righteous"/>
                <a:ea typeface="Righteous"/>
                <a:cs typeface="Righteous"/>
                <a:sym typeface="Righteous"/>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p:txBody>
      </p:sp>
      <p:sp>
        <p:nvSpPr>
          <p:cNvPr id="145" name="Google Shape;145;p2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00000"/>
              </a:lnSpc>
              <a:spcBef>
                <a:spcPts val="0"/>
              </a:spcBef>
              <a:spcAft>
                <a:spcPts val="0"/>
              </a:spcAft>
              <a:buClr>
                <a:schemeClr val="dk2"/>
              </a:buClr>
              <a:buSzPts val="1800"/>
              <a:buFont typeface="Abel"/>
              <a:buChar char="●"/>
              <a:defRPr sz="1800">
                <a:solidFill>
                  <a:schemeClr val="dk2"/>
                </a:solidFill>
                <a:latin typeface="Abel"/>
                <a:ea typeface="Abel"/>
                <a:cs typeface="Abel"/>
                <a:sym typeface="Abel"/>
              </a:defRPr>
            </a:lvl1pPr>
            <a:lvl2pPr indent="-317500" lvl="1" marL="914400" rtl="0">
              <a:lnSpc>
                <a:spcPct val="100000"/>
              </a:lnSpc>
              <a:spcBef>
                <a:spcPts val="1600"/>
              </a:spcBef>
              <a:spcAft>
                <a:spcPts val="0"/>
              </a:spcAft>
              <a:buClr>
                <a:schemeClr val="dk2"/>
              </a:buClr>
              <a:buSzPts val="1400"/>
              <a:buFont typeface="Abel"/>
              <a:buChar char="○"/>
              <a:defRPr>
                <a:solidFill>
                  <a:schemeClr val="dk2"/>
                </a:solidFill>
                <a:latin typeface="Abel"/>
                <a:ea typeface="Abel"/>
                <a:cs typeface="Abel"/>
                <a:sym typeface="Abel"/>
              </a:defRPr>
            </a:lvl2pPr>
            <a:lvl3pPr indent="-317500" lvl="2" marL="1371600" rtl="0">
              <a:lnSpc>
                <a:spcPct val="100000"/>
              </a:lnSpc>
              <a:spcBef>
                <a:spcPts val="1600"/>
              </a:spcBef>
              <a:spcAft>
                <a:spcPts val="0"/>
              </a:spcAft>
              <a:buClr>
                <a:schemeClr val="dk2"/>
              </a:buClr>
              <a:buSzPts val="1400"/>
              <a:buFont typeface="Abel"/>
              <a:buChar char="■"/>
              <a:defRPr>
                <a:solidFill>
                  <a:schemeClr val="dk2"/>
                </a:solidFill>
                <a:latin typeface="Abel"/>
                <a:ea typeface="Abel"/>
                <a:cs typeface="Abel"/>
                <a:sym typeface="Abel"/>
              </a:defRPr>
            </a:lvl3pPr>
            <a:lvl4pPr indent="-317500" lvl="3" marL="1828800" rtl="0">
              <a:lnSpc>
                <a:spcPct val="100000"/>
              </a:lnSpc>
              <a:spcBef>
                <a:spcPts val="1600"/>
              </a:spcBef>
              <a:spcAft>
                <a:spcPts val="0"/>
              </a:spcAft>
              <a:buClr>
                <a:schemeClr val="dk2"/>
              </a:buClr>
              <a:buSzPts val="1400"/>
              <a:buFont typeface="Abel"/>
              <a:buChar char="●"/>
              <a:defRPr>
                <a:solidFill>
                  <a:schemeClr val="dk2"/>
                </a:solidFill>
                <a:latin typeface="Abel"/>
                <a:ea typeface="Abel"/>
                <a:cs typeface="Abel"/>
                <a:sym typeface="Abel"/>
              </a:defRPr>
            </a:lvl4pPr>
            <a:lvl5pPr indent="-317500" lvl="4" marL="2286000" rtl="0">
              <a:lnSpc>
                <a:spcPct val="100000"/>
              </a:lnSpc>
              <a:spcBef>
                <a:spcPts val="1600"/>
              </a:spcBef>
              <a:spcAft>
                <a:spcPts val="0"/>
              </a:spcAft>
              <a:buClr>
                <a:schemeClr val="dk2"/>
              </a:buClr>
              <a:buSzPts val="1400"/>
              <a:buFont typeface="Abel"/>
              <a:buChar char="○"/>
              <a:defRPr>
                <a:solidFill>
                  <a:schemeClr val="dk2"/>
                </a:solidFill>
                <a:latin typeface="Abel"/>
                <a:ea typeface="Abel"/>
                <a:cs typeface="Abel"/>
                <a:sym typeface="Abel"/>
              </a:defRPr>
            </a:lvl5pPr>
            <a:lvl6pPr indent="-317500" lvl="5" marL="2743200" rtl="0">
              <a:lnSpc>
                <a:spcPct val="100000"/>
              </a:lnSpc>
              <a:spcBef>
                <a:spcPts val="1600"/>
              </a:spcBef>
              <a:spcAft>
                <a:spcPts val="0"/>
              </a:spcAft>
              <a:buClr>
                <a:schemeClr val="dk2"/>
              </a:buClr>
              <a:buSzPts val="1400"/>
              <a:buFont typeface="Abel"/>
              <a:buChar char="■"/>
              <a:defRPr>
                <a:solidFill>
                  <a:schemeClr val="dk2"/>
                </a:solidFill>
                <a:latin typeface="Abel"/>
                <a:ea typeface="Abel"/>
                <a:cs typeface="Abel"/>
                <a:sym typeface="Abel"/>
              </a:defRPr>
            </a:lvl6pPr>
            <a:lvl7pPr indent="-317500" lvl="6" marL="3200400" rtl="0">
              <a:lnSpc>
                <a:spcPct val="100000"/>
              </a:lnSpc>
              <a:spcBef>
                <a:spcPts val="1600"/>
              </a:spcBef>
              <a:spcAft>
                <a:spcPts val="0"/>
              </a:spcAft>
              <a:buClr>
                <a:schemeClr val="dk2"/>
              </a:buClr>
              <a:buSzPts val="1400"/>
              <a:buFont typeface="Abel"/>
              <a:buChar char="●"/>
              <a:defRPr>
                <a:solidFill>
                  <a:schemeClr val="dk2"/>
                </a:solidFill>
                <a:latin typeface="Abel"/>
                <a:ea typeface="Abel"/>
                <a:cs typeface="Abel"/>
                <a:sym typeface="Abel"/>
              </a:defRPr>
            </a:lvl7pPr>
            <a:lvl8pPr indent="-317500" lvl="7" marL="3657600" rtl="0">
              <a:lnSpc>
                <a:spcPct val="100000"/>
              </a:lnSpc>
              <a:spcBef>
                <a:spcPts val="1600"/>
              </a:spcBef>
              <a:spcAft>
                <a:spcPts val="0"/>
              </a:spcAft>
              <a:buClr>
                <a:schemeClr val="dk2"/>
              </a:buClr>
              <a:buSzPts val="1400"/>
              <a:buFont typeface="Abel"/>
              <a:buChar char="○"/>
              <a:defRPr>
                <a:solidFill>
                  <a:schemeClr val="dk2"/>
                </a:solidFill>
                <a:latin typeface="Abel"/>
                <a:ea typeface="Abel"/>
                <a:cs typeface="Abel"/>
                <a:sym typeface="Abel"/>
              </a:defRPr>
            </a:lvl8pPr>
            <a:lvl9pPr indent="-317500" lvl="8" marL="4114800" rtl="0">
              <a:lnSpc>
                <a:spcPct val="100000"/>
              </a:lnSpc>
              <a:spcBef>
                <a:spcPts val="1600"/>
              </a:spcBef>
              <a:spcAft>
                <a:spcPts val="1600"/>
              </a:spcAft>
              <a:buClr>
                <a:schemeClr val="dk2"/>
              </a:buClr>
              <a:buSzPts val="1400"/>
              <a:buFont typeface="Abel"/>
              <a:buChar char="■"/>
              <a:defRPr>
                <a:solidFill>
                  <a:schemeClr val="dk2"/>
                </a:solidFill>
                <a:latin typeface="Abel"/>
                <a:ea typeface="Abel"/>
                <a:cs typeface="Abel"/>
                <a:sym typeface="Abel"/>
              </a:defRPr>
            </a:lvl9pPr>
          </a:lstStyle>
          <a:p/>
        </p:txBody>
      </p:sp>
    </p:spTree>
  </p:cSld>
  <p:clrMap accent1="accent1" accent2="accent2" accent3="accent3" accent4="accent4" accent5="accent5" accent6="accent6" bg1="lt1" bg2="dk2" tx1="dk1" tx2="lt2" folHlink="folHlink" hlink="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 id="2147483720" r:id="rId4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430" name="Shape 430"/>
        <p:cNvGrpSpPr/>
        <p:nvPr/>
      </p:nvGrpSpPr>
      <p:grpSpPr>
        <a:xfrm>
          <a:off x="0" y="0"/>
          <a:ext cx="0" cy="0"/>
          <a:chOff x="0" y="0"/>
          <a:chExt cx="0" cy="0"/>
        </a:xfrm>
      </p:grpSpPr>
      <p:sp>
        <p:nvSpPr>
          <p:cNvPr id="431" name="Google Shape;431;p7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2800"/>
              <a:buFont typeface="Righteous"/>
              <a:buNone/>
              <a:defRPr sz="2800">
                <a:solidFill>
                  <a:schemeClr val="dk2"/>
                </a:solidFill>
                <a:latin typeface="Righteous"/>
                <a:ea typeface="Righteous"/>
                <a:cs typeface="Righteous"/>
                <a:sym typeface="Righteous"/>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p:txBody>
      </p:sp>
      <p:sp>
        <p:nvSpPr>
          <p:cNvPr id="432" name="Google Shape;432;p7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00000"/>
              </a:lnSpc>
              <a:spcBef>
                <a:spcPts val="0"/>
              </a:spcBef>
              <a:spcAft>
                <a:spcPts val="0"/>
              </a:spcAft>
              <a:buClr>
                <a:schemeClr val="dk2"/>
              </a:buClr>
              <a:buSzPts val="1800"/>
              <a:buFont typeface="Abel"/>
              <a:buChar char="●"/>
              <a:defRPr sz="1800">
                <a:solidFill>
                  <a:schemeClr val="dk2"/>
                </a:solidFill>
                <a:latin typeface="Abel"/>
                <a:ea typeface="Abel"/>
                <a:cs typeface="Abel"/>
                <a:sym typeface="Abel"/>
              </a:defRPr>
            </a:lvl1pPr>
            <a:lvl2pPr indent="-317500" lvl="1" marL="914400" rtl="0">
              <a:lnSpc>
                <a:spcPct val="100000"/>
              </a:lnSpc>
              <a:spcBef>
                <a:spcPts val="1600"/>
              </a:spcBef>
              <a:spcAft>
                <a:spcPts val="0"/>
              </a:spcAft>
              <a:buClr>
                <a:schemeClr val="dk2"/>
              </a:buClr>
              <a:buSzPts val="1400"/>
              <a:buFont typeface="Abel"/>
              <a:buChar char="○"/>
              <a:defRPr>
                <a:solidFill>
                  <a:schemeClr val="dk2"/>
                </a:solidFill>
                <a:latin typeface="Abel"/>
                <a:ea typeface="Abel"/>
                <a:cs typeface="Abel"/>
                <a:sym typeface="Abel"/>
              </a:defRPr>
            </a:lvl2pPr>
            <a:lvl3pPr indent="-317500" lvl="2" marL="1371600" rtl="0">
              <a:lnSpc>
                <a:spcPct val="100000"/>
              </a:lnSpc>
              <a:spcBef>
                <a:spcPts val="1600"/>
              </a:spcBef>
              <a:spcAft>
                <a:spcPts val="0"/>
              </a:spcAft>
              <a:buClr>
                <a:schemeClr val="dk2"/>
              </a:buClr>
              <a:buSzPts val="1400"/>
              <a:buFont typeface="Abel"/>
              <a:buChar char="■"/>
              <a:defRPr>
                <a:solidFill>
                  <a:schemeClr val="dk2"/>
                </a:solidFill>
                <a:latin typeface="Abel"/>
                <a:ea typeface="Abel"/>
                <a:cs typeface="Abel"/>
                <a:sym typeface="Abel"/>
              </a:defRPr>
            </a:lvl3pPr>
            <a:lvl4pPr indent="-317500" lvl="3" marL="1828800" rtl="0">
              <a:lnSpc>
                <a:spcPct val="100000"/>
              </a:lnSpc>
              <a:spcBef>
                <a:spcPts val="1600"/>
              </a:spcBef>
              <a:spcAft>
                <a:spcPts val="0"/>
              </a:spcAft>
              <a:buClr>
                <a:schemeClr val="dk2"/>
              </a:buClr>
              <a:buSzPts val="1400"/>
              <a:buFont typeface="Abel"/>
              <a:buChar char="●"/>
              <a:defRPr>
                <a:solidFill>
                  <a:schemeClr val="dk2"/>
                </a:solidFill>
                <a:latin typeface="Abel"/>
                <a:ea typeface="Abel"/>
                <a:cs typeface="Abel"/>
                <a:sym typeface="Abel"/>
              </a:defRPr>
            </a:lvl4pPr>
            <a:lvl5pPr indent="-317500" lvl="4" marL="2286000" rtl="0">
              <a:lnSpc>
                <a:spcPct val="100000"/>
              </a:lnSpc>
              <a:spcBef>
                <a:spcPts val="1600"/>
              </a:spcBef>
              <a:spcAft>
                <a:spcPts val="0"/>
              </a:spcAft>
              <a:buClr>
                <a:schemeClr val="dk2"/>
              </a:buClr>
              <a:buSzPts val="1400"/>
              <a:buFont typeface="Abel"/>
              <a:buChar char="○"/>
              <a:defRPr>
                <a:solidFill>
                  <a:schemeClr val="dk2"/>
                </a:solidFill>
                <a:latin typeface="Abel"/>
                <a:ea typeface="Abel"/>
                <a:cs typeface="Abel"/>
                <a:sym typeface="Abel"/>
              </a:defRPr>
            </a:lvl5pPr>
            <a:lvl6pPr indent="-317500" lvl="5" marL="2743200" rtl="0">
              <a:lnSpc>
                <a:spcPct val="100000"/>
              </a:lnSpc>
              <a:spcBef>
                <a:spcPts val="1600"/>
              </a:spcBef>
              <a:spcAft>
                <a:spcPts val="0"/>
              </a:spcAft>
              <a:buClr>
                <a:schemeClr val="dk2"/>
              </a:buClr>
              <a:buSzPts val="1400"/>
              <a:buFont typeface="Abel"/>
              <a:buChar char="■"/>
              <a:defRPr>
                <a:solidFill>
                  <a:schemeClr val="dk2"/>
                </a:solidFill>
                <a:latin typeface="Abel"/>
                <a:ea typeface="Abel"/>
                <a:cs typeface="Abel"/>
                <a:sym typeface="Abel"/>
              </a:defRPr>
            </a:lvl6pPr>
            <a:lvl7pPr indent="-317500" lvl="6" marL="3200400" rtl="0">
              <a:lnSpc>
                <a:spcPct val="100000"/>
              </a:lnSpc>
              <a:spcBef>
                <a:spcPts val="1600"/>
              </a:spcBef>
              <a:spcAft>
                <a:spcPts val="0"/>
              </a:spcAft>
              <a:buClr>
                <a:schemeClr val="dk2"/>
              </a:buClr>
              <a:buSzPts val="1400"/>
              <a:buFont typeface="Abel"/>
              <a:buChar char="●"/>
              <a:defRPr>
                <a:solidFill>
                  <a:schemeClr val="dk2"/>
                </a:solidFill>
                <a:latin typeface="Abel"/>
                <a:ea typeface="Abel"/>
                <a:cs typeface="Abel"/>
                <a:sym typeface="Abel"/>
              </a:defRPr>
            </a:lvl7pPr>
            <a:lvl8pPr indent="-317500" lvl="7" marL="3657600" rtl="0">
              <a:lnSpc>
                <a:spcPct val="100000"/>
              </a:lnSpc>
              <a:spcBef>
                <a:spcPts val="1600"/>
              </a:spcBef>
              <a:spcAft>
                <a:spcPts val="0"/>
              </a:spcAft>
              <a:buClr>
                <a:schemeClr val="dk2"/>
              </a:buClr>
              <a:buSzPts val="1400"/>
              <a:buFont typeface="Abel"/>
              <a:buChar char="○"/>
              <a:defRPr>
                <a:solidFill>
                  <a:schemeClr val="dk2"/>
                </a:solidFill>
                <a:latin typeface="Abel"/>
                <a:ea typeface="Abel"/>
                <a:cs typeface="Abel"/>
                <a:sym typeface="Abel"/>
              </a:defRPr>
            </a:lvl8pPr>
            <a:lvl9pPr indent="-317500" lvl="8" marL="4114800" rtl="0">
              <a:lnSpc>
                <a:spcPct val="100000"/>
              </a:lnSpc>
              <a:spcBef>
                <a:spcPts val="1600"/>
              </a:spcBef>
              <a:spcAft>
                <a:spcPts val="1600"/>
              </a:spcAft>
              <a:buClr>
                <a:schemeClr val="dk2"/>
              </a:buClr>
              <a:buSzPts val="1400"/>
              <a:buFont typeface="Abel"/>
              <a:buChar char="■"/>
              <a:defRPr>
                <a:solidFill>
                  <a:schemeClr val="dk2"/>
                </a:solidFill>
                <a:latin typeface="Abel"/>
                <a:ea typeface="Abel"/>
                <a:cs typeface="Abel"/>
                <a:sym typeface="Abel"/>
              </a:defRPr>
            </a:lvl9pPr>
          </a:lstStyle>
          <a:p/>
        </p:txBody>
      </p:sp>
    </p:spTree>
  </p:cSld>
  <p:clrMap accent1="accent1" accent2="accent2" accent3="accent3" accent4="accent4" accent5="accent5" accent6="accent6" bg1="lt1" bg2="dk2" tx1="dk1" tx2="lt2" folHlink="folHlink" hlink="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 id="2147483748" r:id="rId28"/>
    <p:sldLayoutId id="2147483749" r:id="rId29"/>
    <p:sldLayoutId id="2147483750" r:id="rId30"/>
    <p:sldLayoutId id="2147483751" r:id="rId31"/>
    <p:sldLayoutId id="2147483752" r:id="rId32"/>
    <p:sldLayoutId id="2147483753" r:id="rId33"/>
    <p:sldLayoutId id="2147483754" r:id="rId34"/>
    <p:sldLayoutId id="2147483755" r:id="rId35"/>
    <p:sldLayoutId id="2147483756" r:id="rId36"/>
    <p:sldLayoutId id="2147483757" r:id="rId37"/>
    <p:sldLayoutId id="2147483758" r:id="rId38"/>
    <p:sldLayoutId id="2147483759" r:id="rId39"/>
    <p:sldLayoutId id="2147483760" r:id="rId40"/>
    <p:sldLayoutId id="2147483761" r:id="rId41"/>
    <p:sldLayoutId id="2147483762" r:id="rId42"/>
    <p:sldLayoutId id="2147483763" r:id="rId43"/>
    <p:sldLayoutId id="2147483764" r:id="rId44"/>
    <p:sldLayoutId id="2147483765" r:id="rId45"/>
    <p:sldLayoutId id="2147483766" r:id="rId46"/>
    <p:sldLayoutId id="2147483767" r:id="rId47"/>
    <p:sldLayoutId id="2147483768" r:id="rId4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hyperlink" Target="https://thesanfordschool.asu.edu/hopeanalytics" TargetMode="External"/><Relationship Id="rId4" Type="http://schemas.openxmlformats.org/officeDocument/2006/relationships/hyperlink" Target="https://udlguidelines.cast.org/" TargetMode="External"/><Relationship Id="rId5" Type="http://schemas.openxmlformats.org/officeDocument/2006/relationships/hyperlink" Target="http://udloncampus.cast.org/home" TargetMode="External"/><Relationship Id="rId6" Type="http://schemas.openxmlformats.org/officeDocument/2006/relationships/hyperlink" Target="https://digitalpromise.org/2017/03/30/udl-adult-learners-guidelines-strategie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hyperlink" Target="https://www.ahead.ie/udl-pyramid" TargetMode="External"/><Relationship Id="rId4" Type="http://schemas.openxmlformats.org/officeDocument/2006/relationships/hyperlink" Target="http://udlguidelines.cast.org" TargetMode="External"/><Relationship Id="rId5" Type="http://schemas.openxmlformats.org/officeDocument/2006/relationships/hyperlink" Target="https://teachinginhighered.com/podcast/universal-design/"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xml"/><Relationship Id="rId3" Type="http://schemas.openxmlformats.org/officeDocument/2006/relationships/hyperlink" Target="http://bit.ly/2PfT4lq"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126"/>
          <p:cNvSpPr txBox="1"/>
          <p:nvPr>
            <p:ph type="ctrTitle"/>
          </p:nvPr>
        </p:nvSpPr>
        <p:spPr>
          <a:xfrm>
            <a:off x="4059500" y="232425"/>
            <a:ext cx="4837200" cy="266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000"/>
              <a:t>Designing Courses with Intention: </a:t>
            </a:r>
            <a:r>
              <a:rPr lang="en" sz="4100"/>
              <a:t>Universal Design Benefits Everyone </a:t>
            </a:r>
            <a:endParaRPr sz="4100"/>
          </a:p>
        </p:txBody>
      </p:sp>
      <p:grpSp>
        <p:nvGrpSpPr>
          <p:cNvPr id="722" name="Google Shape;722;p126"/>
          <p:cNvGrpSpPr/>
          <p:nvPr/>
        </p:nvGrpSpPr>
        <p:grpSpPr>
          <a:xfrm>
            <a:off x="191852" y="142880"/>
            <a:ext cx="4045377" cy="4806666"/>
            <a:chOff x="1607675" y="243225"/>
            <a:chExt cx="4403850" cy="5232600"/>
          </a:xfrm>
        </p:grpSpPr>
        <p:sp>
          <p:nvSpPr>
            <p:cNvPr id="723" name="Google Shape;723;p126"/>
            <p:cNvSpPr/>
            <p:nvPr/>
          </p:nvSpPr>
          <p:spPr>
            <a:xfrm>
              <a:off x="1838450" y="3735125"/>
              <a:ext cx="1328900" cy="1721200"/>
            </a:xfrm>
            <a:custGeom>
              <a:rect b="b" l="l" r="r" t="t"/>
              <a:pathLst>
                <a:path extrusionOk="0" h="68848" w="53156">
                  <a:moveTo>
                    <a:pt x="6683" y="0"/>
                  </a:moveTo>
                  <a:cubicBezTo>
                    <a:pt x="4088" y="0"/>
                    <a:pt x="1425" y="1584"/>
                    <a:pt x="734" y="4076"/>
                  </a:cubicBezTo>
                  <a:cubicBezTo>
                    <a:pt x="0" y="6718"/>
                    <a:pt x="1526" y="9431"/>
                    <a:pt x="3199" y="11603"/>
                  </a:cubicBezTo>
                  <a:cubicBezTo>
                    <a:pt x="5685" y="14831"/>
                    <a:pt x="8625" y="17682"/>
                    <a:pt x="11926" y="20068"/>
                  </a:cubicBezTo>
                  <a:cubicBezTo>
                    <a:pt x="12521" y="20498"/>
                    <a:pt x="13165" y="20963"/>
                    <a:pt x="13384" y="21663"/>
                  </a:cubicBezTo>
                  <a:cubicBezTo>
                    <a:pt x="13777" y="22922"/>
                    <a:pt x="12555" y="24151"/>
                    <a:pt x="11294" y="24544"/>
                  </a:cubicBezTo>
                  <a:cubicBezTo>
                    <a:pt x="9866" y="24989"/>
                    <a:pt x="8327" y="24821"/>
                    <a:pt x="6839" y="24972"/>
                  </a:cubicBezTo>
                  <a:cubicBezTo>
                    <a:pt x="5350" y="25122"/>
                    <a:pt x="3729" y="25744"/>
                    <a:pt x="3147" y="27121"/>
                  </a:cubicBezTo>
                  <a:cubicBezTo>
                    <a:pt x="2337" y="29033"/>
                    <a:pt x="3934" y="31072"/>
                    <a:pt x="5517" y="32416"/>
                  </a:cubicBezTo>
                  <a:cubicBezTo>
                    <a:pt x="8693" y="35113"/>
                    <a:pt x="12309" y="37245"/>
                    <a:pt x="16206" y="38722"/>
                  </a:cubicBezTo>
                  <a:cubicBezTo>
                    <a:pt x="17600" y="39250"/>
                    <a:pt x="19069" y="39715"/>
                    <a:pt x="20184" y="40704"/>
                  </a:cubicBezTo>
                  <a:cubicBezTo>
                    <a:pt x="21299" y="41693"/>
                    <a:pt x="21955" y="43394"/>
                    <a:pt x="21252" y="44709"/>
                  </a:cubicBezTo>
                  <a:cubicBezTo>
                    <a:pt x="20692" y="45755"/>
                    <a:pt x="19462" y="46221"/>
                    <a:pt x="18245" y="46221"/>
                  </a:cubicBezTo>
                  <a:cubicBezTo>
                    <a:pt x="17934" y="46221"/>
                    <a:pt x="17623" y="46190"/>
                    <a:pt x="17324" y="46131"/>
                  </a:cubicBezTo>
                  <a:cubicBezTo>
                    <a:pt x="15860" y="45839"/>
                    <a:pt x="14558" y="45034"/>
                    <a:pt x="13166" y="44491"/>
                  </a:cubicBezTo>
                  <a:cubicBezTo>
                    <a:pt x="12167" y="44102"/>
                    <a:pt x="11054" y="43881"/>
                    <a:pt x="9964" y="43881"/>
                  </a:cubicBezTo>
                  <a:cubicBezTo>
                    <a:pt x="8212" y="43881"/>
                    <a:pt x="6521" y="44452"/>
                    <a:pt x="5465" y="45813"/>
                  </a:cubicBezTo>
                  <a:cubicBezTo>
                    <a:pt x="4340" y="47265"/>
                    <a:pt x="4211" y="49309"/>
                    <a:pt x="4743" y="51067"/>
                  </a:cubicBezTo>
                  <a:cubicBezTo>
                    <a:pt x="5273" y="52825"/>
                    <a:pt x="6380" y="54350"/>
                    <a:pt x="7559" y="55759"/>
                  </a:cubicBezTo>
                  <a:cubicBezTo>
                    <a:pt x="11680" y="60682"/>
                    <a:pt x="16993" y="64676"/>
                    <a:pt x="23037" y="66845"/>
                  </a:cubicBezTo>
                  <a:cubicBezTo>
                    <a:pt x="26536" y="68101"/>
                    <a:pt x="29893" y="68847"/>
                    <a:pt x="33278" y="68847"/>
                  </a:cubicBezTo>
                  <a:cubicBezTo>
                    <a:pt x="35740" y="68847"/>
                    <a:pt x="38216" y="68453"/>
                    <a:pt x="40773" y="67573"/>
                  </a:cubicBezTo>
                  <a:lnTo>
                    <a:pt x="40773" y="67573"/>
                  </a:lnTo>
                  <a:lnTo>
                    <a:pt x="40771" y="67574"/>
                  </a:lnTo>
                  <a:cubicBezTo>
                    <a:pt x="50725" y="60930"/>
                    <a:pt x="53156" y="48359"/>
                    <a:pt x="52943" y="37024"/>
                  </a:cubicBezTo>
                  <a:cubicBezTo>
                    <a:pt x="52907" y="35131"/>
                    <a:pt x="53148" y="33141"/>
                    <a:pt x="52263" y="31468"/>
                  </a:cubicBezTo>
                  <a:cubicBezTo>
                    <a:pt x="51569" y="30157"/>
                    <a:pt x="50123" y="29158"/>
                    <a:pt x="48699" y="29158"/>
                  </a:cubicBezTo>
                  <a:cubicBezTo>
                    <a:pt x="48306" y="29158"/>
                    <a:pt x="47914" y="29234"/>
                    <a:pt x="47540" y="29401"/>
                  </a:cubicBezTo>
                  <a:cubicBezTo>
                    <a:pt x="46107" y="30041"/>
                    <a:pt x="45460" y="31665"/>
                    <a:pt x="44644" y="33004"/>
                  </a:cubicBezTo>
                  <a:cubicBezTo>
                    <a:pt x="43556" y="34786"/>
                    <a:pt x="41955" y="36250"/>
                    <a:pt x="40084" y="37174"/>
                  </a:cubicBezTo>
                  <a:cubicBezTo>
                    <a:pt x="39323" y="37549"/>
                    <a:pt x="38452" y="37830"/>
                    <a:pt x="37617" y="37830"/>
                  </a:cubicBezTo>
                  <a:cubicBezTo>
                    <a:pt x="37101" y="37830"/>
                    <a:pt x="36599" y="37723"/>
                    <a:pt x="36144" y="37466"/>
                  </a:cubicBezTo>
                  <a:cubicBezTo>
                    <a:pt x="34504" y="36542"/>
                    <a:pt x="34345" y="34285"/>
                    <a:pt x="34386" y="32403"/>
                  </a:cubicBezTo>
                  <a:cubicBezTo>
                    <a:pt x="34463" y="28899"/>
                    <a:pt x="34539" y="25393"/>
                    <a:pt x="34617" y="21888"/>
                  </a:cubicBezTo>
                  <a:cubicBezTo>
                    <a:pt x="34657" y="20007"/>
                    <a:pt x="34693" y="18088"/>
                    <a:pt x="34127" y="16293"/>
                  </a:cubicBezTo>
                  <a:cubicBezTo>
                    <a:pt x="33562" y="14499"/>
                    <a:pt x="32279" y="12821"/>
                    <a:pt x="30475" y="12293"/>
                  </a:cubicBezTo>
                  <a:cubicBezTo>
                    <a:pt x="30149" y="12198"/>
                    <a:pt x="29809" y="12152"/>
                    <a:pt x="29467" y="12152"/>
                  </a:cubicBezTo>
                  <a:cubicBezTo>
                    <a:pt x="27914" y="12152"/>
                    <a:pt x="26336" y="13094"/>
                    <a:pt x="25999" y="14599"/>
                  </a:cubicBezTo>
                  <a:cubicBezTo>
                    <a:pt x="25827" y="15363"/>
                    <a:pt x="25974" y="16161"/>
                    <a:pt x="25909" y="16940"/>
                  </a:cubicBezTo>
                  <a:cubicBezTo>
                    <a:pt x="25844" y="17720"/>
                    <a:pt x="25462" y="18579"/>
                    <a:pt x="24706" y="18785"/>
                  </a:cubicBezTo>
                  <a:cubicBezTo>
                    <a:pt x="24592" y="18817"/>
                    <a:pt x="24478" y="18831"/>
                    <a:pt x="24364" y="18831"/>
                  </a:cubicBezTo>
                  <a:cubicBezTo>
                    <a:pt x="23721" y="18831"/>
                    <a:pt x="23105" y="18365"/>
                    <a:pt x="22627" y="17891"/>
                  </a:cubicBezTo>
                  <a:cubicBezTo>
                    <a:pt x="20689" y="15962"/>
                    <a:pt x="19393" y="13496"/>
                    <a:pt x="18183" y="11044"/>
                  </a:cubicBezTo>
                  <a:cubicBezTo>
                    <a:pt x="16974" y="8592"/>
                    <a:pt x="15801" y="6083"/>
                    <a:pt x="14048" y="3985"/>
                  </a:cubicBezTo>
                  <a:cubicBezTo>
                    <a:pt x="12296" y="1887"/>
                    <a:pt x="9852" y="209"/>
                    <a:pt x="7126" y="16"/>
                  </a:cubicBezTo>
                  <a:cubicBezTo>
                    <a:pt x="6979" y="5"/>
                    <a:pt x="6831" y="0"/>
                    <a:pt x="66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126"/>
            <p:cNvSpPr/>
            <p:nvPr/>
          </p:nvSpPr>
          <p:spPr>
            <a:xfrm>
              <a:off x="1926625" y="3773500"/>
              <a:ext cx="911600" cy="1658225"/>
            </a:xfrm>
            <a:custGeom>
              <a:rect b="b" l="l" r="r" t="t"/>
              <a:pathLst>
                <a:path extrusionOk="0" h="66329" w="36464">
                  <a:moveTo>
                    <a:pt x="1" y="0"/>
                  </a:moveTo>
                  <a:cubicBezTo>
                    <a:pt x="1" y="0"/>
                    <a:pt x="60" y="65"/>
                    <a:pt x="184" y="179"/>
                  </a:cubicBezTo>
                  <a:lnTo>
                    <a:pt x="745" y="684"/>
                  </a:lnTo>
                  <a:cubicBezTo>
                    <a:pt x="1239" y="1125"/>
                    <a:pt x="1967" y="1777"/>
                    <a:pt x="2879" y="2642"/>
                  </a:cubicBezTo>
                  <a:cubicBezTo>
                    <a:pt x="4708" y="4366"/>
                    <a:pt x="7273" y="6961"/>
                    <a:pt x="10047" y="10499"/>
                  </a:cubicBezTo>
                  <a:cubicBezTo>
                    <a:pt x="11440" y="12263"/>
                    <a:pt x="12885" y="14260"/>
                    <a:pt x="14395" y="16429"/>
                  </a:cubicBezTo>
                  <a:cubicBezTo>
                    <a:pt x="15902" y="18603"/>
                    <a:pt x="17498" y="20935"/>
                    <a:pt x="19081" y="23450"/>
                  </a:cubicBezTo>
                  <a:cubicBezTo>
                    <a:pt x="20666" y="25963"/>
                    <a:pt x="22249" y="28655"/>
                    <a:pt x="23663" y="31561"/>
                  </a:cubicBezTo>
                  <a:cubicBezTo>
                    <a:pt x="24376" y="33010"/>
                    <a:pt x="25008" y="34526"/>
                    <a:pt x="25652" y="36070"/>
                  </a:cubicBezTo>
                  <a:cubicBezTo>
                    <a:pt x="26293" y="37614"/>
                    <a:pt x="26943" y="39179"/>
                    <a:pt x="27602" y="40764"/>
                  </a:cubicBezTo>
                  <a:cubicBezTo>
                    <a:pt x="30212" y="47112"/>
                    <a:pt x="34599" y="60605"/>
                    <a:pt x="36211" y="66328"/>
                  </a:cubicBezTo>
                  <a:lnTo>
                    <a:pt x="36464" y="66257"/>
                  </a:lnTo>
                  <a:cubicBezTo>
                    <a:pt x="34861" y="60516"/>
                    <a:pt x="30477" y="47010"/>
                    <a:pt x="27865" y="40657"/>
                  </a:cubicBezTo>
                  <a:cubicBezTo>
                    <a:pt x="27206" y="39072"/>
                    <a:pt x="26556" y="37507"/>
                    <a:pt x="25913" y="35961"/>
                  </a:cubicBezTo>
                  <a:cubicBezTo>
                    <a:pt x="25270" y="34420"/>
                    <a:pt x="24631" y="32895"/>
                    <a:pt x="23913" y="31439"/>
                  </a:cubicBezTo>
                  <a:cubicBezTo>
                    <a:pt x="22490" y="28523"/>
                    <a:pt x="20898" y="25825"/>
                    <a:pt x="19304" y="23310"/>
                  </a:cubicBezTo>
                  <a:cubicBezTo>
                    <a:pt x="17710" y="20796"/>
                    <a:pt x="16106" y="18463"/>
                    <a:pt x="14589" y="16294"/>
                  </a:cubicBezTo>
                  <a:cubicBezTo>
                    <a:pt x="13068" y="14128"/>
                    <a:pt x="11611" y="12136"/>
                    <a:pt x="10205" y="10375"/>
                  </a:cubicBezTo>
                  <a:cubicBezTo>
                    <a:pt x="7403" y="6843"/>
                    <a:pt x="4808" y="4262"/>
                    <a:pt x="2955" y="2562"/>
                  </a:cubicBezTo>
                  <a:cubicBezTo>
                    <a:pt x="2029" y="1708"/>
                    <a:pt x="1289" y="1068"/>
                    <a:pt x="782" y="640"/>
                  </a:cubicBezTo>
                  <a:lnTo>
                    <a:pt x="204" y="158"/>
                  </a:lnTo>
                  <a:cubicBezTo>
                    <a:pt x="73" y="51"/>
                    <a:pt x="1" y="0"/>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126"/>
            <p:cNvSpPr/>
            <p:nvPr/>
          </p:nvSpPr>
          <p:spPr>
            <a:xfrm>
              <a:off x="2522200" y="4042400"/>
              <a:ext cx="78575" cy="516350"/>
            </a:xfrm>
            <a:custGeom>
              <a:rect b="b" l="l" r="r" t="t"/>
              <a:pathLst>
                <a:path extrusionOk="0" h="20654" w="3143">
                  <a:moveTo>
                    <a:pt x="3123" y="1"/>
                  </a:moveTo>
                  <a:cubicBezTo>
                    <a:pt x="3104" y="1"/>
                    <a:pt x="3020" y="281"/>
                    <a:pt x="2885" y="789"/>
                  </a:cubicBezTo>
                  <a:cubicBezTo>
                    <a:pt x="2746" y="1300"/>
                    <a:pt x="2573" y="2047"/>
                    <a:pt x="2385" y="2975"/>
                  </a:cubicBezTo>
                  <a:cubicBezTo>
                    <a:pt x="1999" y="4828"/>
                    <a:pt x="1604" y="7417"/>
                    <a:pt x="1258" y="10282"/>
                  </a:cubicBezTo>
                  <a:cubicBezTo>
                    <a:pt x="919" y="13121"/>
                    <a:pt x="614" y="15687"/>
                    <a:pt x="385" y="17615"/>
                  </a:cubicBezTo>
                  <a:cubicBezTo>
                    <a:pt x="269" y="18513"/>
                    <a:pt x="172" y="19258"/>
                    <a:pt x="96" y="19835"/>
                  </a:cubicBezTo>
                  <a:cubicBezTo>
                    <a:pt x="28" y="20359"/>
                    <a:pt x="0" y="20650"/>
                    <a:pt x="19" y="20653"/>
                  </a:cubicBezTo>
                  <a:cubicBezTo>
                    <a:pt x="19" y="20653"/>
                    <a:pt x="19" y="20653"/>
                    <a:pt x="19" y="20653"/>
                  </a:cubicBezTo>
                  <a:cubicBezTo>
                    <a:pt x="39" y="20653"/>
                    <a:pt x="105" y="20368"/>
                    <a:pt x="206" y="19852"/>
                  </a:cubicBezTo>
                  <a:cubicBezTo>
                    <a:pt x="309" y="19334"/>
                    <a:pt x="437" y="18578"/>
                    <a:pt x="583" y="17644"/>
                  </a:cubicBezTo>
                  <a:cubicBezTo>
                    <a:pt x="876" y="15774"/>
                    <a:pt x="1195" y="13180"/>
                    <a:pt x="1541" y="10317"/>
                  </a:cubicBezTo>
                  <a:cubicBezTo>
                    <a:pt x="1886" y="7455"/>
                    <a:pt x="2249" y="4871"/>
                    <a:pt x="2582" y="3012"/>
                  </a:cubicBezTo>
                  <a:cubicBezTo>
                    <a:pt x="2746" y="2082"/>
                    <a:pt x="2887" y="1331"/>
                    <a:pt x="2993" y="813"/>
                  </a:cubicBezTo>
                  <a:cubicBezTo>
                    <a:pt x="3095" y="295"/>
                    <a:pt x="3142" y="6"/>
                    <a:pt x="3124" y="1"/>
                  </a:cubicBezTo>
                  <a:cubicBezTo>
                    <a:pt x="3123" y="1"/>
                    <a:pt x="3123" y="1"/>
                    <a:pt x="31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126"/>
            <p:cNvSpPr/>
            <p:nvPr/>
          </p:nvSpPr>
          <p:spPr>
            <a:xfrm>
              <a:off x="1911850" y="4436275"/>
              <a:ext cx="610950" cy="122525"/>
            </a:xfrm>
            <a:custGeom>
              <a:rect b="b" l="l" r="r" t="t"/>
              <a:pathLst>
                <a:path extrusionOk="0" h="4901" w="24438">
                  <a:moveTo>
                    <a:pt x="256" y="0"/>
                  </a:moveTo>
                  <a:cubicBezTo>
                    <a:pt x="89" y="0"/>
                    <a:pt x="1" y="3"/>
                    <a:pt x="1" y="13"/>
                  </a:cubicBezTo>
                  <a:cubicBezTo>
                    <a:pt x="1" y="23"/>
                    <a:pt x="87" y="38"/>
                    <a:pt x="252" y="58"/>
                  </a:cubicBezTo>
                  <a:cubicBezTo>
                    <a:pt x="452" y="79"/>
                    <a:pt x="690" y="103"/>
                    <a:pt x="977" y="131"/>
                  </a:cubicBezTo>
                  <a:cubicBezTo>
                    <a:pt x="1606" y="191"/>
                    <a:pt x="2515" y="276"/>
                    <a:pt x="3635" y="419"/>
                  </a:cubicBezTo>
                  <a:cubicBezTo>
                    <a:pt x="5876" y="686"/>
                    <a:pt x="8960" y="1166"/>
                    <a:pt x="12337" y="1846"/>
                  </a:cubicBezTo>
                  <a:cubicBezTo>
                    <a:pt x="15715" y="2533"/>
                    <a:pt x="18742" y="3286"/>
                    <a:pt x="20915" y="3896"/>
                  </a:cubicBezTo>
                  <a:cubicBezTo>
                    <a:pt x="22005" y="4194"/>
                    <a:pt x="22879" y="4460"/>
                    <a:pt x="23484" y="4641"/>
                  </a:cubicBezTo>
                  <a:cubicBezTo>
                    <a:pt x="23761" y="4722"/>
                    <a:pt x="23992" y="4789"/>
                    <a:pt x="24183" y="4845"/>
                  </a:cubicBezTo>
                  <a:cubicBezTo>
                    <a:pt x="24315" y="4882"/>
                    <a:pt x="24397" y="4901"/>
                    <a:pt x="24424" y="4901"/>
                  </a:cubicBezTo>
                  <a:cubicBezTo>
                    <a:pt x="24429" y="4901"/>
                    <a:pt x="24432" y="4900"/>
                    <a:pt x="24433" y="4898"/>
                  </a:cubicBezTo>
                  <a:cubicBezTo>
                    <a:pt x="24437" y="4889"/>
                    <a:pt x="24356" y="4853"/>
                    <a:pt x="24201" y="4790"/>
                  </a:cubicBezTo>
                  <a:cubicBezTo>
                    <a:pt x="24014" y="4721"/>
                    <a:pt x="23790" y="4636"/>
                    <a:pt x="23519" y="4535"/>
                  </a:cubicBezTo>
                  <a:cubicBezTo>
                    <a:pt x="22924" y="4322"/>
                    <a:pt x="22056" y="4026"/>
                    <a:pt x="20972" y="3703"/>
                  </a:cubicBezTo>
                  <a:cubicBezTo>
                    <a:pt x="18807" y="3041"/>
                    <a:pt x="15778" y="2255"/>
                    <a:pt x="12393" y="1567"/>
                  </a:cubicBezTo>
                  <a:cubicBezTo>
                    <a:pt x="9008" y="884"/>
                    <a:pt x="5911" y="435"/>
                    <a:pt x="3657" y="219"/>
                  </a:cubicBezTo>
                  <a:cubicBezTo>
                    <a:pt x="2531" y="103"/>
                    <a:pt x="1617" y="47"/>
                    <a:pt x="985" y="21"/>
                  </a:cubicBezTo>
                  <a:lnTo>
                    <a:pt x="2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126"/>
            <p:cNvSpPr/>
            <p:nvPr/>
          </p:nvSpPr>
          <p:spPr>
            <a:xfrm>
              <a:off x="2778850" y="4467000"/>
              <a:ext cx="320875" cy="767575"/>
            </a:xfrm>
            <a:custGeom>
              <a:rect b="b" l="l" r="r" t="t"/>
              <a:pathLst>
                <a:path extrusionOk="0" h="30703" w="12835">
                  <a:moveTo>
                    <a:pt x="12825" y="0"/>
                  </a:moveTo>
                  <a:cubicBezTo>
                    <a:pt x="12814" y="0"/>
                    <a:pt x="12757" y="103"/>
                    <a:pt x="12659" y="296"/>
                  </a:cubicBezTo>
                  <a:cubicBezTo>
                    <a:pt x="12548" y="522"/>
                    <a:pt x="12406" y="810"/>
                    <a:pt x="12232" y="1166"/>
                  </a:cubicBezTo>
                  <a:cubicBezTo>
                    <a:pt x="11863" y="1924"/>
                    <a:pt x="11357" y="3033"/>
                    <a:pt x="10748" y="4411"/>
                  </a:cubicBezTo>
                  <a:cubicBezTo>
                    <a:pt x="9528" y="7165"/>
                    <a:pt x="7960" y="11021"/>
                    <a:pt x="6284" y="15300"/>
                  </a:cubicBezTo>
                  <a:cubicBezTo>
                    <a:pt x="4608" y="19576"/>
                    <a:pt x="3072" y="23440"/>
                    <a:pt x="1901" y="26213"/>
                  </a:cubicBezTo>
                  <a:cubicBezTo>
                    <a:pt x="1320" y="27571"/>
                    <a:pt x="845" y="28682"/>
                    <a:pt x="502" y="29490"/>
                  </a:cubicBezTo>
                  <a:cubicBezTo>
                    <a:pt x="347" y="29855"/>
                    <a:pt x="221" y="30151"/>
                    <a:pt x="123" y="30383"/>
                  </a:cubicBezTo>
                  <a:cubicBezTo>
                    <a:pt x="40" y="30588"/>
                    <a:pt x="0" y="30698"/>
                    <a:pt x="8" y="30702"/>
                  </a:cubicBezTo>
                  <a:cubicBezTo>
                    <a:pt x="8" y="30702"/>
                    <a:pt x="9" y="30702"/>
                    <a:pt x="9" y="30702"/>
                  </a:cubicBezTo>
                  <a:cubicBezTo>
                    <a:pt x="20" y="30702"/>
                    <a:pt x="77" y="30601"/>
                    <a:pt x="175" y="30407"/>
                  </a:cubicBezTo>
                  <a:cubicBezTo>
                    <a:pt x="287" y="30180"/>
                    <a:pt x="427" y="29892"/>
                    <a:pt x="602" y="29536"/>
                  </a:cubicBezTo>
                  <a:cubicBezTo>
                    <a:pt x="971" y="28778"/>
                    <a:pt x="1478" y="27669"/>
                    <a:pt x="2087" y="26291"/>
                  </a:cubicBezTo>
                  <a:cubicBezTo>
                    <a:pt x="3306" y="23537"/>
                    <a:pt x="4874" y="19681"/>
                    <a:pt x="6548" y="15404"/>
                  </a:cubicBezTo>
                  <a:cubicBezTo>
                    <a:pt x="8223" y="11127"/>
                    <a:pt x="9761" y="7262"/>
                    <a:pt x="10933" y="4490"/>
                  </a:cubicBezTo>
                  <a:cubicBezTo>
                    <a:pt x="11513" y="3131"/>
                    <a:pt x="11987" y="2020"/>
                    <a:pt x="12332" y="1212"/>
                  </a:cubicBezTo>
                  <a:cubicBezTo>
                    <a:pt x="12487" y="847"/>
                    <a:pt x="12613" y="552"/>
                    <a:pt x="12711" y="320"/>
                  </a:cubicBezTo>
                  <a:cubicBezTo>
                    <a:pt x="12794" y="115"/>
                    <a:pt x="12834" y="5"/>
                    <a:pt x="12826" y="0"/>
                  </a:cubicBezTo>
                  <a:cubicBezTo>
                    <a:pt x="12825" y="0"/>
                    <a:pt x="12825" y="0"/>
                    <a:pt x="12825" y="0"/>
                  </a:cubicBezTo>
                  <a:close/>
                </a:path>
              </a:pathLst>
            </a:custGeom>
            <a:solidFill>
              <a:srgbClr val="E0E0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126"/>
            <p:cNvSpPr/>
            <p:nvPr/>
          </p:nvSpPr>
          <p:spPr>
            <a:xfrm>
              <a:off x="1969000" y="4963425"/>
              <a:ext cx="810150" cy="271175"/>
            </a:xfrm>
            <a:custGeom>
              <a:rect b="b" l="l" r="r" t="t"/>
              <a:pathLst>
                <a:path extrusionOk="0" h="10847" w="32406">
                  <a:moveTo>
                    <a:pt x="11" y="0"/>
                  </a:moveTo>
                  <a:cubicBezTo>
                    <a:pt x="6" y="0"/>
                    <a:pt x="4" y="1"/>
                    <a:pt x="3" y="2"/>
                  </a:cubicBezTo>
                  <a:cubicBezTo>
                    <a:pt x="1" y="11"/>
                    <a:pt x="112" y="56"/>
                    <a:pt x="326" y="132"/>
                  </a:cubicBezTo>
                  <a:lnTo>
                    <a:pt x="1269" y="453"/>
                  </a:lnTo>
                  <a:cubicBezTo>
                    <a:pt x="2123" y="738"/>
                    <a:pt x="3301" y="1131"/>
                    <a:pt x="4742" y="1610"/>
                  </a:cubicBezTo>
                  <a:cubicBezTo>
                    <a:pt x="7673" y="2591"/>
                    <a:pt x="11705" y="3996"/>
                    <a:pt x="16156" y="5558"/>
                  </a:cubicBezTo>
                  <a:cubicBezTo>
                    <a:pt x="20605" y="7120"/>
                    <a:pt x="24653" y="8496"/>
                    <a:pt x="27602" y="9428"/>
                  </a:cubicBezTo>
                  <a:cubicBezTo>
                    <a:pt x="29077" y="9895"/>
                    <a:pt x="30272" y="10261"/>
                    <a:pt x="31104" y="10500"/>
                  </a:cubicBezTo>
                  <a:lnTo>
                    <a:pt x="32063" y="10770"/>
                  </a:lnTo>
                  <a:cubicBezTo>
                    <a:pt x="32253" y="10820"/>
                    <a:pt x="32366" y="10847"/>
                    <a:pt x="32395" y="10847"/>
                  </a:cubicBezTo>
                  <a:cubicBezTo>
                    <a:pt x="32399" y="10847"/>
                    <a:pt x="32402" y="10846"/>
                    <a:pt x="32402" y="10845"/>
                  </a:cubicBezTo>
                  <a:cubicBezTo>
                    <a:pt x="32405" y="10835"/>
                    <a:pt x="32293" y="10791"/>
                    <a:pt x="32079" y="10715"/>
                  </a:cubicBezTo>
                  <a:cubicBezTo>
                    <a:pt x="31836" y="10632"/>
                    <a:pt x="31523" y="10525"/>
                    <a:pt x="31137" y="10394"/>
                  </a:cubicBezTo>
                  <a:cubicBezTo>
                    <a:pt x="30283" y="10109"/>
                    <a:pt x="29105" y="9717"/>
                    <a:pt x="27664" y="9237"/>
                  </a:cubicBezTo>
                  <a:cubicBezTo>
                    <a:pt x="24733" y="8256"/>
                    <a:pt x="20701" y="6851"/>
                    <a:pt x="16250" y="5289"/>
                  </a:cubicBezTo>
                  <a:cubicBezTo>
                    <a:pt x="11797" y="3727"/>
                    <a:pt x="7753" y="2352"/>
                    <a:pt x="4804" y="1419"/>
                  </a:cubicBezTo>
                  <a:cubicBezTo>
                    <a:pt x="3331" y="952"/>
                    <a:pt x="2134" y="585"/>
                    <a:pt x="1302" y="347"/>
                  </a:cubicBezTo>
                  <a:lnTo>
                    <a:pt x="344" y="78"/>
                  </a:lnTo>
                  <a:cubicBezTo>
                    <a:pt x="153" y="27"/>
                    <a:pt x="40" y="0"/>
                    <a:pt x="1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126"/>
            <p:cNvSpPr/>
            <p:nvPr/>
          </p:nvSpPr>
          <p:spPr>
            <a:xfrm>
              <a:off x="4121350" y="3245400"/>
              <a:ext cx="1341050" cy="2230425"/>
            </a:xfrm>
            <a:custGeom>
              <a:rect b="b" l="l" r="r" t="t"/>
              <a:pathLst>
                <a:path extrusionOk="0" h="89217" w="53642">
                  <a:moveTo>
                    <a:pt x="47307" y="1"/>
                  </a:moveTo>
                  <a:cubicBezTo>
                    <a:pt x="45643" y="1"/>
                    <a:pt x="42458" y="1179"/>
                    <a:pt x="39522" y="8936"/>
                  </a:cubicBezTo>
                  <a:cubicBezTo>
                    <a:pt x="35305" y="20079"/>
                    <a:pt x="33936" y="26387"/>
                    <a:pt x="33936" y="26387"/>
                  </a:cubicBezTo>
                  <a:cubicBezTo>
                    <a:pt x="33936" y="26387"/>
                    <a:pt x="33205" y="27855"/>
                    <a:pt x="32076" y="27855"/>
                  </a:cubicBezTo>
                  <a:cubicBezTo>
                    <a:pt x="31771" y="27855"/>
                    <a:pt x="31437" y="27748"/>
                    <a:pt x="31081" y="27476"/>
                  </a:cubicBezTo>
                  <a:cubicBezTo>
                    <a:pt x="29595" y="26345"/>
                    <a:pt x="27440" y="23179"/>
                    <a:pt x="25231" y="23179"/>
                  </a:cubicBezTo>
                  <a:cubicBezTo>
                    <a:pt x="24945" y="23179"/>
                    <a:pt x="24658" y="23232"/>
                    <a:pt x="24372" y="23349"/>
                  </a:cubicBezTo>
                  <a:cubicBezTo>
                    <a:pt x="21780" y="24409"/>
                    <a:pt x="21226" y="27493"/>
                    <a:pt x="22220" y="31827"/>
                  </a:cubicBezTo>
                  <a:cubicBezTo>
                    <a:pt x="23213" y="36161"/>
                    <a:pt x="25040" y="45737"/>
                    <a:pt x="25202" y="46603"/>
                  </a:cubicBezTo>
                  <a:cubicBezTo>
                    <a:pt x="25330" y="47288"/>
                    <a:pt x="25127" y="48276"/>
                    <a:pt x="24374" y="48276"/>
                  </a:cubicBezTo>
                  <a:cubicBezTo>
                    <a:pt x="24191" y="48276"/>
                    <a:pt x="23977" y="48218"/>
                    <a:pt x="23727" y="48084"/>
                  </a:cubicBezTo>
                  <a:cubicBezTo>
                    <a:pt x="22722" y="47545"/>
                    <a:pt x="17774" y="43199"/>
                    <a:pt x="14214" y="43199"/>
                  </a:cubicBezTo>
                  <a:cubicBezTo>
                    <a:pt x="13233" y="43199"/>
                    <a:pt x="12357" y="43529"/>
                    <a:pt x="11698" y="44361"/>
                  </a:cubicBezTo>
                  <a:cubicBezTo>
                    <a:pt x="8650" y="48209"/>
                    <a:pt x="13401" y="59828"/>
                    <a:pt x="13895" y="61109"/>
                  </a:cubicBezTo>
                  <a:cubicBezTo>
                    <a:pt x="14391" y="62388"/>
                    <a:pt x="14195" y="62980"/>
                    <a:pt x="13604" y="63375"/>
                  </a:cubicBezTo>
                  <a:cubicBezTo>
                    <a:pt x="13563" y="63403"/>
                    <a:pt x="13513" y="63416"/>
                    <a:pt x="13455" y="63416"/>
                  </a:cubicBezTo>
                  <a:cubicBezTo>
                    <a:pt x="12683" y="63416"/>
                    <a:pt x="10486" y="61082"/>
                    <a:pt x="8375" y="59345"/>
                  </a:cubicBezTo>
                  <a:cubicBezTo>
                    <a:pt x="6886" y="58119"/>
                    <a:pt x="5100" y="56936"/>
                    <a:pt x="3604" y="56936"/>
                  </a:cubicBezTo>
                  <a:cubicBezTo>
                    <a:pt x="2819" y="56936"/>
                    <a:pt x="2114" y="57262"/>
                    <a:pt x="1574" y="58076"/>
                  </a:cubicBezTo>
                  <a:cubicBezTo>
                    <a:pt x="0" y="60443"/>
                    <a:pt x="411" y="69508"/>
                    <a:pt x="10585" y="83187"/>
                  </a:cubicBezTo>
                  <a:lnTo>
                    <a:pt x="15714" y="89216"/>
                  </a:lnTo>
                  <a:lnTo>
                    <a:pt x="23557" y="87911"/>
                  </a:lnTo>
                  <a:cubicBezTo>
                    <a:pt x="40172" y="84094"/>
                    <a:pt x="46362" y="77459"/>
                    <a:pt x="46701" y="74637"/>
                  </a:cubicBezTo>
                  <a:cubicBezTo>
                    <a:pt x="47038" y="71815"/>
                    <a:pt x="43638" y="71242"/>
                    <a:pt x="40700" y="71193"/>
                  </a:cubicBezTo>
                  <a:cubicBezTo>
                    <a:pt x="40525" y="71190"/>
                    <a:pt x="40349" y="71188"/>
                    <a:pt x="40171" y="71188"/>
                  </a:cubicBezTo>
                  <a:cubicBezTo>
                    <a:pt x="38758" y="71188"/>
                    <a:pt x="37279" y="71271"/>
                    <a:pt x="36133" y="71271"/>
                  </a:cubicBezTo>
                  <a:cubicBezTo>
                    <a:pt x="35001" y="71271"/>
                    <a:pt x="34195" y="71190"/>
                    <a:pt x="34105" y="70871"/>
                  </a:cubicBezTo>
                  <a:cubicBezTo>
                    <a:pt x="33912" y="70187"/>
                    <a:pt x="34145" y="69610"/>
                    <a:pt x="35353" y="68956"/>
                  </a:cubicBezTo>
                  <a:cubicBezTo>
                    <a:pt x="36560" y="68302"/>
                    <a:pt x="47709" y="62537"/>
                    <a:pt x="47885" y="57631"/>
                  </a:cubicBezTo>
                  <a:cubicBezTo>
                    <a:pt x="48060" y="52724"/>
                    <a:pt x="37736" y="52973"/>
                    <a:pt x="36313" y="52666"/>
                  </a:cubicBezTo>
                  <a:cubicBezTo>
                    <a:pt x="34891" y="52358"/>
                    <a:pt x="35477" y="51126"/>
                    <a:pt x="36149" y="50582"/>
                  </a:cubicBezTo>
                  <a:cubicBezTo>
                    <a:pt x="36835" y="50027"/>
                    <a:pt x="44434" y="43922"/>
                    <a:pt x="48001" y="41267"/>
                  </a:cubicBezTo>
                  <a:cubicBezTo>
                    <a:pt x="51567" y="38612"/>
                    <a:pt x="53145" y="35905"/>
                    <a:pt x="51859" y="33417"/>
                  </a:cubicBezTo>
                  <a:cubicBezTo>
                    <a:pt x="51252" y="32243"/>
                    <a:pt x="49879" y="31956"/>
                    <a:pt x="48388" y="31956"/>
                  </a:cubicBezTo>
                  <a:cubicBezTo>
                    <a:pt x="46967" y="31956"/>
                    <a:pt x="45440" y="32217"/>
                    <a:pt x="44367" y="32217"/>
                  </a:cubicBezTo>
                  <a:cubicBezTo>
                    <a:pt x="44266" y="32217"/>
                    <a:pt x="44170" y="32214"/>
                    <a:pt x="44077" y="32209"/>
                  </a:cubicBezTo>
                  <a:cubicBezTo>
                    <a:pt x="41971" y="32095"/>
                    <a:pt x="42609" y="29528"/>
                    <a:pt x="42609" y="29528"/>
                  </a:cubicBezTo>
                  <a:cubicBezTo>
                    <a:pt x="42609" y="29528"/>
                    <a:pt x="45658" y="23838"/>
                    <a:pt x="49672" y="12621"/>
                  </a:cubicBezTo>
                  <a:cubicBezTo>
                    <a:pt x="53641" y="1529"/>
                    <a:pt x="48488" y="211"/>
                    <a:pt x="48373" y="183"/>
                  </a:cubicBezTo>
                  <a:lnTo>
                    <a:pt x="48373" y="183"/>
                  </a:lnTo>
                  <a:cubicBezTo>
                    <a:pt x="48206" y="118"/>
                    <a:pt x="47832" y="1"/>
                    <a:pt x="4730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126"/>
            <p:cNvSpPr/>
            <p:nvPr/>
          </p:nvSpPr>
          <p:spPr>
            <a:xfrm>
              <a:off x="4518550" y="3498575"/>
              <a:ext cx="718425" cy="1935850"/>
            </a:xfrm>
            <a:custGeom>
              <a:rect b="b" l="l" r="r" t="t"/>
              <a:pathLst>
                <a:path extrusionOk="0" h="77434" w="28737">
                  <a:moveTo>
                    <a:pt x="28736" y="1"/>
                  </a:moveTo>
                  <a:lnTo>
                    <a:pt x="28736" y="1"/>
                  </a:lnTo>
                  <a:cubicBezTo>
                    <a:pt x="28736" y="1"/>
                    <a:pt x="28700" y="78"/>
                    <a:pt x="28640" y="232"/>
                  </a:cubicBezTo>
                  <a:cubicBezTo>
                    <a:pt x="28578" y="396"/>
                    <a:pt x="28492" y="623"/>
                    <a:pt x="28380" y="918"/>
                  </a:cubicBezTo>
                  <a:cubicBezTo>
                    <a:pt x="28155" y="1532"/>
                    <a:pt x="27828" y="2421"/>
                    <a:pt x="27409" y="3562"/>
                  </a:cubicBezTo>
                  <a:cubicBezTo>
                    <a:pt x="26563" y="5869"/>
                    <a:pt x="25344" y="9190"/>
                    <a:pt x="23840" y="13289"/>
                  </a:cubicBezTo>
                  <a:cubicBezTo>
                    <a:pt x="20818" y="21499"/>
                    <a:pt x="16580" y="32818"/>
                    <a:pt x="11888" y="45315"/>
                  </a:cubicBezTo>
                  <a:cubicBezTo>
                    <a:pt x="7194" y="57817"/>
                    <a:pt x="2981" y="69147"/>
                    <a:pt x="1" y="77373"/>
                  </a:cubicBezTo>
                  <a:lnTo>
                    <a:pt x="165" y="77433"/>
                  </a:lnTo>
                  <a:cubicBezTo>
                    <a:pt x="3185" y="69223"/>
                    <a:pt x="7424" y="57903"/>
                    <a:pt x="12119" y="45402"/>
                  </a:cubicBezTo>
                  <a:cubicBezTo>
                    <a:pt x="16811" y="32903"/>
                    <a:pt x="21023" y="21575"/>
                    <a:pt x="24004" y="13349"/>
                  </a:cubicBezTo>
                  <a:cubicBezTo>
                    <a:pt x="25496" y="9237"/>
                    <a:pt x="26690" y="5904"/>
                    <a:pt x="27499" y="3595"/>
                  </a:cubicBezTo>
                  <a:lnTo>
                    <a:pt x="28428" y="934"/>
                  </a:lnTo>
                  <a:cubicBezTo>
                    <a:pt x="28529" y="636"/>
                    <a:pt x="28607" y="406"/>
                    <a:pt x="28664" y="240"/>
                  </a:cubicBezTo>
                  <a:cubicBezTo>
                    <a:pt x="28715" y="83"/>
                    <a:pt x="28736" y="1"/>
                    <a:pt x="287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126"/>
            <p:cNvSpPr/>
            <p:nvPr/>
          </p:nvSpPr>
          <p:spPr>
            <a:xfrm>
              <a:off x="4811975" y="3966325"/>
              <a:ext cx="127650" cy="340250"/>
            </a:xfrm>
            <a:custGeom>
              <a:rect b="b" l="l" r="r" t="t"/>
              <a:pathLst>
                <a:path extrusionOk="0" h="13610" w="5106">
                  <a:moveTo>
                    <a:pt x="17" y="0"/>
                  </a:moveTo>
                  <a:cubicBezTo>
                    <a:pt x="16" y="0"/>
                    <a:pt x="16" y="0"/>
                    <a:pt x="16" y="0"/>
                  </a:cubicBezTo>
                  <a:cubicBezTo>
                    <a:pt x="1" y="7"/>
                    <a:pt x="62" y="202"/>
                    <a:pt x="184" y="548"/>
                  </a:cubicBezTo>
                  <a:cubicBezTo>
                    <a:pt x="328" y="941"/>
                    <a:pt x="506" y="1430"/>
                    <a:pt x="718" y="2010"/>
                  </a:cubicBezTo>
                  <a:cubicBezTo>
                    <a:pt x="1181" y="3297"/>
                    <a:pt x="1787" y="4979"/>
                    <a:pt x="2456" y="6839"/>
                  </a:cubicBezTo>
                  <a:cubicBezTo>
                    <a:pt x="3128" y="8728"/>
                    <a:pt x="3746" y="10437"/>
                    <a:pt x="4230" y="11661"/>
                  </a:cubicBezTo>
                  <a:cubicBezTo>
                    <a:pt x="4472" y="12273"/>
                    <a:pt x="4677" y="12764"/>
                    <a:pt x="4829" y="13099"/>
                  </a:cubicBezTo>
                  <a:cubicBezTo>
                    <a:pt x="4979" y="13429"/>
                    <a:pt x="5070" y="13609"/>
                    <a:pt x="5089" y="13609"/>
                  </a:cubicBezTo>
                  <a:cubicBezTo>
                    <a:pt x="5089" y="13609"/>
                    <a:pt x="5090" y="13609"/>
                    <a:pt x="5090" y="13609"/>
                  </a:cubicBezTo>
                  <a:cubicBezTo>
                    <a:pt x="5105" y="13603"/>
                    <a:pt x="5043" y="13409"/>
                    <a:pt x="4918" y="13063"/>
                  </a:cubicBezTo>
                  <a:cubicBezTo>
                    <a:pt x="4777" y="12670"/>
                    <a:pt x="4601" y="12180"/>
                    <a:pt x="4392" y="11601"/>
                  </a:cubicBezTo>
                  <a:lnTo>
                    <a:pt x="2687" y="6757"/>
                  </a:lnTo>
                  <a:cubicBezTo>
                    <a:pt x="2015" y="4868"/>
                    <a:pt x="1375" y="3166"/>
                    <a:pt x="879" y="1948"/>
                  </a:cubicBezTo>
                  <a:cubicBezTo>
                    <a:pt x="632" y="1339"/>
                    <a:pt x="424" y="848"/>
                    <a:pt x="274" y="512"/>
                  </a:cubicBezTo>
                  <a:cubicBezTo>
                    <a:pt x="125" y="183"/>
                    <a:pt x="35" y="0"/>
                    <a:pt x="1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126"/>
            <p:cNvSpPr/>
            <p:nvPr/>
          </p:nvSpPr>
          <p:spPr>
            <a:xfrm>
              <a:off x="4957000" y="4149050"/>
              <a:ext cx="388750" cy="159100"/>
            </a:xfrm>
            <a:custGeom>
              <a:rect b="b" l="l" r="r" t="t"/>
              <a:pathLst>
                <a:path extrusionOk="0" h="6364" w="15550">
                  <a:moveTo>
                    <a:pt x="15517" y="0"/>
                  </a:moveTo>
                  <a:cubicBezTo>
                    <a:pt x="15342" y="0"/>
                    <a:pt x="11912" y="1351"/>
                    <a:pt x="7728" y="3068"/>
                  </a:cubicBezTo>
                  <a:cubicBezTo>
                    <a:pt x="3449" y="4824"/>
                    <a:pt x="1" y="6298"/>
                    <a:pt x="27" y="6361"/>
                  </a:cubicBezTo>
                  <a:cubicBezTo>
                    <a:pt x="28" y="6363"/>
                    <a:pt x="30" y="6363"/>
                    <a:pt x="34" y="6363"/>
                  </a:cubicBezTo>
                  <a:cubicBezTo>
                    <a:pt x="206" y="6363"/>
                    <a:pt x="3635" y="5014"/>
                    <a:pt x="7822" y="3296"/>
                  </a:cubicBezTo>
                  <a:cubicBezTo>
                    <a:pt x="12101" y="1539"/>
                    <a:pt x="15550" y="64"/>
                    <a:pt x="15523" y="2"/>
                  </a:cubicBezTo>
                  <a:cubicBezTo>
                    <a:pt x="15523" y="1"/>
                    <a:pt x="15521" y="0"/>
                    <a:pt x="1551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126"/>
            <p:cNvSpPr/>
            <p:nvPr/>
          </p:nvSpPr>
          <p:spPr>
            <a:xfrm>
              <a:off x="4755800" y="4725375"/>
              <a:ext cx="366550" cy="54750"/>
            </a:xfrm>
            <a:custGeom>
              <a:rect b="b" l="l" r="r" t="t"/>
              <a:pathLst>
                <a:path extrusionOk="0" h="2190" w="14662">
                  <a:moveTo>
                    <a:pt x="14637" y="1"/>
                  </a:moveTo>
                  <a:cubicBezTo>
                    <a:pt x="14577" y="1"/>
                    <a:pt x="14383" y="31"/>
                    <a:pt x="14078" y="87"/>
                  </a:cubicBezTo>
                  <a:lnTo>
                    <a:pt x="12518" y="383"/>
                  </a:lnTo>
                  <a:cubicBezTo>
                    <a:pt x="11201" y="636"/>
                    <a:pt x="9378" y="969"/>
                    <a:pt x="7356" y="1267"/>
                  </a:cubicBezTo>
                  <a:cubicBezTo>
                    <a:pt x="5333" y="1569"/>
                    <a:pt x="3492" y="1775"/>
                    <a:pt x="2159" y="1920"/>
                  </a:cubicBezTo>
                  <a:lnTo>
                    <a:pt x="580" y="2088"/>
                  </a:lnTo>
                  <a:cubicBezTo>
                    <a:pt x="207" y="2129"/>
                    <a:pt x="1" y="2161"/>
                    <a:pt x="2" y="2177"/>
                  </a:cubicBezTo>
                  <a:cubicBezTo>
                    <a:pt x="3" y="2186"/>
                    <a:pt x="59" y="2190"/>
                    <a:pt x="166" y="2190"/>
                  </a:cubicBezTo>
                  <a:cubicBezTo>
                    <a:pt x="265" y="2190"/>
                    <a:pt x="407" y="2187"/>
                    <a:pt x="587" y="2182"/>
                  </a:cubicBezTo>
                  <a:cubicBezTo>
                    <a:pt x="963" y="2171"/>
                    <a:pt x="1505" y="2138"/>
                    <a:pt x="2176" y="2091"/>
                  </a:cubicBezTo>
                  <a:cubicBezTo>
                    <a:pt x="3514" y="1992"/>
                    <a:pt x="5363" y="1811"/>
                    <a:pt x="7392" y="1509"/>
                  </a:cubicBezTo>
                  <a:cubicBezTo>
                    <a:pt x="9421" y="1211"/>
                    <a:pt x="11243" y="850"/>
                    <a:pt x="12553" y="554"/>
                  </a:cubicBezTo>
                  <a:cubicBezTo>
                    <a:pt x="13208" y="408"/>
                    <a:pt x="13736" y="277"/>
                    <a:pt x="14099" y="180"/>
                  </a:cubicBezTo>
                  <a:cubicBezTo>
                    <a:pt x="14462" y="83"/>
                    <a:pt x="14661" y="21"/>
                    <a:pt x="14657" y="5"/>
                  </a:cubicBezTo>
                  <a:cubicBezTo>
                    <a:pt x="14656" y="2"/>
                    <a:pt x="14650" y="1"/>
                    <a:pt x="146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126"/>
            <p:cNvSpPr/>
            <p:nvPr/>
          </p:nvSpPr>
          <p:spPr>
            <a:xfrm>
              <a:off x="4556025" y="4499600"/>
              <a:ext cx="202950" cy="276575"/>
            </a:xfrm>
            <a:custGeom>
              <a:rect b="b" l="l" r="r" t="t"/>
              <a:pathLst>
                <a:path extrusionOk="0" h="11063" w="8118">
                  <a:moveTo>
                    <a:pt x="17" y="0"/>
                  </a:moveTo>
                  <a:cubicBezTo>
                    <a:pt x="16" y="0"/>
                    <a:pt x="15" y="1"/>
                    <a:pt x="15" y="1"/>
                  </a:cubicBezTo>
                  <a:cubicBezTo>
                    <a:pt x="1" y="12"/>
                    <a:pt x="101" y="176"/>
                    <a:pt x="294" y="465"/>
                  </a:cubicBezTo>
                  <a:cubicBezTo>
                    <a:pt x="522" y="795"/>
                    <a:pt x="800" y="1197"/>
                    <a:pt x="1130" y="1673"/>
                  </a:cubicBezTo>
                  <a:cubicBezTo>
                    <a:pt x="1844" y="2687"/>
                    <a:pt x="2844" y="4077"/>
                    <a:pt x="3960" y="5604"/>
                  </a:cubicBezTo>
                  <a:cubicBezTo>
                    <a:pt x="5077" y="7132"/>
                    <a:pt x="6099" y="8506"/>
                    <a:pt x="6849" y="9494"/>
                  </a:cubicBezTo>
                  <a:lnTo>
                    <a:pt x="7747" y="10656"/>
                  </a:lnTo>
                  <a:cubicBezTo>
                    <a:pt x="7958" y="10919"/>
                    <a:pt x="8082" y="11062"/>
                    <a:pt x="8103" y="11062"/>
                  </a:cubicBezTo>
                  <a:cubicBezTo>
                    <a:pt x="8103" y="11062"/>
                    <a:pt x="8104" y="11062"/>
                    <a:pt x="8104" y="11062"/>
                  </a:cubicBezTo>
                  <a:cubicBezTo>
                    <a:pt x="8117" y="11052"/>
                    <a:pt x="8018" y="10888"/>
                    <a:pt x="7825" y="10599"/>
                  </a:cubicBezTo>
                  <a:lnTo>
                    <a:pt x="6990" y="9392"/>
                  </a:lnTo>
                  <a:cubicBezTo>
                    <a:pt x="6276" y="8377"/>
                    <a:pt x="5276" y="6985"/>
                    <a:pt x="4159" y="5459"/>
                  </a:cubicBezTo>
                  <a:cubicBezTo>
                    <a:pt x="3042" y="3932"/>
                    <a:pt x="2020" y="2558"/>
                    <a:pt x="1269" y="1570"/>
                  </a:cubicBezTo>
                  <a:lnTo>
                    <a:pt x="372" y="408"/>
                  </a:lnTo>
                  <a:cubicBezTo>
                    <a:pt x="162" y="145"/>
                    <a:pt x="37" y="0"/>
                    <a:pt x="1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126"/>
            <p:cNvSpPr/>
            <p:nvPr/>
          </p:nvSpPr>
          <p:spPr>
            <a:xfrm>
              <a:off x="4324975" y="4893425"/>
              <a:ext cx="263250" cy="351975"/>
            </a:xfrm>
            <a:custGeom>
              <a:rect b="b" l="l" r="r" t="t"/>
              <a:pathLst>
                <a:path extrusionOk="0" h="14079" w="10530">
                  <a:moveTo>
                    <a:pt x="15" y="1"/>
                  </a:moveTo>
                  <a:cubicBezTo>
                    <a:pt x="14" y="1"/>
                    <a:pt x="14" y="1"/>
                    <a:pt x="14" y="1"/>
                  </a:cubicBezTo>
                  <a:cubicBezTo>
                    <a:pt x="1" y="11"/>
                    <a:pt x="135" y="218"/>
                    <a:pt x="388" y="583"/>
                  </a:cubicBezTo>
                  <a:lnTo>
                    <a:pt x="1482" y="2114"/>
                  </a:lnTo>
                  <a:cubicBezTo>
                    <a:pt x="2415" y="3402"/>
                    <a:pt x="3717" y="5169"/>
                    <a:pt x="5166" y="7113"/>
                  </a:cubicBezTo>
                  <a:cubicBezTo>
                    <a:pt x="6616" y="9057"/>
                    <a:pt x="7941" y="10809"/>
                    <a:pt x="8909" y="12068"/>
                  </a:cubicBezTo>
                  <a:lnTo>
                    <a:pt x="10066" y="13554"/>
                  </a:lnTo>
                  <a:cubicBezTo>
                    <a:pt x="10336" y="13893"/>
                    <a:pt x="10495" y="14079"/>
                    <a:pt x="10514" y="14079"/>
                  </a:cubicBezTo>
                  <a:cubicBezTo>
                    <a:pt x="10515" y="14079"/>
                    <a:pt x="10515" y="14079"/>
                    <a:pt x="10516" y="14078"/>
                  </a:cubicBezTo>
                  <a:cubicBezTo>
                    <a:pt x="10530" y="14068"/>
                    <a:pt x="10396" y="13861"/>
                    <a:pt x="10142" y="13496"/>
                  </a:cubicBezTo>
                  <a:lnTo>
                    <a:pt x="9047" y="11965"/>
                  </a:lnTo>
                  <a:cubicBezTo>
                    <a:pt x="8116" y="10678"/>
                    <a:pt x="6813" y="8909"/>
                    <a:pt x="5363" y="6966"/>
                  </a:cubicBezTo>
                  <a:cubicBezTo>
                    <a:pt x="3914" y="5023"/>
                    <a:pt x="2590" y="3272"/>
                    <a:pt x="1622" y="2011"/>
                  </a:cubicBezTo>
                  <a:lnTo>
                    <a:pt x="465" y="526"/>
                  </a:lnTo>
                  <a:cubicBezTo>
                    <a:pt x="194" y="188"/>
                    <a:pt x="36" y="1"/>
                    <a:pt x="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126"/>
            <p:cNvSpPr/>
            <p:nvPr/>
          </p:nvSpPr>
          <p:spPr>
            <a:xfrm>
              <a:off x="4583925" y="5153575"/>
              <a:ext cx="463050" cy="81800"/>
            </a:xfrm>
            <a:custGeom>
              <a:rect b="b" l="l" r="r" t="t"/>
              <a:pathLst>
                <a:path extrusionOk="0" h="3272" w="18522">
                  <a:moveTo>
                    <a:pt x="18503" y="1"/>
                  </a:moveTo>
                  <a:cubicBezTo>
                    <a:pt x="18440" y="1"/>
                    <a:pt x="18191" y="46"/>
                    <a:pt x="17788" y="129"/>
                  </a:cubicBezTo>
                  <a:lnTo>
                    <a:pt x="15816" y="541"/>
                  </a:lnTo>
                  <a:cubicBezTo>
                    <a:pt x="14150" y="891"/>
                    <a:pt x="11846" y="1358"/>
                    <a:pt x="9290" y="1807"/>
                  </a:cubicBezTo>
                  <a:cubicBezTo>
                    <a:pt x="6735" y="2260"/>
                    <a:pt x="4410" y="2604"/>
                    <a:pt x="2726" y="2846"/>
                  </a:cubicBezTo>
                  <a:lnTo>
                    <a:pt x="731" y="3132"/>
                  </a:lnTo>
                  <a:cubicBezTo>
                    <a:pt x="260" y="3202"/>
                    <a:pt x="0" y="3248"/>
                    <a:pt x="3" y="3265"/>
                  </a:cubicBezTo>
                  <a:cubicBezTo>
                    <a:pt x="3" y="3269"/>
                    <a:pt x="22" y="3272"/>
                    <a:pt x="59" y="3272"/>
                  </a:cubicBezTo>
                  <a:cubicBezTo>
                    <a:pt x="160" y="3272"/>
                    <a:pt x="395" y="3256"/>
                    <a:pt x="742" y="3227"/>
                  </a:cubicBezTo>
                  <a:cubicBezTo>
                    <a:pt x="1217" y="3188"/>
                    <a:pt x="1902" y="3116"/>
                    <a:pt x="2748" y="3018"/>
                  </a:cubicBezTo>
                  <a:cubicBezTo>
                    <a:pt x="4439" y="2820"/>
                    <a:pt x="6772" y="2502"/>
                    <a:pt x="9332" y="2049"/>
                  </a:cubicBezTo>
                  <a:cubicBezTo>
                    <a:pt x="11894" y="1599"/>
                    <a:pt x="14196" y="1105"/>
                    <a:pt x="15853" y="711"/>
                  </a:cubicBezTo>
                  <a:cubicBezTo>
                    <a:pt x="16683" y="515"/>
                    <a:pt x="17351" y="346"/>
                    <a:pt x="17810" y="221"/>
                  </a:cubicBezTo>
                  <a:cubicBezTo>
                    <a:pt x="18270" y="97"/>
                    <a:pt x="18522" y="21"/>
                    <a:pt x="18519" y="4"/>
                  </a:cubicBezTo>
                  <a:cubicBezTo>
                    <a:pt x="18518" y="2"/>
                    <a:pt x="18513" y="1"/>
                    <a:pt x="1850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126"/>
            <p:cNvSpPr/>
            <p:nvPr/>
          </p:nvSpPr>
          <p:spPr>
            <a:xfrm>
              <a:off x="1803500" y="1861400"/>
              <a:ext cx="246275" cy="246275"/>
            </a:xfrm>
            <a:custGeom>
              <a:rect b="b" l="l" r="r" t="t"/>
              <a:pathLst>
                <a:path extrusionOk="0" h="9851" w="9851">
                  <a:moveTo>
                    <a:pt x="4926" y="1"/>
                  </a:moveTo>
                  <a:lnTo>
                    <a:pt x="3184" y="3185"/>
                  </a:lnTo>
                  <a:lnTo>
                    <a:pt x="1" y="4926"/>
                  </a:lnTo>
                  <a:lnTo>
                    <a:pt x="3184" y="6668"/>
                  </a:lnTo>
                  <a:lnTo>
                    <a:pt x="4926" y="9851"/>
                  </a:lnTo>
                  <a:lnTo>
                    <a:pt x="6667" y="6668"/>
                  </a:lnTo>
                  <a:lnTo>
                    <a:pt x="9850" y="4926"/>
                  </a:lnTo>
                  <a:lnTo>
                    <a:pt x="6667" y="3185"/>
                  </a:lnTo>
                  <a:lnTo>
                    <a:pt x="492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126"/>
            <p:cNvSpPr/>
            <p:nvPr/>
          </p:nvSpPr>
          <p:spPr>
            <a:xfrm>
              <a:off x="5043750" y="2362075"/>
              <a:ext cx="184700" cy="184725"/>
            </a:xfrm>
            <a:custGeom>
              <a:rect b="b" l="l" r="r" t="t"/>
              <a:pathLst>
                <a:path extrusionOk="0" h="7389" w="7388">
                  <a:moveTo>
                    <a:pt x="3693" y="1"/>
                  </a:moveTo>
                  <a:lnTo>
                    <a:pt x="2388" y="2389"/>
                  </a:lnTo>
                  <a:lnTo>
                    <a:pt x="0" y="3695"/>
                  </a:lnTo>
                  <a:lnTo>
                    <a:pt x="2388" y="5001"/>
                  </a:lnTo>
                  <a:lnTo>
                    <a:pt x="3693" y="7388"/>
                  </a:lnTo>
                  <a:lnTo>
                    <a:pt x="5000" y="5001"/>
                  </a:lnTo>
                  <a:lnTo>
                    <a:pt x="7388" y="3695"/>
                  </a:lnTo>
                  <a:lnTo>
                    <a:pt x="5000" y="2389"/>
                  </a:lnTo>
                  <a:lnTo>
                    <a:pt x="369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126"/>
            <p:cNvSpPr/>
            <p:nvPr/>
          </p:nvSpPr>
          <p:spPr>
            <a:xfrm>
              <a:off x="5310800" y="475625"/>
              <a:ext cx="123125" cy="123175"/>
            </a:xfrm>
            <a:custGeom>
              <a:rect b="b" l="l" r="r" t="t"/>
              <a:pathLst>
                <a:path extrusionOk="0" h="4927" w="4925">
                  <a:moveTo>
                    <a:pt x="2463" y="1"/>
                  </a:moveTo>
                  <a:lnTo>
                    <a:pt x="1592" y="1593"/>
                  </a:lnTo>
                  <a:lnTo>
                    <a:pt x="0" y="2464"/>
                  </a:lnTo>
                  <a:lnTo>
                    <a:pt x="1592" y="3334"/>
                  </a:lnTo>
                  <a:lnTo>
                    <a:pt x="2463" y="4927"/>
                  </a:lnTo>
                  <a:lnTo>
                    <a:pt x="3333" y="3334"/>
                  </a:lnTo>
                  <a:lnTo>
                    <a:pt x="4925" y="2464"/>
                  </a:lnTo>
                  <a:lnTo>
                    <a:pt x="3333" y="1593"/>
                  </a:lnTo>
                  <a:lnTo>
                    <a:pt x="246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126"/>
            <p:cNvSpPr/>
            <p:nvPr/>
          </p:nvSpPr>
          <p:spPr>
            <a:xfrm>
              <a:off x="2796525" y="2681075"/>
              <a:ext cx="83350" cy="83375"/>
            </a:xfrm>
            <a:custGeom>
              <a:rect b="b" l="l" r="r" t="t"/>
              <a:pathLst>
                <a:path extrusionOk="0" h="3335" w="3334">
                  <a:moveTo>
                    <a:pt x="1668" y="0"/>
                  </a:moveTo>
                  <a:lnTo>
                    <a:pt x="1078" y="1078"/>
                  </a:lnTo>
                  <a:lnTo>
                    <a:pt x="1" y="1667"/>
                  </a:lnTo>
                  <a:lnTo>
                    <a:pt x="1078" y="2257"/>
                  </a:lnTo>
                  <a:lnTo>
                    <a:pt x="1668" y="3334"/>
                  </a:lnTo>
                  <a:lnTo>
                    <a:pt x="2256" y="2257"/>
                  </a:lnTo>
                  <a:lnTo>
                    <a:pt x="3334" y="1667"/>
                  </a:lnTo>
                  <a:lnTo>
                    <a:pt x="2256" y="1078"/>
                  </a:lnTo>
                  <a:lnTo>
                    <a:pt x="166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126"/>
            <p:cNvSpPr/>
            <p:nvPr/>
          </p:nvSpPr>
          <p:spPr>
            <a:xfrm>
              <a:off x="5491450" y="1867225"/>
              <a:ext cx="83350" cy="83350"/>
            </a:xfrm>
            <a:custGeom>
              <a:rect b="b" l="l" r="r" t="t"/>
              <a:pathLst>
                <a:path extrusionOk="0" h="3334" w="3334">
                  <a:moveTo>
                    <a:pt x="1667" y="0"/>
                  </a:moveTo>
                  <a:lnTo>
                    <a:pt x="1078" y="1077"/>
                  </a:lnTo>
                  <a:lnTo>
                    <a:pt x="0" y="1666"/>
                  </a:lnTo>
                  <a:lnTo>
                    <a:pt x="1078" y="2256"/>
                  </a:lnTo>
                  <a:lnTo>
                    <a:pt x="1667" y="3333"/>
                  </a:lnTo>
                  <a:lnTo>
                    <a:pt x="2256" y="2256"/>
                  </a:lnTo>
                  <a:lnTo>
                    <a:pt x="3333" y="1666"/>
                  </a:lnTo>
                  <a:lnTo>
                    <a:pt x="2256" y="1077"/>
                  </a:lnTo>
                  <a:lnTo>
                    <a:pt x="166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126"/>
            <p:cNvSpPr/>
            <p:nvPr/>
          </p:nvSpPr>
          <p:spPr>
            <a:xfrm>
              <a:off x="2363650" y="975550"/>
              <a:ext cx="83350" cy="83350"/>
            </a:xfrm>
            <a:custGeom>
              <a:rect b="b" l="l" r="r" t="t"/>
              <a:pathLst>
                <a:path extrusionOk="0" h="3334" w="3334">
                  <a:moveTo>
                    <a:pt x="1668" y="0"/>
                  </a:moveTo>
                  <a:lnTo>
                    <a:pt x="1078" y="1078"/>
                  </a:lnTo>
                  <a:lnTo>
                    <a:pt x="1" y="1666"/>
                  </a:lnTo>
                  <a:lnTo>
                    <a:pt x="1078" y="2256"/>
                  </a:lnTo>
                  <a:lnTo>
                    <a:pt x="1668" y="3333"/>
                  </a:lnTo>
                  <a:lnTo>
                    <a:pt x="2256" y="2256"/>
                  </a:lnTo>
                  <a:lnTo>
                    <a:pt x="3334" y="1666"/>
                  </a:lnTo>
                  <a:lnTo>
                    <a:pt x="2256" y="1078"/>
                  </a:lnTo>
                  <a:lnTo>
                    <a:pt x="166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126"/>
            <p:cNvSpPr/>
            <p:nvPr/>
          </p:nvSpPr>
          <p:spPr>
            <a:xfrm>
              <a:off x="5512425" y="730000"/>
              <a:ext cx="174000" cy="173950"/>
            </a:xfrm>
            <a:custGeom>
              <a:rect b="b" l="l" r="r" t="t"/>
              <a:pathLst>
                <a:path extrusionOk="0" h="6958" w="6960">
                  <a:moveTo>
                    <a:pt x="3480" y="1"/>
                  </a:moveTo>
                  <a:lnTo>
                    <a:pt x="2250" y="2249"/>
                  </a:lnTo>
                  <a:lnTo>
                    <a:pt x="1" y="3480"/>
                  </a:lnTo>
                  <a:lnTo>
                    <a:pt x="2250" y="4709"/>
                  </a:lnTo>
                  <a:lnTo>
                    <a:pt x="3480" y="6958"/>
                  </a:lnTo>
                  <a:lnTo>
                    <a:pt x="4709" y="4709"/>
                  </a:lnTo>
                  <a:lnTo>
                    <a:pt x="6959" y="3480"/>
                  </a:lnTo>
                  <a:lnTo>
                    <a:pt x="4709" y="2249"/>
                  </a:lnTo>
                  <a:lnTo>
                    <a:pt x="348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126"/>
            <p:cNvSpPr/>
            <p:nvPr/>
          </p:nvSpPr>
          <p:spPr>
            <a:xfrm>
              <a:off x="1607675" y="5436425"/>
              <a:ext cx="4403850" cy="6025"/>
            </a:xfrm>
            <a:custGeom>
              <a:rect b="b" l="l" r="r" t="t"/>
              <a:pathLst>
                <a:path extrusionOk="0" h="241" w="176154">
                  <a:moveTo>
                    <a:pt x="88082" y="0"/>
                  </a:moveTo>
                  <a:cubicBezTo>
                    <a:pt x="39428" y="0"/>
                    <a:pt x="0" y="54"/>
                    <a:pt x="0" y="120"/>
                  </a:cubicBezTo>
                  <a:cubicBezTo>
                    <a:pt x="0" y="187"/>
                    <a:pt x="39428" y="240"/>
                    <a:pt x="88080" y="240"/>
                  </a:cubicBezTo>
                  <a:cubicBezTo>
                    <a:pt x="136716" y="240"/>
                    <a:pt x="176153" y="187"/>
                    <a:pt x="176153" y="120"/>
                  </a:cubicBezTo>
                  <a:cubicBezTo>
                    <a:pt x="176153" y="54"/>
                    <a:pt x="136717" y="0"/>
                    <a:pt x="8808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126"/>
            <p:cNvSpPr/>
            <p:nvPr/>
          </p:nvSpPr>
          <p:spPr>
            <a:xfrm>
              <a:off x="2316150" y="4584925"/>
              <a:ext cx="187200" cy="369900"/>
            </a:xfrm>
            <a:custGeom>
              <a:rect b="b" l="l" r="r" t="t"/>
              <a:pathLst>
                <a:path extrusionOk="0" h="14796" w="7488">
                  <a:moveTo>
                    <a:pt x="4172" y="1"/>
                  </a:moveTo>
                  <a:cubicBezTo>
                    <a:pt x="4010" y="1"/>
                    <a:pt x="3848" y="21"/>
                    <a:pt x="3689" y="65"/>
                  </a:cubicBezTo>
                  <a:cubicBezTo>
                    <a:pt x="2772" y="316"/>
                    <a:pt x="2209" y="1223"/>
                    <a:pt x="1804" y="2085"/>
                  </a:cubicBezTo>
                  <a:cubicBezTo>
                    <a:pt x="611" y="4627"/>
                    <a:pt x="0" y="7403"/>
                    <a:pt x="15" y="10211"/>
                  </a:cubicBezTo>
                  <a:cubicBezTo>
                    <a:pt x="23" y="11517"/>
                    <a:pt x="190" y="12886"/>
                    <a:pt x="938" y="13957"/>
                  </a:cubicBezTo>
                  <a:cubicBezTo>
                    <a:pt x="1369" y="14560"/>
                    <a:pt x="1978" y="14795"/>
                    <a:pt x="2593" y="14795"/>
                  </a:cubicBezTo>
                  <a:cubicBezTo>
                    <a:pt x="3337" y="14795"/>
                    <a:pt x="4089" y="14452"/>
                    <a:pt x="4547" y="14000"/>
                  </a:cubicBezTo>
                  <a:cubicBezTo>
                    <a:pt x="5385" y="13174"/>
                    <a:pt x="5731" y="11984"/>
                    <a:pt x="6046" y="10850"/>
                  </a:cubicBezTo>
                  <a:cubicBezTo>
                    <a:pt x="6764" y="8259"/>
                    <a:pt x="7488" y="5541"/>
                    <a:pt x="6909" y="2914"/>
                  </a:cubicBezTo>
                  <a:cubicBezTo>
                    <a:pt x="6737" y="2129"/>
                    <a:pt x="6434" y="1348"/>
                    <a:pt x="5877" y="769"/>
                  </a:cubicBezTo>
                  <a:cubicBezTo>
                    <a:pt x="5432" y="309"/>
                    <a:pt x="4802" y="1"/>
                    <a:pt x="41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126"/>
            <p:cNvSpPr/>
            <p:nvPr/>
          </p:nvSpPr>
          <p:spPr>
            <a:xfrm>
              <a:off x="2382175" y="5082975"/>
              <a:ext cx="254600" cy="155850"/>
            </a:xfrm>
            <a:custGeom>
              <a:rect b="b" l="l" r="r" t="t"/>
              <a:pathLst>
                <a:path extrusionOk="0" h="6234" w="10184">
                  <a:moveTo>
                    <a:pt x="5331" y="1"/>
                  </a:moveTo>
                  <a:cubicBezTo>
                    <a:pt x="4130" y="1"/>
                    <a:pt x="2937" y="231"/>
                    <a:pt x="1879" y="790"/>
                  </a:cubicBezTo>
                  <a:cubicBezTo>
                    <a:pt x="340" y="1602"/>
                    <a:pt x="170" y="3181"/>
                    <a:pt x="170" y="3181"/>
                  </a:cubicBezTo>
                  <a:cubicBezTo>
                    <a:pt x="1" y="3907"/>
                    <a:pt x="22" y="4709"/>
                    <a:pt x="405" y="5347"/>
                  </a:cubicBezTo>
                  <a:cubicBezTo>
                    <a:pt x="715" y="5864"/>
                    <a:pt x="1303" y="6233"/>
                    <a:pt x="1893" y="6233"/>
                  </a:cubicBezTo>
                  <a:cubicBezTo>
                    <a:pt x="2031" y="6233"/>
                    <a:pt x="2169" y="6213"/>
                    <a:pt x="2303" y="6170"/>
                  </a:cubicBezTo>
                  <a:cubicBezTo>
                    <a:pt x="3028" y="5938"/>
                    <a:pt x="3426" y="5173"/>
                    <a:pt x="4029" y="4709"/>
                  </a:cubicBezTo>
                  <a:cubicBezTo>
                    <a:pt x="4713" y="4184"/>
                    <a:pt x="5572" y="4090"/>
                    <a:pt x="6455" y="4090"/>
                  </a:cubicBezTo>
                  <a:cubicBezTo>
                    <a:pt x="6940" y="4090"/>
                    <a:pt x="7432" y="4119"/>
                    <a:pt x="7905" y="4120"/>
                  </a:cubicBezTo>
                  <a:cubicBezTo>
                    <a:pt x="7910" y="4120"/>
                    <a:pt x="7914" y="4120"/>
                    <a:pt x="7919" y="4120"/>
                  </a:cubicBezTo>
                  <a:cubicBezTo>
                    <a:pt x="8468" y="4120"/>
                    <a:pt x="9054" y="4058"/>
                    <a:pt x="9473" y="3705"/>
                  </a:cubicBezTo>
                  <a:cubicBezTo>
                    <a:pt x="10183" y="3108"/>
                    <a:pt x="10053" y="1898"/>
                    <a:pt x="9423" y="1217"/>
                  </a:cubicBezTo>
                  <a:cubicBezTo>
                    <a:pt x="8793" y="535"/>
                    <a:pt x="7837" y="270"/>
                    <a:pt x="6920" y="127"/>
                  </a:cubicBezTo>
                  <a:cubicBezTo>
                    <a:pt x="6396" y="46"/>
                    <a:pt x="5863" y="1"/>
                    <a:pt x="533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126"/>
            <p:cNvSpPr/>
            <p:nvPr/>
          </p:nvSpPr>
          <p:spPr>
            <a:xfrm>
              <a:off x="1995800" y="4696250"/>
              <a:ext cx="308875" cy="303725"/>
            </a:xfrm>
            <a:custGeom>
              <a:rect b="b" l="l" r="r" t="t"/>
              <a:pathLst>
                <a:path extrusionOk="0" h="12149" w="12355">
                  <a:moveTo>
                    <a:pt x="2619" y="0"/>
                  </a:moveTo>
                  <a:cubicBezTo>
                    <a:pt x="2506" y="0"/>
                    <a:pt x="2393" y="6"/>
                    <a:pt x="2279" y="18"/>
                  </a:cubicBezTo>
                  <a:cubicBezTo>
                    <a:pt x="1553" y="94"/>
                    <a:pt x="825" y="473"/>
                    <a:pt x="492" y="1123"/>
                  </a:cubicBezTo>
                  <a:cubicBezTo>
                    <a:pt x="1" y="2082"/>
                    <a:pt x="492" y="3237"/>
                    <a:pt x="1021" y="4178"/>
                  </a:cubicBezTo>
                  <a:cubicBezTo>
                    <a:pt x="1953" y="5836"/>
                    <a:pt x="3014" y="7419"/>
                    <a:pt x="4194" y="8910"/>
                  </a:cubicBezTo>
                  <a:cubicBezTo>
                    <a:pt x="5143" y="10110"/>
                    <a:pt x="6228" y="11291"/>
                    <a:pt x="7662" y="11823"/>
                  </a:cubicBezTo>
                  <a:cubicBezTo>
                    <a:pt x="8230" y="12034"/>
                    <a:pt x="8805" y="12149"/>
                    <a:pt x="9340" y="12149"/>
                  </a:cubicBezTo>
                  <a:cubicBezTo>
                    <a:pt x="10127" y="12149"/>
                    <a:pt x="10825" y="11900"/>
                    <a:pt x="11279" y="11340"/>
                  </a:cubicBezTo>
                  <a:lnTo>
                    <a:pt x="11279" y="11340"/>
                  </a:lnTo>
                  <a:lnTo>
                    <a:pt x="11192" y="11452"/>
                  </a:lnTo>
                  <a:cubicBezTo>
                    <a:pt x="11236" y="11399"/>
                    <a:pt x="11279" y="11344"/>
                    <a:pt x="11320" y="11288"/>
                  </a:cubicBezTo>
                  <a:lnTo>
                    <a:pt x="11320" y="11288"/>
                  </a:lnTo>
                  <a:cubicBezTo>
                    <a:pt x="11322" y="11285"/>
                    <a:pt x="11325" y="11282"/>
                    <a:pt x="11327" y="11279"/>
                  </a:cubicBezTo>
                  <a:lnTo>
                    <a:pt x="11327" y="11279"/>
                  </a:lnTo>
                  <a:lnTo>
                    <a:pt x="11324" y="11283"/>
                  </a:lnTo>
                  <a:lnTo>
                    <a:pt x="11324" y="11283"/>
                  </a:lnTo>
                  <a:cubicBezTo>
                    <a:pt x="12214" y="10073"/>
                    <a:pt x="12355" y="8398"/>
                    <a:pt x="11908" y="6956"/>
                  </a:cubicBezTo>
                  <a:cubicBezTo>
                    <a:pt x="11440" y="5445"/>
                    <a:pt x="10403" y="4165"/>
                    <a:pt x="9213" y="3124"/>
                  </a:cubicBezTo>
                  <a:cubicBezTo>
                    <a:pt x="7811" y="1901"/>
                    <a:pt x="6184" y="962"/>
                    <a:pt x="4423" y="361"/>
                  </a:cubicBezTo>
                  <a:cubicBezTo>
                    <a:pt x="3841" y="163"/>
                    <a:pt x="3231" y="0"/>
                    <a:pt x="261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126"/>
            <p:cNvSpPr/>
            <p:nvPr/>
          </p:nvSpPr>
          <p:spPr>
            <a:xfrm>
              <a:off x="2342225" y="5129575"/>
              <a:ext cx="172825" cy="309875"/>
            </a:xfrm>
            <a:custGeom>
              <a:rect b="b" l="l" r="r" t="t"/>
              <a:pathLst>
                <a:path extrusionOk="0" h="12395" w="6913">
                  <a:moveTo>
                    <a:pt x="6725" y="0"/>
                  </a:moveTo>
                  <a:cubicBezTo>
                    <a:pt x="6622" y="0"/>
                    <a:pt x="6477" y="4"/>
                    <a:pt x="6295" y="10"/>
                  </a:cubicBezTo>
                  <a:cubicBezTo>
                    <a:pt x="5899" y="41"/>
                    <a:pt x="5320" y="147"/>
                    <a:pt x="4668" y="451"/>
                  </a:cubicBezTo>
                  <a:cubicBezTo>
                    <a:pt x="4013" y="748"/>
                    <a:pt x="3314" y="1286"/>
                    <a:pt x="2722" y="2028"/>
                  </a:cubicBezTo>
                  <a:cubicBezTo>
                    <a:pt x="2126" y="2767"/>
                    <a:pt x="1625" y="3689"/>
                    <a:pt x="1224" y="4699"/>
                  </a:cubicBezTo>
                  <a:cubicBezTo>
                    <a:pt x="838" y="5714"/>
                    <a:pt x="550" y="6708"/>
                    <a:pt x="373" y="7633"/>
                  </a:cubicBezTo>
                  <a:cubicBezTo>
                    <a:pt x="197" y="8559"/>
                    <a:pt x="121" y="9400"/>
                    <a:pt x="73" y="10105"/>
                  </a:cubicBezTo>
                  <a:cubicBezTo>
                    <a:pt x="27" y="10812"/>
                    <a:pt x="13" y="11384"/>
                    <a:pt x="7" y="11780"/>
                  </a:cubicBezTo>
                  <a:cubicBezTo>
                    <a:pt x="1" y="12175"/>
                    <a:pt x="8" y="12393"/>
                    <a:pt x="26" y="12394"/>
                  </a:cubicBezTo>
                  <a:cubicBezTo>
                    <a:pt x="26" y="12394"/>
                    <a:pt x="26" y="12394"/>
                    <a:pt x="26" y="12394"/>
                  </a:cubicBezTo>
                  <a:cubicBezTo>
                    <a:pt x="43" y="12394"/>
                    <a:pt x="70" y="12177"/>
                    <a:pt x="104" y="11784"/>
                  </a:cubicBezTo>
                  <a:cubicBezTo>
                    <a:pt x="144" y="11341"/>
                    <a:pt x="192" y="10783"/>
                    <a:pt x="251" y="10120"/>
                  </a:cubicBezTo>
                  <a:cubicBezTo>
                    <a:pt x="321" y="9420"/>
                    <a:pt x="416" y="8586"/>
                    <a:pt x="601" y="7678"/>
                  </a:cubicBezTo>
                  <a:cubicBezTo>
                    <a:pt x="786" y="6772"/>
                    <a:pt x="1079" y="5788"/>
                    <a:pt x="1459" y="4791"/>
                  </a:cubicBezTo>
                  <a:cubicBezTo>
                    <a:pt x="1853" y="3799"/>
                    <a:pt x="2336" y="2897"/>
                    <a:pt x="2904" y="2173"/>
                  </a:cubicBezTo>
                  <a:cubicBezTo>
                    <a:pt x="3467" y="1446"/>
                    <a:pt x="4126" y="917"/>
                    <a:pt x="4747" y="609"/>
                  </a:cubicBezTo>
                  <a:cubicBezTo>
                    <a:pt x="5238" y="362"/>
                    <a:pt x="5764" y="191"/>
                    <a:pt x="6307" y="107"/>
                  </a:cubicBezTo>
                  <a:cubicBezTo>
                    <a:pt x="6695" y="64"/>
                    <a:pt x="6912" y="31"/>
                    <a:pt x="6912" y="14"/>
                  </a:cubicBezTo>
                  <a:cubicBezTo>
                    <a:pt x="6912" y="5"/>
                    <a:pt x="6848" y="0"/>
                    <a:pt x="672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126"/>
            <p:cNvSpPr/>
            <p:nvPr/>
          </p:nvSpPr>
          <p:spPr>
            <a:xfrm>
              <a:off x="2341050" y="4719650"/>
              <a:ext cx="75775" cy="687775"/>
            </a:xfrm>
            <a:custGeom>
              <a:rect b="b" l="l" r="r" t="t"/>
              <a:pathLst>
                <a:path extrusionOk="0" h="27511" w="3031">
                  <a:moveTo>
                    <a:pt x="3022" y="0"/>
                  </a:moveTo>
                  <a:cubicBezTo>
                    <a:pt x="3013" y="0"/>
                    <a:pt x="2980" y="92"/>
                    <a:pt x="2926" y="266"/>
                  </a:cubicBezTo>
                  <a:cubicBezTo>
                    <a:pt x="2866" y="471"/>
                    <a:pt x="2792" y="727"/>
                    <a:pt x="2699" y="1043"/>
                  </a:cubicBezTo>
                  <a:cubicBezTo>
                    <a:pt x="2599" y="1380"/>
                    <a:pt x="2496" y="1798"/>
                    <a:pt x="2378" y="2283"/>
                  </a:cubicBezTo>
                  <a:cubicBezTo>
                    <a:pt x="2256" y="2767"/>
                    <a:pt x="2128" y="3321"/>
                    <a:pt x="2003" y="3937"/>
                  </a:cubicBezTo>
                  <a:cubicBezTo>
                    <a:pt x="1473" y="6395"/>
                    <a:pt x="921" y="9829"/>
                    <a:pt x="537" y="13645"/>
                  </a:cubicBezTo>
                  <a:cubicBezTo>
                    <a:pt x="156" y="17462"/>
                    <a:pt x="1" y="20934"/>
                    <a:pt x="8" y="23447"/>
                  </a:cubicBezTo>
                  <a:cubicBezTo>
                    <a:pt x="5" y="24705"/>
                    <a:pt x="42" y="25721"/>
                    <a:pt x="80" y="26422"/>
                  </a:cubicBezTo>
                  <a:cubicBezTo>
                    <a:pt x="104" y="26750"/>
                    <a:pt x="123" y="27018"/>
                    <a:pt x="138" y="27230"/>
                  </a:cubicBezTo>
                  <a:cubicBezTo>
                    <a:pt x="155" y="27414"/>
                    <a:pt x="167" y="27511"/>
                    <a:pt x="175" y="27511"/>
                  </a:cubicBezTo>
                  <a:cubicBezTo>
                    <a:pt x="175" y="27511"/>
                    <a:pt x="175" y="27511"/>
                    <a:pt x="175" y="27511"/>
                  </a:cubicBezTo>
                  <a:cubicBezTo>
                    <a:pt x="184" y="27511"/>
                    <a:pt x="189" y="27413"/>
                    <a:pt x="189" y="27228"/>
                  </a:cubicBezTo>
                  <a:cubicBezTo>
                    <a:pt x="186" y="27016"/>
                    <a:pt x="183" y="26749"/>
                    <a:pt x="179" y="26420"/>
                  </a:cubicBezTo>
                  <a:cubicBezTo>
                    <a:pt x="170" y="25718"/>
                    <a:pt x="160" y="24703"/>
                    <a:pt x="186" y="23450"/>
                  </a:cubicBezTo>
                  <a:cubicBezTo>
                    <a:pt x="225" y="20942"/>
                    <a:pt x="407" y="17479"/>
                    <a:pt x="787" y="13670"/>
                  </a:cubicBezTo>
                  <a:cubicBezTo>
                    <a:pt x="1170" y="9861"/>
                    <a:pt x="1694" y="6433"/>
                    <a:pt x="2178" y="3973"/>
                  </a:cubicBezTo>
                  <a:cubicBezTo>
                    <a:pt x="2291" y="3356"/>
                    <a:pt x="2407" y="2800"/>
                    <a:pt x="2516" y="2314"/>
                  </a:cubicBezTo>
                  <a:cubicBezTo>
                    <a:pt x="2620" y="1828"/>
                    <a:pt x="2708" y="1407"/>
                    <a:pt x="2794" y="1068"/>
                  </a:cubicBezTo>
                  <a:cubicBezTo>
                    <a:pt x="2868" y="747"/>
                    <a:pt x="2928" y="487"/>
                    <a:pt x="2976" y="280"/>
                  </a:cubicBezTo>
                  <a:cubicBezTo>
                    <a:pt x="3014" y="98"/>
                    <a:pt x="3030" y="2"/>
                    <a:pt x="3023" y="0"/>
                  </a:cubicBezTo>
                  <a:cubicBezTo>
                    <a:pt x="3022" y="0"/>
                    <a:pt x="3022"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126"/>
            <p:cNvSpPr/>
            <p:nvPr/>
          </p:nvSpPr>
          <p:spPr>
            <a:xfrm>
              <a:off x="2114850" y="4773725"/>
              <a:ext cx="229800" cy="466350"/>
            </a:xfrm>
            <a:custGeom>
              <a:rect b="b" l="l" r="r" t="t"/>
              <a:pathLst>
                <a:path extrusionOk="0" h="18654" w="9192">
                  <a:moveTo>
                    <a:pt x="43" y="1"/>
                  </a:moveTo>
                  <a:cubicBezTo>
                    <a:pt x="42" y="1"/>
                    <a:pt x="41" y="1"/>
                    <a:pt x="40" y="2"/>
                  </a:cubicBezTo>
                  <a:cubicBezTo>
                    <a:pt x="1" y="56"/>
                    <a:pt x="1054" y="663"/>
                    <a:pt x="2391" y="2058"/>
                  </a:cubicBezTo>
                  <a:cubicBezTo>
                    <a:pt x="3721" y="3449"/>
                    <a:pt x="5269" y="5661"/>
                    <a:pt x="6443" y="8370"/>
                  </a:cubicBezTo>
                  <a:cubicBezTo>
                    <a:pt x="7042" y="9716"/>
                    <a:pt x="7523" y="11039"/>
                    <a:pt x="7883" y="12264"/>
                  </a:cubicBezTo>
                  <a:cubicBezTo>
                    <a:pt x="8261" y="13485"/>
                    <a:pt x="8514" y="14610"/>
                    <a:pt x="8706" y="15556"/>
                  </a:cubicBezTo>
                  <a:cubicBezTo>
                    <a:pt x="8889" y="16506"/>
                    <a:pt x="8999" y="17281"/>
                    <a:pt x="9064" y="17818"/>
                  </a:cubicBezTo>
                  <a:cubicBezTo>
                    <a:pt x="9120" y="18354"/>
                    <a:pt x="9158" y="18653"/>
                    <a:pt x="9175" y="18653"/>
                  </a:cubicBezTo>
                  <a:cubicBezTo>
                    <a:pt x="9175" y="18653"/>
                    <a:pt x="9175" y="18653"/>
                    <a:pt x="9175" y="18653"/>
                  </a:cubicBezTo>
                  <a:cubicBezTo>
                    <a:pt x="9192" y="18652"/>
                    <a:pt x="9186" y="18353"/>
                    <a:pt x="9161" y="17810"/>
                  </a:cubicBezTo>
                  <a:cubicBezTo>
                    <a:pt x="9125" y="17267"/>
                    <a:pt x="9043" y="16483"/>
                    <a:pt x="8881" y="15524"/>
                  </a:cubicBezTo>
                  <a:cubicBezTo>
                    <a:pt x="8709" y="14567"/>
                    <a:pt x="8472" y="13431"/>
                    <a:pt x="8104" y="12198"/>
                  </a:cubicBezTo>
                  <a:cubicBezTo>
                    <a:pt x="7754" y="10960"/>
                    <a:pt x="7277" y="9625"/>
                    <a:pt x="6673" y="8268"/>
                  </a:cubicBezTo>
                  <a:cubicBezTo>
                    <a:pt x="5490" y="5537"/>
                    <a:pt x="3898" y="3310"/>
                    <a:pt x="2518" y="1934"/>
                  </a:cubicBezTo>
                  <a:cubicBezTo>
                    <a:pt x="2194" y="1568"/>
                    <a:pt x="1835" y="1306"/>
                    <a:pt x="1547" y="1048"/>
                  </a:cubicBezTo>
                  <a:cubicBezTo>
                    <a:pt x="1397" y="925"/>
                    <a:pt x="1266" y="801"/>
                    <a:pt x="1132" y="704"/>
                  </a:cubicBezTo>
                  <a:lnTo>
                    <a:pt x="755" y="451"/>
                  </a:lnTo>
                  <a:cubicBezTo>
                    <a:pt x="323" y="160"/>
                    <a:pt x="73" y="1"/>
                    <a:pt x="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126"/>
            <p:cNvSpPr/>
            <p:nvPr/>
          </p:nvSpPr>
          <p:spPr>
            <a:xfrm>
              <a:off x="5166950" y="4773950"/>
              <a:ext cx="183100" cy="353000"/>
            </a:xfrm>
            <a:custGeom>
              <a:rect b="b" l="l" r="r" t="t"/>
              <a:pathLst>
                <a:path extrusionOk="0" h="14120" w="7324">
                  <a:moveTo>
                    <a:pt x="4648" y="1"/>
                  </a:moveTo>
                  <a:cubicBezTo>
                    <a:pt x="2666" y="1"/>
                    <a:pt x="738" y="4158"/>
                    <a:pt x="426" y="6647"/>
                  </a:cubicBezTo>
                  <a:cubicBezTo>
                    <a:pt x="211" y="8365"/>
                    <a:pt x="0" y="11766"/>
                    <a:pt x="1757" y="14119"/>
                  </a:cubicBezTo>
                  <a:cubicBezTo>
                    <a:pt x="3771" y="12404"/>
                    <a:pt x="5788" y="10125"/>
                    <a:pt x="6632" y="7619"/>
                  </a:cubicBezTo>
                  <a:cubicBezTo>
                    <a:pt x="7068" y="6324"/>
                    <a:pt x="7323" y="4942"/>
                    <a:pt x="7141" y="3587"/>
                  </a:cubicBezTo>
                  <a:cubicBezTo>
                    <a:pt x="6958" y="2232"/>
                    <a:pt x="6301" y="904"/>
                    <a:pt x="5190" y="109"/>
                  </a:cubicBezTo>
                  <a:cubicBezTo>
                    <a:pt x="5010" y="35"/>
                    <a:pt x="4828" y="1"/>
                    <a:pt x="464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126"/>
            <p:cNvSpPr/>
            <p:nvPr/>
          </p:nvSpPr>
          <p:spPr>
            <a:xfrm>
              <a:off x="5250450" y="5134875"/>
              <a:ext cx="213475" cy="131750"/>
            </a:xfrm>
            <a:custGeom>
              <a:rect b="b" l="l" r="r" t="t"/>
              <a:pathLst>
                <a:path extrusionOk="0" h="5270" w="8539">
                  <a:moveTo>
                    <a:pt x="5147" y="1"/>
                  </a:moveTo>
                  <a:cubicBezTo>
                    <a:pt x="4072" y="1"/>
                    <a:pt x="3000" y="278"/>
                    <a:pt x="2109" y="872"/>
                  </a:cubicBezTo>
                  <a:cubicBezTo>
                    <a:pt x="839" y="1719"/>
                    <a:pt x="1" y="3247"/>
                    <a:pt x="144" y="4766"/>
                  </a:cubicBezTo>
                  <a:lnTo>
                    <a:pt x="145" y="4766"/>
                  </a:lnTo>
                  <a:cubicBezTo>
                    <a:pt x="914" y="5120"/>
                    <a:pt x="1699" y="5270"/>
                    <a:pt x="2488" y="5270"/>
                  </a:cubicBezTo>
                  <a:cubicBezTo>
                    <a:pt x="3809" y="5270"/>
                    <a:pt x="5143" y="4852"/>
                    <a:pt x="6436" y="4273"/>
                  </a:cubicBezTo>
                  <a:cubicBezTo>
                    <a:pt x="7039" y="4003"/>
                    <a:pt x="7624" y="3644"/>
                    <a:pt x="8008" y="3108"/>
                  </a:cubicBezTo>
                  <a:cubicBezTo>
                    <a:pt x="8391" y="2571"/>
                    <a:pt x="8539" y="1828"/>
                    <a:pt x="8241" y="1239"/>
                  </a:cubicBezTo>
                  <a:cubicBezTo>
                    <a:pt x="7923" y="609"/>
                    <a:pt x="7198" y="299"/>
                    <a:pt x="6508" y="149"/>
                  </a:cubicBezTo>
                  <a:cubicBezTo>
                    <a:pt x="6063" y="51"/>
                    <a:pt x="5605" y="1"/>
                    <a:pt x="514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126"/>
            <p:cNvSpPr/>
            <p:nvPr/>
          </p:nvSpPr>
          <p:spPr>
            <a:xfrm>
              <a:off x="5141425" y="5195350"/>
              <a:ext cx="239275" cy="232975"/>
            </a:xfrm>
            <a:custGeom>
              <a:rect b="b" l="l" r="r" t="t"/>
              <a:pathLst>
                <a:path extrusionOk="0" h="9319" w="9571">
                  <a:moveTo>
                    <a:pt x="9297" y="1"/>
                  </a:moveTo>
                  <a:cubicBezTo>
                    <a:pt x="9217" y="1"/>
                    <a:pt x="9120" y="4"/>
                    <a:pt x="9007" y="10"/>
                  </a:cubicBezTo>
                  <a:cubicBezTo>
                    <a:pt x="8648" y="29"/>
                    <a:pt x="8128" y="112"/>
                    <a:pt x="7513" y="308"/>
                  </a:cubicBezTo>
                  <a:cubicBezTo>
                    <a:pt x="6280" y="688"/>
                    <a:pt x="4704" y="1654"/>
                    <a:pt x="3423" y="3155"/>
                  </a:cubicBezTo>
                  <a:cubicBezTo>
                    <a:pt x="2144" y="4656"/>
                    <a:pt x="1347" y="6259"/>
                    <a:pt x="806" y="7408"/>
                  </a:cubicBezTo>
                  <a:cubicBezTo>
                    <a:pt x="536" y="7986"/>
                    <a:pt x="333" y="8461"/>
                    <a:pt x="199" y="8792"/>
                  </a:cubicBezTo>
                  <a:cubicBezTo>
                    <a:pt x="66" y="9121"/>
                    <a:pt x="0" y="9309"/>
                    <a:pt x="19" y="9318"/>
                  </a:cubicBezTo>
                  <a:cubicBezTo>
                    <a:pt x="19" y="9318"/>
                    <a:pt x="20" y="9318"/>
                    <a:pt x="21" y="9318"/>
                  </a:cubicBezTo>
                  <a:cubicBezTo>
                    <a:pt x="68" y="9318"/>
                    <a:pt x="420" y="8617"/>
                    <a:pt x="994" y="7501"/>
                  </a:cubicBezTo>
                  <a:cubicBezTo>
                    <a:pt x="1581" y="6379"/>
                    <a:pt x="2399" y="4813"/>
                    <a:pt x="3648" y="3348"/>
                  </a:cubicBezTo>
                  <a:cubicBezTo>
                    <a:pt x="4897" y="1886"/>
                    <a:pt x="6401" y="926"/>
                    <a:pt x="7582" y="506"/>
                  </a:cubicBezTo>
                  <a:cubicBezTo>
                    <a:pt x="8765" y="70"/>
                    <a:pt x="9570" y="85"/>
                    <a:pt x="9563" y="25"/>
                  </a:cubicBezTo>
                  <a:cubicBezTo>
                    <a:pt x="9563" y="13"/>
                    <a:pt x="9471" y="1"/>
                    <a:pt x="929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126"/>
            <p:cNvSpPr/>
            <p:nvPr/>
          </p:nvSpPr>
          <p:spPr>
            <a:xfrm>
              <a:off x="5138400" y="4871175"/>
              <a:ext cx="125825" cy="568275"/>
            </a:xfrm>
            <a:custGeom>
              <a:rect b="b" l="l" r="r" t="t"/>
              <a:pathLst>
                <a:path extrusionOk="0" h="22731" w="5033">
                  <a:moveTo>
                    <a:pt x="5012" y="0"/>
                  </a:moveTo>
                  <a:cubicBezTo>
                    <a:pt x="4992" y="0"/>
                    <a:pt x="4914" y="317"/>
                    <a:pt x="4793" y="890"/>
                  </a:cubicBezTo>
                  <a:cubicBezTo>
                    <a:pt x="4664" y="1518"/>
                    <a:pt x="4495" y="2340"/>
                    <a:pt x="4290" y="3332"/>
                  </a:cubicBezTo>
                  <a:cubicBezTo>
                    <a:pt x="3871" y="5396"/>
                    <a:pt x="3286" y="8243"/>
                    <a:pt x="2596" y="11382"/>
                  </a:cubicBezTo>
                  <a:cubicBezTo>
                    <a:pt x="1907" y="14520"/>
                    <a:pt x="1245" y="17353"/>
                    <a:pt x="761" y="19402"/>
                  </a:cubicBezTo>
                  <a:cubicBezTo>
                    <a:pt x="530" y="20389"/>
                    <a:pt x="339" y="21206"/>
                    <a:pt x="193" y="21831"/>
                  </a:cubicBezTo>
                  <a:cubicBezTo>
                    <a:pt x="62" y="22405"/>
                    <a:pt x="0" y="22725"/>
                    <a:pt x="20" y="22730"/>
                  </a:cubicBezTo>
                  <a:cubicBezTo>
                    <a:pt x="20" y="22730"/>
                    <a:pt x="20" y="22730"/>
                    <a:pt x="20" y="22730"/>
                  </a:cubicBezTo>
                  <a:cubicBezTo>
                    <a:pt x="41" y="22730"/>
                    <a:pt x="140" y="22420"/>
                    <a:pt x="305" y="21859"/>
                  </a:cubicBezTo>
                  <a:cubicBezTo>
                    <a:pt x="471" y="21294"/>
                    <a:pt x="696" y="20472"/>
                    <a:pt x="964" y="19453"/>
                  </a:cubicBezTo>
                  <a:cubicBezTo>
                    <a:pt x="1500" y="17415"/>
                    <a:pt x="2197" y="14586"/>
                    <a:pt x="2885" y="11445"/>
                  </a:cubicBezTo>
                  <a:cubicBezTo>
                    <a:pt x="3574" y="8306"/>
                    <a:pt x="4129" y="5447"/>
                    <a:pt x="4496" y="3372"/>
                  </a:cubicBezTo>
                  <a:cubicBezTo>
                    <a:pt x="4679" y="2335"/>
                    <a:pt x="4819" y="1494"/>
                    <a:pt x="4906" y="911"/>
                  </a:cubicBezTo>
                  <a:cubicBezTo>
                    <a:pt x="4994" y="328"/>
                    <a:pt x="5033" y="4"/>
                    <a:pt x="5012" y="0"/>
                  </a:cubicBezTo>
                  <a:cubicBezTo>
                    <a:pt x="5012" y="0"/>
                    <a:pt x="5012" y="0"/>
                    <a:pt x="50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126"/>
            <p:cNvSpPr/>
            <p:nvPr/>
          </p:nvSpPr>
          <p:spPr>
            <a:xfrm>
              <a:off x="4978350" y="5035850"/>
              <a:ext cx="174550" cy="236100"/>
            </a:xfrm>
            <a:custGeom>
              <a:rect b="b" l="l" r="r" t="t"/>
              <a:pathLst>
                <a:path extrusionOk="0" h="9444" w="6982">
                  <a:moveTo>
                    <a:pt x="1419" y="0"/>
                  </a:moveTo>
                  <a:cubicBezTo>
                    <a:pt x="1211" y="0"/>
                    <a:pt x="1008" y="46"/>
                    <a:pt x="816" y="151"/>
                  </a:cubicBezTo>
                  <a:cubicBezTo>
                    <a:pt x="97" y="545"/>
                    <a:pt x="1" y="1540"/>
                    <a:pt x="113" y="2353"/>
                  </a:cubicBezTo>
                  <a:cubicBezTo>
                    <a:pt x="582" y="5737"/>
                    <a:pt x="3302" y="8694"/>
                    <a:pt x="6636" y="9444"/>
                  </a:cubicBezTo>
                  <a:lnTo>
                    <a:pt x="6736" y="9246"/>
                  </a:lnTo>
                  <a:cubicBezTo>
                    <a:pt x="6982" y="6036"/>
                    <a:pt x="5560" y="2744"/>
                    <a:pt x="3057" y="720"/>
                  </a:cubicBezTo>
                  <a:cubicBezTo>
                    <a:pt x="2590" y="342"/>
                    <a:pt x="1989" y="0"/>
                    <a:pt x="141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126"/>
            <p:cNvSpPr/>
            <p:nvPr/>
          </p:nvSpPr>
          <p:spPr>
            <a:xfrm>
              <a:off x="5046050" y="5115300"/>
              <a:ext cx="112525" cy="302275"/>
            </a:xfrm>
            <a:custGeom>
              <a:rect b="b" l="l" r="r" t="t"/>
              <a:pathLst>
                <a:path extrusionOk="0" h="12091" w="4501">
                  <a:moveTo>
                    <a:pt x="42" y="1"/>
                  </a:moveTo>
                  <a:cubicBezTo>
                    <a:pt x="39" y="1"/>
                    <a:pt x="38" y="1"/>
                    <a:pt x="37" y="2"/>
                  </a:cubicBezTo>
                  <a:cubicBezTo>
                    <a:pt x="1" y="47"/>
                    <a:pt x="604" y="507"/>
                    <a:pt x="1387" y="1424"/>
                  </a:cubicBezTo>
                  <a:cubicBezTo>
                    <a:pt x="1783" y="1879"/>
                    <a:pt x="2199" y="2465"/>
                    <a:pt x="2604" y="3150"/>
                  </a:cubicBezTo>
                  <a:cubicBezTo>
                    <a:pt x="2994" y="3842"/>
                    <a:pt x="3364" y="4637"/>
                    <a:pt x="3652" y="5509"/>
                  </a:cubicBezTo>
                  <a:cubicBezTo>
                    <a:pt x="3927" y="6384"/>
                    <a:pt x="4087" y="7247"/>
                    <a:pt x="4173" y="8037"/>
                  </a:cubicBezTo>
                  <a:cubicBezTo>
                    <a:pt x="4242" y="8829"/>
                    <a:pt x="4245" y="9548"/>
                    <a:pt x="4189" y="10149"/>
                  </a:cubicBezTo>
                  <a:cubicBezTo>
                    <a:pt x="4086" y="11351"/>
                    <a:pt x="3863" y="12075"/>
                    <a:pt x="3920" y="12091"/>
                  </a:cubicBezTo>
                  <a:cubicBezTo>
                    <a:pt x="3920" y="12091"/>
                    <a:pt x="3921" y="12091"/>
                    <a:pt x="3921" y="12091"/>
                  </a:cubicBezTo>
                  <a:cubicBezTo>
                    <a:pt x="3942" y="12091"/>
                    <a:pt x="4006" y="11914"/>
                    <a:pt x="4106" y="11592"/>
                  </a:cubicBezTo>
                  <a:cubicBezTo>
                    <a:pt x="4172" y="11394"/>
                    <a:pt x="4224" y="11192"/>
                    <a:pt x="4260" y="10987"/>
                  </a:cubicBezTo>
                  <a:cubicBezTo>
                    <a:pt x="4305" y="10748"/>
                    <a:pt x="4373" y="10476"/>
                    <a:pt x="4397" y="10170"/>
                  </a:cubicBezTo>
                  <a:cubicBezTo>
                    <a:pt x="4482" y="9561"/>
                    <a:pt x="4501" y="8826"/>
                    <a:pt x="4445" y="8013"/>
                  </a:cubicBezTo>
                  <a:cubicBezTo>
                    <a:pt x="4305" y="6244"/>
                    <a:pt x="3755" y="4531"/>
                    <a:pt x="2839" y="3011"/>
                  </a:cubicBezTo>
                  <a:cubicBezTo>
                    <a:pt x="2411" y="2318"/>
                    <a:pt x="1967" y="1731"/>
                    <a:pt x="1544" y="1285"/>
                  </a:cubicBezTo>
                  <a:cubicBezTo>
                    <a:pt x="1346" y="1050"/>
                    <a:pt x="1133" y="869"/>
                    <a:pt x="956" y="701"/>
                  </a:cubicBezTo>
                  <a:cubicBezTo>
                    <a:pt x="808" y="556"/>
                    <a:pt x="647" y="422"/>
                    <a:pt x="479" y="299"/>
                  </a:cubicBezTo>
                  <a:cubicBezTo>
                    <a:pt x="225" y="106"/>
                    <a:pt x="72" y="1"/>
                    <a:pt x="4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126"/>
            <p:cNvSpPr/>
            <p:nvPr/>
          </p:nvSpPr>
          <p:spPr>
            <a:xfrm>
              <a:off x="4409525" y="2771275"/>
              <a:ext cx="151825" cy="127250"/>
            </a:xfrm>
            <a:custGeom>
              <a:rect b="b" l="l" r="r" t="t"/>
              <a:pathLst>
                <a:path extrusionOk="0" h="5090" w="6073">
                  <a:moveTo>
                    <a:pt x="2979" y="1"/>
                  </a:moveTo>
                  <a:cubicBezTo>
                    <a:pt x="2383" y="1"/>
                    <a:pt x="1796" y="188"/>
                    <a:pt x="1350" y="596"/>
                  </a:cubicBezTo>
                  <a:lnTo>
                    <a:pt x="846" y="1232"/>
                  </a:lnTo>
                  <a:cubicBezTo>
                    <a:pt x="1" y="2725"/>
                    <a:pt x="1141" y="4916"/>
                    <a:pt x="2849" y="5080"/>
                  </a:cubicBezTo>
                  <a:cubicBezTo>
                    <a:pt x="2917" y="5087"/>
                    <a:pt x="2986" y="5090"/>
                    <a:pt x="3054" y="5090"/>
                  </a:cubicBezTo>
                  <a:cubicBezTo>
                    <a:pt x="4677" y="5090"/>
                    <a:pt x="6073" y="3247"/>
                    <a:pt x="5551" y="1686"/>
                  </a:cubicBezTo>
                  <a:cubicBezTo>
                    <a:pt x="5199" y="632"/>
                    <a:pt x="4073" y="1"/>
                    <a:pt x="2979" y="1"/>
                  </a:cubicBezTo>
                  <a:close/>
                </a:path>
              </a:pathLst>
            </a:custGeom>
            <a:solidFill>
              <a:srgbClr val="E850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126"/>
            <p:cNvSpPr/>
            <p:nvPr/>
          </p:nvSpPr>
          <p:spPr>
            <a:xfrm>
              <a:off x="4404225" y="2766950"/>
              <a:ext cx="162150" cy="135925"/>
            </a:xfrm>
            <a:custGeom>
              <a:rect b="b" l="l" r="r" t="t"/>
              <a:pathLst>
                <a:path extrusionOk="0" h="5437" w="6486">
                  <a:moveTo>
                    <a:pt x="3182" y="1"/>
                  </a:moveTo>
                  <a:cubicBezTo>
                    <a:pt x="2546" y="1"/>
                    <a:pt x="1920" y="201"/>
                    <a:pt x="1443" y="637"/>
                  </a:cubicBezTo>
                  <a:lnTo>
                    <a:pt x="903" y="1315"/>
                  </a:lnTo>
                  <a:cubicBezTo>
                    <a:pt x="1" y="2910"/>
                    <a:pt x="1219" y="5250"/>
                    <a:pt x="3042" y="5425"/>
                  </a:cubicBezTo>
                  <a:cubicBezTo>
                    <a:pt x="3116" y="5433"/>
                    <a:pt x="3189" y="5436"/>
                    <a:pt x="3262" y="5436"/>
                  </a:cubicBezTo>
                  <a:cubicBezTo>
                    <a:pt x="4996" y="5436"/>
                    <a:pt x="6486" y="3468"/>
                    <a:pt x="5929" y="1800"/>
                  </a:cubicBezTo>
                  <a:cubicBezTo>
                    <a:pt x="5553" y="675"/>
                    <a:pt x="4350" y="1"/>
                    <a:pt x="318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126"/>
            <p:cNvSpPr/>
            <p:nvPr/>
          </p:nvSpPr>
          <p:spPr>
            <a:xfrm>
              <a:off x="4549125" y="2423050"/>
              <a:ext cx="261025" cy="218825"/>
            </a:xfrm>
            <a:custGeom>
              <a:rect b="b" l="l" r="r" t="t"/>
              <a:pathLst>
                <a:path extrusionOk="0" h="8753" w="10441">
                  <a:moveTo>
                    <a:pt x="5122" y="1"/>
                  </a:moveTo>
                  <a:cubicBezTo>
                    <a:pt x="4097" y="1"/>
                    <a:pt x="3090" y="322"/>
                    <a:pt x="2323" y="1024"/>
                  </a:cubicBezTo>
                  <a:lnTo>
                    <a:pt x="1454" y="2116"/>
                  </a:lnTo>
                  <a:cubicBezTo>
                    <a:pt x="1" y="4684"/>
                    <a:pt x="1961" y="8451"/>
                    <a:pt x="4898" y="8735"/>
                  </a:cubicBezTo>
                  <a:cubicBezTo>
                    <a:pt x="5016" y="8747"/>
                    <a:pt x="5134" y="8752"/>
                    <a:pt x="5251" y="8752"/>
                  </a:cubicBezTo>
                  <a:cubicBezTo>
                    <a:pt x="8042" y="8752"/>
                    <a:pt x="10441" y="5583"/>
                    <a:pt x="9544" y="2898"/>
                  </a:cubicBezTo>
                  <a:cubicBezTo>
                    <a:pt x="8939" y="1086"/>
                    <a:pt x="7002" y="1"/>
                    <a:pt x="5122" y="1"/>
                  </a:cubicBezTo>
                  <a:close/>
                </a:path>
              </a:pathLst>
            </a:custGeom>
            <a:solidFill>
              <a:srgbClr val="E850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126"/>
            <p:cNvSpPr/>
            <p:nvPr/>
          </p:nvSpPr>
          <p:spPr>
            <a:xfrm>
              <a:off x="4545475" y="2420250"/>
              <a:ext cx="268200" cy="224400"/>
            </a:xfrm>
            <a:custGeom>
              <a:rect b="b" l="l" r="r" t="t"/>
              <a:pathLst>
                <a:path extrusionOk="0" h="8976" w="10728">
                  <a:moveTo>
                    <a:pt x="5262" y="1"/>
                  </a:moveTo>
                  <a:cubicBezTo>
                    <a:pt x="4209" y="1"/>
                    <a:pt x="3174" y="331"/>
                    <a:pt x="2386" y="1051"/>
                  </a:cubicBezTo>
                  <a:lnTo>
                    <a:pt x="1493" y="2171"/>
                  </a:lnTo>
                  <a:cubicBezTo>
                    <a:pt x="0" y="4805"/>
                    <a:pt x="2014" y="8667"/>
                    <a:pt x="5032" y="8958"/>
                  </a:cubicBezTo>
                  <a:cubicBezTo>
                    <a:pt x="5153" y="8970"/>
                    <a:pt x="5274" y="8976"/>
                    <a:pt x="5394" y="8976"/>
                  </a:cubicBezTo>
                  <a:cubicBezTo>
                    <a:pt x="8261" y="8976"/>
                    <a:pt x="10728" y="5725"/>
                    <a:pt x="9806" y="2972"/>
                  </a:cubicBezTo>
                  <a:cubicBezTo>
                    <a:pt x="9184" y="1114"/>
                    <a:pt x="7194" y="1"/>
                    <a:pt x="526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126"/>
            <p:cNvSpPr/>
            <p:nvPr/>
          </p:nvSpPr>
          <p:spPr>
            <a:xfrm>
              <a:off x="2270425" y="243225"/>
              <a:ext cx="3049750" cy="2436025"/>
            </a:xfrm>
            <a:custGeom>
              <a:rect b="b" l="l" r="r" t="t"/>
              <a:pathLst>
                <a:path extrusionOk="0" h="97441" w="121990">
                  <a:moveTo>
                    <a:pt x="87552" y="0"/>
                  </a:moveTo>
                  <a:cubicBezTo>
                    <a:pt x="84189" y="0"/>
                    <a:pt x="80833" y="644"/>
                    <a:pt x="77737" y="1972"/>
                  </a:cubicBezTo>
                  <a:cubicBezTo>
                    <a:pt x="75499" y="794"/>
                    <a:pt x="72981" y="243"/>
                    <a:pt x="70398" y="243"/>
                  </a:cubicBezTo>
                  <a:cubicBezTo>
                    <a:pt x="63395" y="243"/>
                    <a:pt x="55911" y="4288"/>
                    <a:pt x="52209" y="10840"/>
                  </a:cubicBezTo>
                  <a:cubicBezTo>
                    <a:pt x="49284" y="9583"/>
                    <a:pt x="46107" y="8967"/>
                    <a:pt x="42926" y="8967"/>
                  </a:cubicBezTo>
                  <a:cubicBezTo>
                    <a:pt x="38081" y="8967"/>
                    <a:pt x="33227" y="10396"/>
                    <a:pt x="29246" y="13164"/>
                  </a:cubicBezTo>
                  <a:cubicBezTo>
                    <a:pt x="22650" y="17749"/>
                    <a:pt x="18666" y="25857"/>
                    <a:pt x="19067" y="33880"/>
                  </a:cubicBezTo>
                  <a:cubicBezTo>
                    <a:pt x="9281" y="37573"/>
                    <a:pt x="1981" y="47131"/>
                    <a:pt x="991" y="57544"/>
                  </a:cubicBezTo>
                  <a:cubicBezTo>
                    <a:pt x="0" y="67957"/>
                    <a:pt x="5370" y="78719"/>
                    <a:pt x="14285" y="84189"/>
                  </a:cubicBezTo>
                  <a:cubicBezTo>
                    <a:pt x="18683" y="86888"/>
                    <a:pt x="23837" y="88235"/>
                    <a:pt x="28992" y="88235"/>
                  </a:cubicBezTo>
                  <a:cubicBezTo>
                    <a:pt x="34288" y="88235"/>
                    <a:pt x="39585" y="86814"/>
                    <a:pt x="44062" y="83977"/>
                  </a:cubicBezTo>
                  <a:cubicBezTo>
                    <a:pt x="46724" y="92268"/>
                    <a:pt x="55577" y="97441"/>
                    <a:pt x="64314" y="97441"/>
                  </a:cubicBezTo>
                  <a:cubicBezTo>
                    <a:pt x="65736" y="97441"/>
                    <a:pt x="67155" y="97304"/>
                    <a:pt x="68543" y="97021"/>
                  </a:cubicBezTo>
                  <a:cubicBezTo>
                    <a:pt x="78463" y="95000"/>
                    <a:pt x="86387" y="86832"/>
                    <a:pt x="90065" y="77400"/>
                  </a:cubicBezTo>
                  <a:cubicBezTo>
                    <a:pt x="92752" y="78876"/>
                    <a:pt x="95752" y="79561"/>
                    <a:pt x="98778" y="79561"/>
                  </a:cubicBezTo>
                  <a:cubicBezTo>
                    <a:pt x="105707" y="79561"/>
                    <a:pt x="112774" y="75969"/>
                    <a:pt x="116555" y="70053"/>
                  </a:cubicBezTo>
                  <a:cubicBezTo>
                    <a:pt x="121990" y="61553"/>
                    <a:pt x="120640" y="49603"/>
                    <a:pt x="114157" y="41874"/>
                  </a:cubicBezTo>
                  <a:cubicBezTo>
                    <a:pt x="113111" y="40627"/>
                    <a:pt x="111911" y="39409"/>
                    <a:pt x="111496" y="37836"/>
                  </a:cubicBezTo>
                  <a:cubicBezTo>
                    <a:pt x="110995" y="35939"/>
                    <a:pt x="111742" y="33968"/>
                    <a:pt x="112263" y="32077"/>
                  </a:cubicBezTo>
                  <a:cubicBezTo>
                    <a:pt x="114786" y="22909"/>
                    <a:pt x="111626" y="12424"/>
                    <a:pt x="104461" y="6175"/>
                  </a:cubicBezTo>
                  <a:cubicBezTo>
                    <a:pt x="99833" y="2140"/>
                    <a:pt x="93682" y="0"/>
                    <a:pt x="87552" y="0"/>
                  </a:cubicBezTo>
                  <a:close/>
                </a:path>
              </a:pathLst>
            </a:custGeom>
            <a:solidFill>
              <a:srgbClr val="E8505B">
                <a:alpha val="263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126"/>
            <p:cNvSpPr/>
            <p:nvPr/>
          </p:nvSpPr>
          <p:spPr>
            <a:xfrm>
              <a:off x="3357125" y="973150"/>
              <a:ext cx="977225" cy="1053975"/>
            </a:xfrm>
            <a:custGeom>
              <a:rect b="b" l="l" r="r" t="t"/>
              <a:pathLst>
                <a:path extrusionOk="0" h="42159" w="39089">
                  <a:moveTo>
                    <a:pt x="19545" y="0"/>
                  </a:moveTo>
                  <a:cubicBezTo>
                    <a:pt x="8750" y="0"/>
                    <a:pt x="0" y="8750"/>
                    <a:pt x="0" y="19545"/>
                  </a:cubicBezTo>
                  <a:cubicBezTo>
                    <a:pt x="0" y="27359"/>
                    <a:pt x="4588" y="34100"/>
                    <a:pt x="11217" y="37228"/>
                  </a:cubicBezTo>
                  <a:lnTo>
                    <a:pt x="11217" y="42158"/>
                  </a:lnTo>
                  <a:lnTo>
                    <a:pt x="28347" y="42158"/>
                  </a:lnTo>
                  <a:cubicBezTo>
                    <a:pt x="28347" y="42158"/>
                    <a:pt x="28451" y="39391"/>
                    <a:pt x="28489" y="36921"/>
                  </a:cubicBezTo>
                  <a:cubicBezTo>
                    <a:pt x="34783" y="33675"/>
                    <a:pt x="39089" y="27115"/>
                    <a:pt x="39089" y="19545"/>
                  </a:cubicBezTo>
                  <a:cubicBezTo>
                    <a:pt x="39089" y="8750"/>
                    <a:pt x="30339" y="0"/>
                    <a:pt x="1954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126"/>
            <p:cNvSpPr/>
            <p:nvPr/>
          </p:nvSpPr>
          <p:spPr>
            <a:xfrm>
              <a:off x="3579850" y="1463550"/>
              <a:ext cx="544375" cy="563575"/>
            </a:xfrm>
            <a:custGeom>
              <a:rect b="b" l="l" r="r" t="t"/>
              <a:pathLst>
                <a:path extrusionOk="0" h="22543" w="21775">
                  <a:moveTo>
                    <a:pt x="14779" y="1203"/>
                  </a:moveTo>
                  <a:cubicBezTo>
                    <a:pt x="14817" y="1203"/>
                    <a:pt x="14855" y="1205"/>
                    <a:pt x="14892" y="1208"/>
                  </a:cubicBezTo>
                  <a:cubicBezTo>
                    <a:pt x="15236" y="1235"/>
                    <a:pt x="15541" y="1461"/>
                    <a:pt x="15702" y="1775"/>
                  </a:cubicBezTo>
                  <a:cubicBezTo>
                    <a:pt x="15868" y="2087"/>
                    <a:pt x="15914" y="2466"/>
                    <a:pt x="15835" y="2818"/>
                  </a:cubicBezTo>
                  <a:cubicBezTo>
                    <a:pt x="15673" y="3539"/>
                    <a:pt x="15119" y="4131"/>
                    <a:pt x="14541" y="4626"/>
                  </a:cubicBezTo>
                  <a:cubicBezTo>
                    <a:pt x="14289" y="4835"/>
                    <a:pt x="14017" y="5024"/>
                    <a:pt x="13730" y="5189"/>
                  </a:cubicBezTo>
                  <a:lnTo>
                    <a:pt x="13730" y="5189"/>
                  </a:lnTo>
                  <a:cubicBezTo>
                    <a:pt x="13630" y="4973"/>
                    <a:pt x="13544" y="4749"/>
                    <a:pt x="13474" y="4520"/>
                  </a:cubicBezTo>
                  <a:cubicBezTo>
                    <a:pt x="13272" y="3838"/>
                    <a:pt x="13169" y="3087"/>
                    <a:pt x="13363" y="2397"/>
                  </a:cubicBezTo>
                  <a:cubicBezTo>
                    <a:pt x="13461" y="2056"/>
                    <a:pt x="13643" y="1738"/>
                    <a:pt x="13920" y="1522"/>
                  </a:cubicBezTo>
                  <a:cubicBezTo>
                    <a:pt x="14163" y="1326"/>
                    <a:pt x="14472" y="1203"/>
                    <a:pt x="14779" y="1203"/>
                  </a:cubicBezTo>
                  <a:close/>
                  <a:moveTo>
                    <a:pt x="7544" y="236"/>
                  </a:moveTo>
                  <a:cubicBezTo>
                    <a:pt x="7761" y="236"/>
                    <a:pt x="7981" y="298"/>
                    <a:pt x="8176" y="402"/>
                  </a:cubicBezTo>
                  <a:cubicBezTo>
                    <a:pt x="8827" y="736"/>
                    <a:pt x="9126" y="1484"/>
                    <a:pt x="9177" y="2197"/>
                  </a:cubicBezTo>
                  <a:cubicBezTo>
                    <a:pt x="9228" y="2922"/>
                    <a:pt x="9132" y="3651"/>
                    <a:pt x="8895" y="4337"/>
                  </a:cubicBezTo>
                  <a:cubicBezTo>
                    <a:pt x="8785" y="4666"/>
                    <a:pt x="8645" y="4983"/>
                    <a:pt x="8479" y="5283"/>
                  </a:cubicBezTo>
                  <a:lnTo>
                    <a:pt x="8479" y="5283"/>
                  </a:lnTo>
                  <a:cubicBezTo>
                    <a:pt x="7650" y="4796"/>
                    <a:pt x="6968" y="4074"/>
                    <a:pt x="6576" y="3216"/>
                  </a:cubicBezTo>
                  <a:cubicBezTo>
                    <a:pt x="6239" y="2534"/>
                    <a:pt x="6172" y="1724"/>
                    <a:pt x="6445" y="1040"/>
                  </a:cubicBezTo>
                  <a:cubicBezTo>
                    <a:pt x="6583" y="705"/>
                    <a:pt x="6832" y="419"/>
                    <a:pt x="7164" y="306"/>
                  </a:cubicBezTo>
                  <a:cubicBezTo>
                    <a:pt x="7286" y="258"/>
                    <a:pt x="7414" y="236"/>
                    <a:pt x="7544" y="236"/>
                  </a:cubicBezTo>
                  <a:close/>
                  <a:moveTo>
                    <a:pt x="1468" y="5191"/>
                  </a:moveTo>
                  <a:cubicBezTo>
                    <a:pt x="1712" y="5191"/>
                    <a:pt x="1961" y="5250"/>
                    <a:pt x="2173" y="5355"/>
                  </a:cubicBezTo>
                  <a:cubicBezTo>
                    <a:pt x="2688" y="5605"/>
                    <a:pt x="3033" y="6106"/>
                    <a:pt x="3287" y="6607"/>
                  </a:cubicBezTo>
                  <a:cubicBezTo>
                    <a:pt x="3530" y="7124"/>
                    <a:pt x="3752" y="7642"/>
                    <a:pt x="3964" y="8153"/>
                  </a:cubicBezTo>
                  <a:lnTo>
                    <a:pt x="3964" y="8153"/>
                  </a:lnTo>
                  <a:cubicBezTo>
                    <a:pt x="3827" y="8163"/>
                    <a:pt x="3691" y="8168"/>
                    <a:pt x="3555" y="8168"/>
                  </a:cubicBezTo>
                  <a:cubicBezTo>
                    <a:pt x="3149" y="8168"/>
                    <a:pt x="2748" y="8125"/>
                    <a:pt x="2360" y="8039"/>
                  </a:cubicBezTo>
                  <a:cubicBezTo>
                    <a:pt x="1730" y="7904"/>
                    <a:pt x="1106" y="7653"/>
                    <a:pt x="712" y="7181"/>
                  </a:cubicBezTo>
                  <a:cubicBezTo>
                    <a:pt x="326" y="6729"/>
                    <a:pt x="230" y="6001"/>
                    <a:pt x="599" y="5558"/>
                  </a:cubicBezTo>
                  <a:cubicBezTo>
                    <a:pt x="814" y="5301"/>
                    <a:pt x="1137" y="5191"/>
                    <a:pt x="1468" y="5191"/>
                  </a:cubicBezTo>
                  <a:close/>
                  <a:moveTo>
                    <a:pt x="20062" y="4996"/>
                  </a:moveTo>
                  <a:cubicBezTo>
                    <a:pt x="20371" y="4996"/>
                    <a:pt x="20681" y="5072"/>
                    <a:pt x="20949" y="5229"/>
                  </a:cubicBezTo>
                  <a:cubicBezTo>
                    <a:pt x="21465" y="5511"/>
                    <a:pt x="21685" y="6205"/>
                    <a:pt x="21402" y="6748"/>
                  </a:cubicBezTo>
                  <a:cubicBezTo>
                    <a:pt x="21135" y="7295"/>
                    <a:pt x="20593" y="7707"/>
                    <a:pt x="20001" y="7939"/>
                  </a:cubicBezTo>
                  <a:cubicBezTo>
                    <a:pt x="19510" y="8110"/>
                    <a:pt x="18982" y="8194"/>
                    <a:pt x="18445" y="8194"/>
                  </a:cubicBezTo>
                  <a:cubicBezTo>
                    <a:pt x="17961" y="8194"/>
                    <a:pt x="17470" y="8125"/>
                    <a:pt x="16995" y="7989"/>
                  </a:cubicBezTo>
                  <a:lnTo>
                    <a:pt x="16995" y="7989"/>
                  </a:lnTo>
                  <a:cubicBezTo>
                    <a:pt x="17294" y="7422"/>
                    <a:pt x="17628" y="6856"/>
                    <a:pt x="18009" y="6307"/>
                  </a:cubicBezTo>
                  <a:cubicBezTo>
                    <a:pt x="18342" y="5849"/>
                    <a:pt x="18751" y="5417"/>
                    <a:pt x="19276" y="5171"/>
                  </a:cubicBezTo>
                  <a:cubicBezTo>
                    <a:pt x="19517" y="5056"/>
                    <a:pt x="19789" y="4996"/>
                    <a:pt x="20062" y="4996"/>
                  </a:cubicBezTo>
                  <a:close/>
                  <a:moveTo>
                    <a:pt x="7542" y="1"/>
                  </a:moveTo>
                  <a:cubicBezTo>
                    <a:pt x="7387" y="1"/>
                    <a:pt x="7232" y="27"/>
                    <a:pt x="7083" y="84"/>
                  </a:cubicBezTo>
                  <a:cubicBezTo>
                    <a:pt x="6679" y="222"/>
                    <a:pt x="6381" y="573"/>
                    <a:pt x="6226" y="949"/>
                  </a:cubicBezTo>
                  <a:cubicBezTo>
                    <a:pt x="5919" y="1711"/>
                    <a:pt x="6004" y="2590"/>
                    <a:pt x="6358" y="3316"/>
                  </a:cubicBezTo>
                  <a:cubicBezTo>
                    <a:pt x="6774" y="4223"/>
                    <a:pt x="7489" y="4980"/>
                    <a:pt x="8359" y="5490"/>
                  </a:cubicBezTo>
                  <a:lnTo>
                    <a:pt x="8359" y="5490"/>
                  </a:lnTo>
                  <a:cubicBezTo>
                    <a:pt x="7840" y="6341"/>
                    <a:pt x="7106" y="7043"/>
                    <a:pt x="6254" y="7493"/>
                  </a:cubicBezTo>
                  <a:cubicBezTo>
                    <a:pt x="5593" y="7848"/>
                    <a:pt x="4873" y="8062"/>
                    <a:pt x="4149" y="8137"/>
                  </a:cubicBezTo>
                  <a:lnTo>
                    <a:pt x="4149" y="8137"/>
                  </a:lnTo>
                  <a:cubicBezTo>
                    <a:pt x="3933" y="7609"/>
                    <a:pt x="3706" y="7070"/>
                    <a:pt x="3452" y="6523"/>
                  </a:cubicBezTo>
                  <a:cubicBezTo>
                    <a:pt x="3190" y="6006"/>
                    <a:pt x="2837" y="5468"/>
                    <a:pt x="2256" y="5181"/>
                  </a:cubicBezTo>
                  <a:cubicBezTo>
                    <a:pt x="2004" y="5059"/>
                    <a:pt x="1728" y="4996"/>
                    <a:pt x="1449" y="4996"/>
                  </a:cubicBezTo>
                  <a:cubicBezTo>
                    <a:pt x="1407" y="4996"/>
                    <a:pt x="1365" y="4997"/>
                    <a:pt x="1323" y="5000"/>
                  </a:cubicBezTo>
                  <a:cubicBezTo>
                    <a:pt x="1000" y="5025"/>
                    <a:pt x="667" y="5166"/>
                    <a:pt x="446" y="5430"/>
                  </a:cubicBezTo>
                  <a:cubicBezTo>
                    <a:pt x="0" y="5979"/>
                    <a:pt x="122" y="6797"/>
                    <a:pt x="555" y="7313"/>
                  </a:cubicBezTo>
                  <a:cubicBezTo>
                    <a:pt x="997" y="7842"/>
                    <a:pt x="1663" y="8102"/>
                    <a:pt x="2314" y="8245"/>
                  </a:cubicBezTo>
                  <a:cubicBezTo>
                    <a:pt x="2722" y="8337"/>
                    <a:pt x="3145" y="8383"/>
                    <a:pt x="3572" y="8383"/>
                  </a:cubicBezTo>
                  <a:cubicBezTo>
                    <a:pt x="3731" y="8383"/>
                    <a:pt x="3891" y="8377"/>
                    <a:pt x="4051" y="8364"/>
                  </a:cubicBezTo>
                  <a:lnTo>
                    <a:pt x="4051" y="8364"/>
                  </a:lnTo>
                  <a:cubicBezTo>
                    <a:pt x="4232" y="8804"/>
                    <a:pt x="4407" y="9238"/>
                    <a:pt x="4580" y="9659"/>
                  </a:cubicBezTo>
                  <a:cubicBezTo>
                    <a:pt x="6161" y="13586"/>
                    <a:pt x="7294" y="16822"/>
                    <a:pt x="8064" y="19060"/>
                  </a:cubicBezTo>
                  <a:lnTo>
                    <a:pt x="8935" y="21644"/>
                  </a:lnTo>
                  <a:cubicBezTo>
                    <a:pt x="9032" y="21932"/>
                    <a:pt x="9107" y="22156"/>
                    <a:pt x="9161" y="22316"/>
                  </a:cubicBezTo>
                  <a:cubicBezTo>
                    <a:pt x="9213" y="22467"/>
                    <a:pt x="9246" y="22542"/>
                    <a:pt x="9246" y="22542"/>
                  </a:cubicBezTo>
                  <a:cubicBezTo>
                    <a:pt x="9246" y="22542"/>
                    <a:pt x="9228" y="22463"/>
                    <a:pt x="9185" y="22309"/>
                  </a:cubicBezTo>
                  <a:lnTo>
                    <a:pt x="8981" y="21628"/>
                  </a:lnTo>
                  <a:cubicBezTo>
                    <a:pt x="8797" y="21034"/>
                    <a:pt x="8523" y="20156"/>
                    <a:pt x="8152" y="19030"/>
                  </a:cubicBezTo>
                  <a:cubicBezTo>
                    <a:pt x="7410" y="16781"/>
                    <a:pt x="6300" y="13536"/>
                    <a:pt x="4737" y="9596"/>
                  </a:cubicBezTo>
                  <a:cubicBezTo>
                    <a:pt x="4571" y="9187"/>
                    <a:pt x="4406" y="8770"/>
                    <a:pt x="4234" y="8346"/>
                  </a:cubicBezTo>
                  <a:lnTo>
                    <a:pt x="4234" y="8346"/>
                  </a:lnTo>
                  <a:cubicBezTo>
                    <a:pt x="4965" y="8264"/>
                    <a:pt x="5690" y="8047"/>
                    <a:pt x="6358" y="7690"/>
                  </a:cubicBezTo>
                  <a:cubicBezTo>
                    <a:pt x="7251" y="7221"/>
                    <a:pt x="8017" y="6489"/>
                    <a:pt x="8559" y="5601"/>
                  </a:cubicBezTo>
                  <a:lnTo>
                    <a:pt x="8559" y="5601"/>
                  </a:lnTo>
                  <a:cubicBezTo>
                    <a:pt x="9050" y="5861"/>
                    <a:pt x="9585" y="6044"/>
                    <a:pt x="10139" y="6132"/>
                  </a:cubicBezTo>
                  <a:cubicBezTo>
                    <a:pt x="10410" y="6175"/>
                    <a:pt x="10681" y="6196"/>
                    <a:pt x="10951" y="6196"/>
                  </a:cubicBezTo>
                  <a:cubicBezTo>
                    <a:pt x="11892" y="6196"/>
                    <a:pt x="12818" y="5945"/>
                    <a:pt x="13638" y="5513"/>
                  </a:cubicBezTo>
                  <a:lnTo>
                    <a:pt x="13638" y="5513"/>
                  </a:lnTo>
                  <a:cubicBezTo>
                    <a:pt x="14172" y="6531"/>
                    <a:pt x="15016" y="7364"/>
                    <a:pt x="16016" y="7849"/>
                  </a:cubicBezTo>
                  <a:cubicBezTo>
                    <a:pt x="16246" y="7961"/>
                    <a:pt x="16482" y="8056"/>
                    <a:pt x="16723" y="8135"/>
                  </a:cubicBezTo>
                  <a:lnTo>
                    <a:pt x="16723" y="8135"/>
                  </a:lnTo>
                  <a:cubicBezTo>
                    <a:pt x="16556" y="8466"/>
                    <a:pt x="16400" y="8796"/>
                    <a:pt x="16252" y="9123"/>
                  </a:cubicBezTo>
                  <a:cubicBezTo>
                    <a:pt x="15378" y="11062"/>
                    <a:pt x="14859" y="12923"/>
                    <a:pt x="14478" y="14562"/>
                  </a:cubicBezTo>
                  <a:cubicBezTo>
                    <a:pt x="14105" y="16206"/>
                    <a:pt x="13874" y="17638"/>
                    <a:pt x="13701" y="18811"/>
                  </a:cubicBezTo>
                  <a:cubicBezTo>
                    <a:pt x="13529" y="19983"/>
                    <a:pt x="13418" y="20896"/>
                    <a:pt x="13342" y="21515"/>
                  </a:cubicBezTo>
                  <a:cubicBezTo>
                    <a:pt x="13308" y="21817"/>
                    <a:pt x="13282" y="22052"/>
                    <a:pt x="13262" y="22220"/>
                  </a:cubicBezTo>
                  <a:cubicBezTo>
                    <a:pt x="13246" y="22380"/>
                    <a:pt x="13244" y="22461"/>
                    <a:pt x="13244" y="22461"/>
                  </a:cubicBezTo>
                  <a:cubicBezTo>
                    <a:pt x="13244" y="22461"/>
                    <a:pt x="13262" y="22381"/>
                    <a:pt x="13286" y="22222"/>
                  </a:cubicBezTo>
                  <a:cubicBezTo>
                    <a:pt x="13311" y="22055"/>
                    <a:pt x="13346" y="21822"/>
                    <a:pt x="13390" y="21520"/>
                  </a:cubicBezTo>
                  <a:cubicBezTo>
                    <a:pt x="13484" y="20894"/>
                    <a:pt x="13619" y="19987"/>
                    <a:pt x="13793" y="18824"/>
                  </a:cubicBezTo>
                  <a:cubicBezTo>
                    <a:pt x="13980" y="17656"/>
                    <a:pt x="14224" y="16227"/>
                    <a:pt x="14608" y="14591"/>
                  </a:cubicBezTo>
                  <a:cubicBezTo>
                    <a:pt x="15000" y="12962"/>
                    <a:pt x="15529" y="11112"/>
                    <a:pt x="16406" y="9192"/>
                  </a:cubicBezTo>
                  <a:cubicBezTo>
                    <a:pt x="16558" y="8860"/>
                    <a:pt x="16719" y="8524"/>
                    <a:pt x="16892" y="8188"/>
                  </a:cubicBezTo>
                  <a:lnTo>
                    <a:pt x="16892" y="8188"/>
                  </a:lnTo>
                  <a:cubicBezTo>
                    <a:pt x="17396" y="8335"/>
                    <a:pt x="17915" y="8411"/>
                    <a:pt x="18431" y="8411"/>
                  </a:cubicBezTo>
                  <a:cubicBezTo>
                    <a:pt x="18995" y="8411"/>
                    <a:pt x="19554" y="8320"/>
                    <a:pt x="20080" y="8136"/>
                  </a:cubicBezTo>
                  <a:cubicBezTo>
                    <a:pt x="20711" y="7884"/>
                    <a:pt x="21287" y="7454"/>
                    <a:pt x="21588" y="6835"/>
                  </a:cubicBezTo>
                  <a:cubicBezTo>
                    <a:pt x="21741" y="6529"/>
                    <a:pt x="21774" y="6158"/>
                    <a:pt x="21670" y="5833"/>
                  </a:cubicBezTo>
                  <a:cubicBezTo>
                    <a:pt x="21579" y="5501"/>
                    <a:pt x="21337" y="5224"/>
                    <a:pt x="21052" y="5059"/>
                  </a:cubicBezTo>
                  <a:cubicBezTo>
                    <a:pt x="20750" y="4884"/>
                    <a:pt x="20410" y="4801"/>
                    <a:pt x="20073" y="4801"/>
                  </a:cubicBezTo>
                  <a:cubicBezTo>
                    <a:pt x="19769" y="4801"/>
                    <a:pt x="19466" y="4869"/>
                    <a:pt x="19197" y="4999"/>
                  </a:cubicBezTo>
                  <a:cubicBezTo>
                    <a:pt x="18627" y="5267"/>
                    <a:pt x="18201" y="5727"/>
                    <a:pt x="17860" y="6199"/>
                  </a:cubicBezTo>
                  <a:cubicBezTo>
                    <a:pt x="17465" y="6772"/>
                    <a:pt x="17126" y="7355"/>
                    <a:pt x="16824" y="7937"/>
                  </a:cubicBezTo>
                  <a:lnTo>
                    <a:pt x="16824" y="7937"/>
                  </a:lnTo>
                  <a:cubicBezTo>
                    <a:pt x="16581" y="7859"/>
                    <a:pt x="16343" y="7763"/>
                    <a:pt x="16113" y="7649"/>
                  </a:cubicBezTo>
                  <a:cubicBezTo>
                    <a:pt x="15156" y="7184"/>
                    <a:pt x="14347" y="6382"/>
                    <a:pt x="13837" y="5404"/>
                  </a:cubicBezTo>
                  <a:lnTo>
                    <a:pt x="13837" y="5404"/>
                  </a:lnTo>
                  <a:cubicBezTo>
                    <a:pt x="14140" y="5230"/>
                    <a:pt x="14428" y="5031"/>
                    <a:pt x="14694" y="4811"/>
                  </a:cubicBezTo>
                  <a:cubicBezTo>
                    <a:pt x="15292" y="4295"/>
                    <a:pt x="15880" y="3684"/>
                    <a:pt x="16069" y="2869"/>
                  </a:cubicBezTo>
                  <a:cubicBezTo>
                    <a:pt x="16157" y="2465"/>
                    <a:pt x="16107" y="2030"/>
                    <a:pt x="15912" y="1664"/>
                  </a:cubicBezTo>
                  <a:cubicBezTo>
                    <a:pt x="15724" y="1295"/>
                    <a:pt x="15340" y="1005"/>
                    <a:pt x="14917" y="974"/>
                  </a:cubicBezTo>
                  <a:cubicBezTo>
                    <a:pt x="14872" y="970"/>
                    <a:pt x="14828" y="968"/>
                    <a:pt x="14783" y="968"/>
                  </a:cubicBezTo>
                  <a:cubicBezTo>
                    <a:pt x="13986" y="968"/>
                    <a:pt x="13316" y="1614"/>
                    <a:pt x="13141" y="2333"/>
                  </a:cubicBezTo>
                  <a:cubicBezTo>
                    <a:pt x="12930" y="3095"/>
                    <a:pt x="13045" y="3875"/>
                    <a:pt x="13257" y="4587"/>
                  </a:cubicBezTo>
                  <a:cubicBezTo>
                    <a:pt x="13332" y="4832"/>
                    <a:pt x="13424" y="5069"/>
                    <a:pt x="13532" y="5299"/>
                  </a:cubicBezTo>
                  <a:lnTo>
                    <a:pt x="13532" y="5299"/>
                  </a:lnTo>
                  <a:cubicBezTo>
                    <a:pt x="12742" y="5715"/>
                    <a:pt x="11851" y="5956"/>
                    <a:pt x="10951" y="5956"/>
                  </a:cubicBezTo>
                  <a:cubicBezTo>
                    <a:pt x="10692" y="5956"/>
                    <a:pt x="10433" y="5936"/>
                    <a:pt x="10175" y="5895"/>
                  </a:cubicBezTo>
                  <a:cubicBezTo>
                    <a:pt x="9652" y="5812"/>
                    <a:pt x="9146" y="5640"/>
                    <a:pt x="8680" y="5394"/>
                  </a:cubicBezTo>
                  <a:lnTo>
                    <a:pt x="8680" y="5394"/>
                  </a:lnTo>
                  <a:cubicBezTo>
                    <a:pt x="8853" y="5083"/>
                    <a:pt x="8999" y="4754"/>
                    <a:pt x="9114" y="4413"/>
                  </a:cubicBezTo>
                  <a:cubicBezTo>
                    <a:pt x="9362" y="3695"/>
                    <a:pt x="9462" y="2935"/>
                    <a:pt x="9410" y="2179"/>
                  </a:cubicBezTo>
                  <a:cubicBezTo>
                    <a:pt x="9377" y="1797"/>
                    <a:pt x="9293" y="1407"/>
                    <a:pt x="9112" y="1052"/>
                  </a:cubicBezTo>
                  <a:cubicBezTo>
                    <a:pt x="8938" y="696"/>
                    <a:pt x="8647" y="384"/>
                    <a:pt x="8287" y="194"/>
                  </a:cubicBezTo>
                  <a:cubicBezTo>
                    <a:pt x="8065" y="74"/>
                    <a:pt x="7804" y="1"/>
                    <a:pt x="754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126"/>
            <p:cNvSpPr/>
            <p:nvPr/>
          </p:nvSpPr>
          <p:spPr>
            <a:xfrm>
              <a:off x="3637550" y="2051200"/>
              <a:ext cx="422875" cy="55200"/>
            </a:xfrm>
            <a:custGeom>
              <a:rect b="b" l="l" r="r" t="t"/>
              <a:pathLst>
                <a:path extrusionOk="0" h="2208" w="16915">
                  <a:moveTo>
                    <a:pt x="26" y="0"/>
                  </a:moveTo>
                  <a:cubicBezTo>
                    <a:pt x="12" y="0"/>
                    <a:pt x="0" y="12"/>
                    <a:pt x="0" y="27"/>
                  </a:cubicBezTo>
                  <a:lnTo>
                    <a:pt x="0" y="2181"/>
                  </a:lnTo>
                  <a:cubicBezTo>
                    <a:pt x="0" y="2196"/>
                    <a:pt x="12" y="2208"/>
                    <a:pt x="26" y="2208"/>
                  </a:cubicBezTo>
                  <a:lnTo>
                    <a:pt x="16889" y="2208"/>
                  </a:lnTo>
                  <a:cubicBezTo>
                    <a:pt x="16904" y="2208"/>
                    <a:pt x="16915" y="2196"/>
                    <a:pt x="16915" y="2181"/>
                  </a:cubicBezTo>
                  <a:lnTo>
                    <a:pt x="16915" y="27"/>
                  </a:lnTo>
                  <a:cubicBezTo>
                    <a:pt x="16915" y="12"/>
                    <a:pt x="16904" y="0"/>
                    <a:pt x="1688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126"/>
            <p:cNvSpPr/>
            <p:nvPr/>
          </p:nvSpPr>
          <p:spPr>
            <a:xfrm>
              <a:off x="3637550" y="2130500"/>
              <a:ext cx="422900" cy="176100"/>
            </a:xfrm>
            <a:custGeom>
              <a:rect b="b" l="l" r="r" t="t"/>
              <a:pathLst>
                <a:path extrusionOk="0" h="7044" w="16916">
                  <a:moveTo>
                    <a:pt x="1102" y="1"/>
                  </a:moveTo>
                  <a:cubicBezTo>
                    <a:pt x="493" y="1"/>
                    <a:pt x="0" y="495"/>
                    <a:pt x="0" y="1104"/>
                  </a:cubicBezTo>
                  <a:cubicBezTo>
                    <a:pt x="0" y="1714"/>
                    <a:pt x="494" y="2208"/>
                    <a:pt x="1104" y="2208"/>
                  </a:cubicBezTo>
                  <a:lnTo>
                    <a:pt x="2718" y="2208"/>
                  </a:lnTo>
                  <a:lnTo>
                    <a:pt x="4860" y="6284"/>
                  </a:lnTo>
                  <a:cubicBezTo>
                    <a:pt x="5105" y="6751"/>
                    <a:pt x="5589" y="7043"/>
                    <a:pt x="6116" y="7043"/>
                  </a:cubicBezTo>
                  <a:lnTo>
                    <a:pt x="11371" y="7043"/>
                  </a:lnTo>
                  <a:cubicBezTo>
                    <a:pt x="11904" y="7043"/>
                    <a:pt x="12391" y="6745"/>
                    <a:pt x="12633" y="6271"/>
                  </a:cubicBezTo>
                  <a:lnTo>
                    <a:pt x="14715" y="2208"/>
                  </a:lnTo>
                  <a:lnTo>
                    <a:pt x="15812" y="2208"/>
                  </a:lnTo>
                  <a:cubicBezTo>
                    <a:pt x="16422" y="2208"/>
                    <a:pt x="16916" y="1714"/>
                    <a:pt x="16916" y="1104"/>
                  </a:cubicBezTo>
                  <a:cubicBezTo>
                    <a:pt x="16916" y="494"/>
                    <a:pt x="16422" y="1"/>
                    <a:pt x="15812" y="1"/>
                  </a:cubicBezTo>
                  <a:lnTo>
                    <a:pt x="1104" y="1"/>
                  </a:lnTo>
                  <a:cubicBezTo>
                    <a:pt x="1103" y="1"/>
                    <a:pt x="1103" y="1"/>
                    <a:pt x="110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126"/>
            <p:cNvSpPr/>
            <p:nvPr/>
          </p:nvSpPr>
          <p:spPr>
            <a:xfrm>
              <a:off x="3409875" y="1062725"/>
              <a:ext cx="327175" cy="555300"/>
            </a:xfrm>
            <a:custGeom>
              <a:rect b="b" l="l" r="r" t="t"/>
              <a:pathLst>
                <a:path extrusionOk="0" h="22212" w="13087">
                  <a:moveTo>
                    <a:pt x="12340" y="0"/>
                  </a:moveTo>
                  <a:cubicBezTo>
                    <a:pt x="12186" y="0"/>
                    <a:pt x="12007" y="10"/>
                    <a:pt x="11805" y="31"/>
                  </a:cubicBezTo>
                  <a:cubicBezTo>
                    <a:pt x="11066" y="106"/>
                    <a:pt x="10015" y="367"/>
                    <a:pt x="8793" y="906"/>
                  </a:cubicBezTo>
                  <a:cubicBezTo>
                    <a:pt x="7570" y="1442"/>
                    <a:pt x="6193" y="2295"/>
                    <a:pt x="4879" y="3508"/>
                  </a:cubicBezTo>
                  <a:cubicBezTo>
                    <a:pt x="3565" y="4716"/>
                    <a:pt x="2335" y="6309"/>
                    <a:pt x="1447" y="8199"/>
                  </a:cubicBezTo>
                  <a:cubicBezTo>
                    <a:pt x="577" y="10097"/>
                    <a:pt x="153" y="12065"/>
                    <a:pt x="79" y="13848"/>
                  </a:cubicBezTo>
                  <a:cubicBezTo>
                    <a:pt x="0" y="15636"/>
                    <a:pt x="238" y="17237"/>
                    <a:pt x="618" y="18518"/>
                  </a:cubicBezTo>
                  <a:cubicBezTo>
                    <a:pt x="995" y="19800"/>
                    <a:pt x="1474" y="20771"/>
                    <a:pt x="1893" y="21383"/>
                  </a:cubicBezTo>
                  <a:cubicBezTo>
                    <a:pt x="2268" y="21933"/>
                    <a:pt x="2569" y="22211"/>
                    <a:pt x="2730" y="22211"/>
                  </a:cubicBezTo>
                  <a:cubicBezTo>
                    <a:pt x="2749" y="22211"/>
                    <a:pt x="2766" y="22208"/>
                    <a:pt x="2781" y="22200"/>
                  </a:cubicBezTo>
                  <a:cubicBezTo>
                    <a:pt x="3106" y="22035"/>
                    <a:pt x="2552" y="20565"/>
                    <a:pt x="2282" y="18179"/>
                  </a:cubicBezTo>
                  <a:cubicBezTo>
                    <a:pt x="1995" y="15818"/>
                    <a:pt x="2130" y="12441"/>
                    <a:pt x="3625" y="9210"/>
                  </a:cubicBezTo>
                  <a:cubicBezTo>
                    <a:pt x="5128" y="5984"/>
                    <a:pt x="7619" y="3700"/>
                    <a:pt x="9608" y="2396"/>
                  </a:cubicBezTo>
                  <a:cubicBezTo>
                    <a:pt x="11605" y="1063"/>
                    <a:pt x="13086" y="536"/>
                    <a:pt x="13001" y="182"/>
                  </a:cubicBezTo>
                  <a:cubicBezTo>
                    <a:pt x="12975" y="69"/>
                    <a:pt x="12746" y="0"/>
                    <a:pt x="1234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126"/>
            <p:cNvSpPr/>
            <p:nvPr/>
          </p:nvSpPr>
          <p:spPr>
            <a:xfrm>
              <a:off x="3789550" y="1028300"/>
              <a:ext cx="126050" cy="60050"/>
            </a:xfrm>
            <a:custGeom>
              <a:rect b="b" l="l" r="r" t="t"/>
              <a:pathLst>
                <a:path extrusionOk="0" h="2402" w="5042">
                  <a:moveTo>
                    <a:pt x="2508" y="1"/>
                  </a:moveTo>
                  <a:cubicBezTo>
                    <a:pt x="1774" y="1"/>
                    <a:pt x="1118" y="184"/>
                    <a:pt x="678" y="453"/>
                  </a:cubicBezTo>
                  <a:cubicBezTo>
                    <a:pt x="230" y="723"/>
                    <a:pt x="1" y="1071"/>
                    <a:pt x="55" y="1395"/>
                  </a:cubicBezTo>
                  <a:cubicBezTo>
                    <a:pt x="182" y="2051"/>
                    <a:pt x="1276" y="2390"/>
                    <a:pt x="2514" y="2401"/>
                  </a:cubicBezTo>
                  <a:cubicBezTo>
                    <a:pt x="2518" y="2401"/>
                    <a:pt x="2522" y="2401"/>
                    <a:pt x="2526" y="2401"/>
                  </a:cubicBezTo>
                  <a:cubicBezTo>
                    <a:pt x="3760" y="2401"/>
                    <a:pt x="4851" y="2074"/>
                    <a:pt x="4983" y="1421"/>
                  </a:cubicBezTo>
                  <a:cubicBezTo>
                    <a:pt x="5041" y="1096"/>
                    <a:pt x="4815" y="747"/>
                    <a:pt x="4371" y="472"/>
                  </a:cubicBezTo>
                  <a:cubicBezTo>
                    <a:pt x="3929" y="197"/>
                    <a:pt x="3267" y="4"/>
                    <a:pt x="2527" y="1"/>
                  </a:cubicBezTo>
                  <a:cubicBezTo>
                    <a:pt x="2521" y="1"/>
                    <a:pt x="2514" y="1"/>
                    <a:pt x="25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126"/>
            <p:cNvSpPr/>
            <p:nvPr/>
          </p:nvSpPr>
          <p:spPr>
            <a:xfrm>
              <a:off x="3771950" y="2274275"/>
              <a:ext cx="174900" cy="26850"/>
            </a:xfrm>
            <a:custGeom>
              <a:rect b="b" l="l" r="r" t="t"/>
              <a:pathLst>
                <a:path extrusionOk="0" h="1074" w="6996">
                  <a:moveTo>
                    <a:pt x="3664" y="0"/>
                  </a:moveTo>
                  <a:cubicBezTo>
                    <a:pt x="3600" y="0"/>
                    <a:pt x="3536" y="1"/>
                    <a:pt x="3471" y="3"/>
                  </a:cubicBezTo>
                  <a:cubicBezTo>
                    <a:pt x="2453" y="35"/>
                    <a:pt x="1552" y="280"/>
                    <a:pt x="944" y="542"/>
                  </a:cubicBezTo>
                  <a:cubicBezTo>
                    <a:pt x="333" y="803"/>
                    <a:pt x="1" y="1049"/>
                    <a:pt x="14" y="1069"/>
                  </a:cubicBezTo>
                  <a:cubicBezTo>
                    <a:pt x="15" y="1072"/>
                    <a:pt x="20" y="1074"/>
                    <a:pt x="26" y="1074"/>
                  </a:cubicBezTo>
                  <a:cubicBezTo>
                    <a:pt x="96" y="1074"/>
                    <a:pt x="446" y="900"/>
                    <a:pt x="1005" y="702"/>
                  </a:cubicBezTo>
                  <a:cubicBezTo>
                    <a:pt x="1615" y="485"/>
                    <a:pt x="2491" y="274"/>
                    <a:pt x="3478" y="243"/>
                  </a:cubicBezTo>
                  <a:cubicBezTo>
                    <a:pt x="3551" y="241"/>
                    <a:pt x="3624" y="240"/>
                    <a:pt x="3696" y="240"/>
                  </a:cubicBezTo>
                  <a:cubicBezTo>
                    <a:pt x="4595" y="240"/>
                    <a:pt x="5396" y="392"/>
                    <a:pt x="5973" y="557"/>
                  </a:cubicBezTo>
                  <a:cubicBezTo>
                    <a:pt x="6538" y="719"/>
                    <a:pt x="6896" y="873"/>
                    <a:pt x="6970" y="873"/>
                  </a:cubicBezTo>
                  <a:cubicBezTo>
                    <a:pt x="6977" y="873"/>
                    <a:pt x="6982" y="872"/>
                    <a:pt x="6983" y="869"/>
                  </a:cubicBezTo>
                  <a:cubicBezTo>
                    <a:pt x="6995" y="846"/>
                    <a:pt x="6649" y="621"/>
                    <a:pt x="6025" y="395"/>
                  </a:cubicBezTo>
                  <a:cubicBezTo>
                    <a:pt x="5442" y="183"/>
                    <a:pt x="4604" y="0"/>
                    <a:pt x="3664"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126"/>
            <p:cNvSpPr/>
            <p:nvPr/>
          </p:nvSpPr>
          <p:spPr>
            <a:xfrm>
              <a:off x="3709250" y="2183925"/>
              <a:ext cx="296950" cy="6025"/>
            </a:xfrm>
            <a:custGeom>
              <a:rect b="b" l="l" r="r" t="t"/>
              <a:pathLst>
                <a:path extrusionOk="0" h="241" w="11878">
                  <a:moveTo>
                    <a:pt x="5939" y="0"/>
                  </a:moveTo>
                  <a:cubicBezTo>
                    <a:pt x="2658" y="0"/>
                    <a:pt x="0" y="54"/>
                    <a:pt x="0" y="120"/>
                  </a:cubicBezTo>
                  <a:cubicBezTo>
                    <a:pt x="0" y="187"/>
                    <a:pt x="2659" y="240"/>
                    <a:pt x="5939" y="240"/>
                  </a:cubicBezTo>
                  <a:cubicBezTo>
                    <a:pt x="9218" y="240"/>
                    <a:pt x="11878" y="187"/>
                    <a:pt x="11878" y="120"/>
                  </a:cubicBezTo>
                  <a:cubicBezTo>
                    <a:pt x="11878" y="54"/>
                    <a:pt x="9219" y="0"/>
                    <a:pt x="5939"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126"/>
            <p:cNvSpPr/>
            <p:nvPr/>
          </p:nvSpPr>
          <p:spPr>
            <a:xfrm>
              <a:off x="3735225" y="2229800"/>
              <a:ext cx="248000" cy="7825"/>
            </a:xfrm>
            <a:custGeom>
              <a:rect b="b" l="l" r="r" t="t"/>
              <a:pathLst>
                <a:path extrusionOk="0" h="313" w="9920">
                  <a:moveTo>
                    <a:pt x="9311" y="0"/>
                  </a:moveTo>
                  <a:cubicBezTo>
                    <a:pt x="9083" y="0"/>
                    <a:pt x="8797" y="3"/>
                    <a:pt x="8464" y="8"/>
                  </a:cubicBezTo>
                  <a:lnTo>
                    <a:pt x="4959" y="65"/>
                  </a:lnTo>
                  <a:lnTo>
                    <a:pt x="1454" y="106"/>
                  </a:lnTo>
                  <a:cubicBezTo>
                    <a:pt x="557" y="119"/>
                    <a:pt x="1" y="138"/>
                    <a:pt x="0" y="169"/>
                  </a:cubicBezTo>
                  <a:cubicBezTo>
                    <a:pt x="0" y="202"/>
                    <a:pt x="555" y="245"/>
                    <a:pt x="1452" y="276"/>
                  </a:cubicBezTo>
                  <a:cubicBezTo>
                    <a:pt x="2090" y="298"/>
                    <a:pt x="2900" y="313"/>
                    <a:pt x="3806" y="313"/>
                  </a:cubicBezTo>
                  <a:cubicBezTo>
                    <a:pt x="4177" y="313"/>
                    <a:pt x="4565" y="310"/>
                    <a:pt x="4963" y="305"/>
                  </a:cubicBezTo>
                  <a:cubicBezTo>
                    <a:pt x="6333" y="285"/>
                    <a:pt x="7573" y="234"/>
                    <a:pt x="8470" y="177"/>
                  </a:cubicBezTo>
                  <a:cubicBezTo>
                    <a:pt x="9366" y="121"/>
                    <a:pt x="9919" y="62"/>
                    <a:pt x="9918" y="30"/>
                  </a:cubicBezTo>
                  <a:cubicBezTo>
                    <a:pt x="9917" y="8"/>
                    <a:pt x="9697" y="0"/>
                    <a:pt x="9311"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126"/>
            <p:cNvSpPr/>
            <p:nvPr/>
          </p:nvSpPr>
          <p:spPr>
            <a:xfrm>
              <a:off x="4213975" y="765600"/>
              <a:ext cx="325000" cy="324975"/>
            </a:xfrm>
            <a:custGeom>
              <a:rect b="b" l="l" r="r" t="t"/>
              <a:pathLst>
                <a:path extrusionOk="0" h="12999" w="13000">
                  <a:moveTo>
                    <a:pt x="6499" y="0"/>
                  </a:moveTo>
                  <a:cubicBezTo>
                    <a:pt x="2910" y="0"/>
                    <a:pt x="1" y="2911"/>
                    <a:pt x="1" y="6499"/>
                  </a:cubicBezTo>
                  <a:cubicBezTo>
                    <a:pt x="1" y="10088"/>
                    <a:pt x="2911" y="12999"/>
                    <a:pt x="6499" y="12999"/>
                  </a:cubicBezTo>
                  <a:cubicBezTo>
                    <a:pt x="10089" y="12999"/>
                    <a:pt x="12999" y="10088"/>
                    <a:pt x="12999" y="6499"/>
                  </a:cubicBezTo>
                  <a:cubicBezTo>
                    <a:pt x="12999" y="2909"/>
                    <a:pt x="10089" y="0"/>
                    <a:pt x="649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126"/>
            <p:cNvSpPr/>
            <p:nvPr/>
          </p:nvSpPr>
          <p:spPr>
            <a:xfrm>
              <a:off x="2758650" y="1293475"/>
              <a:ext cx="2287425" cy="759425"/>
            </a:xfrm>
            <a:custGeom>
              <a:rect b="b" l="l" r="r" t="t"/>
              <a:pathLst>
                <a:path extrusionOk="0" h="30377" w="91497">
                  <a:moveTo>
                    <a:pt x="81819" y="0"/>
                  </a:moveTo>
                  <a:cubicBezTo>
                    <a:pt x="81356" y="0"/>
                    <a:pt x="80899" y="6"/>
                    <a:pt x="80450" y="14"/>
                  </a:cubicBezTo>
                  <a:cubicBezTo>
                    <a:pt x="78831" y="49"/>
                    <a:pt x="77307" y="137"/>
                    <a:pt x="75884" y="246"/>
                  </a:cubicBezTo>
                  <a:cubicBezTo>
                    <a:pt x="73038" y="467"/>
                    <a:pt x="70597" y="756"/>
                    <a:pt x="68604" y="1019"/>
                  </a:cubicBezTo>
                  <a:cubicBezTo>
                    <a:pt x="66613" y="1282"/>
                    <a:pt x="65072" y="1520"/>
                    <a:pt x="64028" y="1686"/>
                  </a:cubicBezTo>
                  <a:lnTo>
                    <a:pt x="62841" y="1885"/>
                  </a:lnTo>
                  <a:cubicBezTo>
                    <a:pt x="62575" y="1931"/>
                    <a:pt x="62439" y="1960"/>
                    <a:pt x="62439" y="1960"/>
                  </a:cubicBezTo>
                  <a:cubicBezTo>
                    <a:pt x="62439" y="1960"/>
                    <a:pt x="62577" y="1947"/>
                    <a:pt x="62846" y="1909"/>
                  </a:cubicBezTo>
                  <a:lnTo>
                    <a:pt x="64036" y="1734"/>
                  </a:lnTo>
                  <a:cubicBezTo>
                    <a:pt x="65081" y="1584"/>
                    <a:pt x="66625" y="1360"/>
                    <a:pt x="68616" y="1112"/>
                  </a:cubicBezTo>
                  <a:cubicBezTo>
                    <a:pt x="70609" y="864"/>
                    <a:pt x="73050" y="588"/>
                    <a:pt x="75894" y="380"/>
                  </a:cubicBezTo>
                  <a:cubicBezTo>
                    <a:pt x="77315" y="278"/>
                    <a:pt x="78838" y="195"/>
                    <a:pt x="80453" y="167"/>
                  </a:cubicBezTo>
                  <a:cubicBezTo>
                    <a:pt x="80837" y="161"/>
                    <a:pt x="81226" y="157"/>
                    <a:pt x="81621" y="157"/>
                  </a:cubicBezTo>
                  <a:cubicBezTo>
                    <a:pt x="82885" y="157"/>
                    <a:pt x="84202" y="195"/>
                    <a:pt x="85560" y="330"/>
                  </a:cubicBezTo>
                  <a:cubicBezTo>
                    <a:pt x="86450" y="421"/>
                    <a:pt x="87359" y="550"/>
                    <a:pt x="88265" y="779"/>
                  </a:cubicBezTo>
                  <a:cubicBezTo>
                    <a:pt x="89156" y="1011"/>
                    <a:pt x="90101" y="1327"/>
                    <a:pt x="90776" y="1999"/>
                  </a:cubicBezTo>
                  <a:cubicBezTo>
                    <a:pt x="91113" y="2338"/>
                    <a:pt x="91304" y="2793"/>
                    <a:pt x="91307" y="3270"/>
                  </a:cubicBezTo>
                  <a:cubicBezTo>
                    <a:pt x="91305" y="3751"/>
                    <a:pt x="91149" y="4229"/>
                    <a:pt x="90910" y="4665"/>
                  </a:cubicBezTo>
                  <a:cubicBezTo>
                    <a:pt x="90430" y="5545"/>
                    <a:pt x="89703" y="6300"/>
                    <a:pt x="88927" y="6999"/>
                  </a:cubicBezTo>
                  <a:cubicBezTo>
                    <a:pt x="87353" y="8392"/>
                    <a:pt x="85511" y="9580"/>
                    <a:pt x="83571" y="10705"/>
                  </a:cubicBezTo>
                  <a:cubicBezTo>
                    <a:pt x="81625" y="11824"/>
                    <a:pt x="79559" y="12869"/>
                    <a:pt x="77409" y="13868"/>
                  </a:cubicBezTo>
                  <a:cubicBezTo>
                    <a:pt x="68790" y="17841"/>
                    <a:pt x="58874" y="21213"/>
                    <a:pt x="48300" y="24065"/>
                  </a:cubicBezTo>
                  <a:cubicBezTo>
                    <a:pt x="37722" y="26882"/>
                    <a:pt x="27451" y="28925"/>
                    <a:pt x="18004" y="29807"/>
                  </a:cubicBezTo>
                  <a:cubicBezTo>
                    <a:pt x="15642" y="30020"/>
                    <a:pt x="13331" y="30155"/>
                    <a:pt x="11087" y="30165"/>
                  </a:cubicBezTo>
                  <a:cubicBezTo>
                    <a:pt x="11040" y="30165"/>
                    <a:pt x="10993" y="30165"/>
                    <a:pt x="10946" y="30165"/>
                  </a:cubicBezTo>
                  <a:cubicBezTo>
                    <a:pt x="8752" y="30165"/>
                    <a:pt x="6614" y="30063"/>
                    <a:pt x="4591" y="29680"/>
                  </a:cubicBezTo>
                  <a:cubicBezTo>
                    <a:pt x="3563" y="29481"/>
                    <a:pt x="2556" y="29203"/>
                    <a:pt x="1674" y="28725"/>
                  </a:cubicBezTo>
                  <a:cubicBezTo>
                    <a:pt x="1235" y="28488"/>
                    <a:pt x="839" y="28178"/>
                    <a:pt x="550" y="27794"/>
                  </a:cubicBezTo>
                  <a:cubicBezTo>
                    <a:pt x="271" y="27403"/>
                    <a:pt x="110" y="26929"/>
                    <a:pt x="219" y="26468"/>
                  </a:cubicBezTo>
                  <a:cubicBezTo>
                    <a:pt x="305" y="26005"/>
                    <a:pt x="554" y="25583"/>
                    <a:pt x="819" y="25196"/>
                  </a:cubicBezTo>
                  <a:cubicBezTo>
                    <a:pt x="1084" y="24804"/>
                    <a:pt x="1405" y="24456"/>
                    <a:pt x="1723" y="24116"/>
                  </a:cubicBezTo>
                  <a:cubicBezTo>
                    <a:pt x="2373" y="23446"/>
                    <a:pt x="3078" y="22856"/>
                    <a:pt x="3783" y="22306"/>
                  </a:cubicBezTo>
                  <a:cubicBezTo>
                    <a:pt x="6629" y="20128"/>
                    <a:pt x="9471" y="18528"/>
                    <a:pt x="11971" y="17166"/>
                  </a:cubicBezTo>
                  <a:cubicBezTo>
                    <a:pt x="14482" y="15816"/>
                    <a:pt x="16698" y="14754"/>
                    <a:pt x="18520" y="13912"/>
                  </a:cubicBezTo>
                  <a:cubicBezTo>
                    <a:pt x="20345" y="13074"/>
                    <a:pt x="21776" y="12456"/>
                    <a:pt x="22750" y="12044"/>
                  </a:cubicBezTo>
                  <a:cubicBezTo>
                    <a:pt x="23234" y="11840"/>
                    <a:pt x="23603" y="11684"/>
                    <a:pt x="23859" y="11577"/>
                  </a:cubicBezTo>
                  <a:cubicBezTo>
                    <a:pt x="24108" y="11471"/>
                    <a:pt x="24234" y="11411"/>
                    <a:pt x="24234" y="11411"/>
                  </a:cubicBezTo>
                  <a:lnTo>
                    <a:pt x="24234" y="11411"/>
                  </a:lnTo>
                  <a:cubicBezTo>
                    <a:pt x="24234" y="11411"/>
                    <a:pt x="24102" y="11456"/>
                    <a:pt x="23849" y="11555"/>
                  </a:cubicBezTo>
                  <a:lnTo>
                    <a:pt x="22732" y="12000"/>
                  </a:lnTo>
                  <a:cubicBezTo>
                    <a:pt x="21751" y="12398"/>
                    <a:pt x="20313" y="13002"/>
                    <a:pt x="18482" y="13828"/>
                  </a:cubicBezTo>
                  <a:cubicBezTo>
                    <a:pt x="16652" y="14657"/>
                    <a:pt x="14428" y="15708"/>
                    <a:pt x="11908" y="17048"/>
                  </a:cubicBezTo>
                  <a:cubicBezTo>
                    <a:pt x="9398" y="18401"/>
                    <a:pt x="6547" y="19992"/>
                    <a:pt x="3679" y="22173"/>
                  </a:cubicBezTo>
                  <a:cubicBezTo>
                    <a:pt x="2968" y="22724"/>
                    <a:pt x="2256" y="23315"/>
                    <a:pt x="1596" y="23993"/>
                  </a:cubicBezTo>
                  <a:cubicBezTo>
                    <a:pt x="1271" y="24338"/>
                    <a:pt x="945" y="24689"/>
                    <a:pt x="671" y="25093"/>
                  </a:cubicBezTo>
                  <a:cubicBezTo>
                    <a:pt x="397" y="25493"/>
                    <a:pt x="135" y="25926"/>
                    <a:pt x="38" y="26434"/>
                  </a:cubicBezTo>
                  <a:cubicBezTo>
                    <a:pt x="15" y="26559"/>
                    <a:pt x="13" y="26690"/>
                    <a:pt x="1" y="26819"/>
                  </a:cubicBezTo>
                  <a:cubicBezTo>
                    <a:pt x="14" y="26950"/>
                    <a:pt x="32" y="27080"/>
                    <a:pt x="57" y="27209"/>
                  </a:cubicBezTo>
                  <a:cubicBezTo>
                    <a:pt x="127" y="27459"/>
                    <a:pt x="251" y="27691"/>
                    <a:pt x="398" y="27905"/>
                  </a:cubicBezTo>
                  <a:cubicBezTo>
                    <a:pt x="709" y="28322"/>
                    <a:pt x="1128" y="28647"/>
                    <a:pt x="1581" y="28894"/>
                  </a:cubicBezTo>
                  <a:cubicBezTo>
                    <a:pt x="2494" y="29390"/>
                    <a:pt x="3515" y="29671"/>
                    <a:pt x="4553" y="29877"/>
                  </a:cubicBezTo>
                  <a:cubicBezTo>
                    <a:pt x="6628" y="30273"/>
                    <a:pt x="8814" y="30377"/>
                    <a:pt x="11052" y="30377"/>
                  </a:cubicBezTo>
                  <a:cubicBezTo>
                    <a:pt x="11064" y="30377"/>
                    <a:pt x="11076" y="30377"/>
                    <a:pt x="11088" y="30377"/>
                  </a:cubicBezTo>
                  <a:cubicBezTo>
                    <a:pt x="13341" y="30370"/>
                    <a:pt x="15658" y="30238"/>
                    <a:pt x="18024" y="30028"/>
                  </a:cubicBezTo>
                  <a:cubicBezTo>
                    <a:pt x="27493" y="29156"/>
                    <a:pt x="37774" y="27117"/>
                    <a:pt x="48363" y="24296"/>
                  </a:cubicBezTo>
                  <a:cubicBezTo>
                    <a:pt x="58948" y="21442"/>
                    <a:pt x="68872" y="18062"/>
                    <a:pt x="77502" y="14070"/>
                  </a:cubicBezTo>
                  <a:cubicBezTo>
                    <a:pt x="79655" y="13065"/>
                    <a:pt x="81724" y="12015"/>
                    <a:pt x="83676" y="10888"/>
                  </a:cubicBezTo>
                  <a:cubicBezTo>
                    <a:pt x="85622" y="9755"/>
                    <a:pt x="87470" y="8559"/>
                    <a:pt x="89059" y="7149"/>
                  </a:cubicBezTo>
                  <a:cubicBezTo>
                    <a:pt x="89844" y="6437"/>
                    <a:pt x="90582" y="5673"/>
                    <a:pt x="91079" y="4756"/>
                  </a:cubicBezTo>
                  <a:cubicBezTo>
                    <a:pt x="91327" y="4301"/>
                    <a:pt x="91497" y="3791"/>
                    <a:pt x="91496" y="3269"/>
                  </a:cubicBezTo>
                  <a:cubicBezTo>
                    <a:pt x="91495" y="2746"/>
                    <a:pt x="91270" y="2230"/>
                    <a:pt x="90911" y="1872"/>
                  </a:cubicBezTo>
                  <a:cubicBezTo>
                    <a:pt x="90179" y="1151"/>
                    <a:pt x="89214" y="843"/>
                    <a:pt x="88308" y="606"/>
                  </a:cubicBezTo>
                  <a:cubicBezTo>
                    <a:pt x="87390" y="376"/>
                    <a:pt x="86473" y="251"/>
                    <a:pt x="85578" y="161"/>
                  </a:cubicBezTo>
                  <a:cubicBezTo>
                    <a:pt x="84282" y="37"/>
                    <a:pt x="83026" y="0"/>
                    <a:pt x="8181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126"/>
            <p:cNvSpPr/>
            <p:nvPr/>
          </p:nvSpPr>
          <p:spPr>
            <a:xfrm>
              <a:off x="2961000" y="1014275"/>
              <a:ext cx="1720250" cy="415225"/>
            </a:xfrm>
            <a:custGeom>
              <a:rect b="b" l="l" r="r" t="t"/>
              <a:pathLst>
                <a:path extrusionOk="0" h="16609" w="68810">
                  <a:moveTo>
                    <a:pt x="16295" y="1"/>
                  </a:moveTo>
                  <a:cubicBezTo>
                    <a:pt x="14000" y="1"/>
                    <a:pt x="11358" y="86"/>
                    <a:pt x="8428" y="406"/>
                  </a:cubicBezTo>
                  <a:cubicBezTo>
                    <a:pt x="7056" y="569"/>
                    <a:pt x="5617" y="779"/>
                    <a:pt x="4151" y="1161"/>
                  </a:cubicBezTo>
                  <a:cubicBezTo>
                    <a:pt x="3418" y="1352"/>
                    <a:pt x="2679" y="1591"/>
                    <a:pt x="1961" y="1927"/>
                  </a:cubicBezTo>
                  <a:cubicBezTo>
                    <a:pt x="1605" y="2102"/>
                    <a:pt x="1253" y="2300"/>
                    <a:pt x="932" y="2553"/>
                  </a:cubicBezTo>
                  <a:cubicBezTo>
                    <a:pt x="613" y="2806"/>
                    <a:pt x="319" y="3127"/>
                    <a:pt x="166" y="3534"/>
                  </a:cubicBezTo>
                  <a:cubicBezTo>
                    <a:pt x="0" y="3941"/>
                    <a:pt x="64" y="4410"/>
                    <a:pt x="230" y="4801"/>
                  </a:cubicBezTo>
                  <a:cubicBezTo>
                    <a:pt x="389" y="5207"/>
                    <a:pt x="679" y="5530"/>
                    <a:pt x="964" y="5848"/>
                  </a:cubicBezTo>
                  <a:cubicBezTo>
                    <a:pt x="1570" y="6450"/>
                    <a:pt x="2284" y="6942"/>
                    <a:pt x="3033" y="7382"/>
                  </a:cubicBezTo>
                  <a:cubicBezTo>
                    <a:pt x="4537" y="8257"/>
                    <a:pt x="6183" y="8967"/>
                    <a:pt x="7894" y="9609"/>
                  </a:cubicBezTo>
                  <a:cubicBezTo>
                    <a:pt x="11322" y="10889"/>
                    <a:pt x="15030" y="11907"/>
                    <a:pt x="18905" y="12794"/>
                  </a:cubicBezTo>
                  <a:cubicBezTo>
                    <a:pt x="22783" y="13678"/>
                    <a:pt x="26836" y="14411"/>
                    <a:pt x="31010" y="15008"/>
                  </a:cubicBezTo>
                  <a:cubicBezTo>
                    <a:pt x="38276" y="16039"/>
                    <a:pt x="45310" y="16609"/>
                    <a:pt x="51832" y="16609"/>
                  </a:cubicBezTo>
                  <a:cubicBezTo>
                    <a:pt x="52803" y="16609"/>
                    <a:pt x="53763" y="16596"/>
                    <a:pt x="54710" y="16570"/>
                  </a:cubicBezTo>
                  <a:cubicBezTo>
                    <a:pt x="58358" y="16445"/>
                    <a:pt x="61849" y="16179"/>
                    <a:pt x="65004" y="15322"/>
                  </a:cubicBezTo>
                  <a:cubicBezTo>
                    <a:pt x="65789" y="15099"/>
                    <a:pt x="66551" y="14825"/>
                    <a:pt x="67247" y="14440"/>
                  </a:cubicBezTo>
                  <a:cubicBezTo>
                    <a:pt x="67598" y="14253"/>
                    <a:pt x="67917" y="14012"/>
                    <a:pt x="68206" y="13740"/>
                  </a:cubicBezTo>
                  <a:cubicBezTo>
                    <a:pt x="68472" y="13445"/>
                    <a:pt x="68691" y="13094"/>
                    <a:pt x="68754" y="12693"/>
                  </a:cubicBezTo>
                  <a:cubicBezTo>
                    <a:pt x="68809" y="12284"/>
                    <a:pt x="68660" y="11891"/>
                    <a:pt x="68461" y="11570"/>
                  </a:cubicBezTo>
                  <a:cubicBezTo>
                    <a:pt x="68254" y="11250"/>
                    <a:pt x="67999" y="10975"/>
                    <a:pt x="67733" y="10724"/>
                  </a:cubicBezTo>
                  <a:cubicBezTo>
                    <a:pt x="67190" y="10231"/>
                    <a:pt x="66595" y="9835"/>
                    <a:pt x="66004" y="9474"/>
                  </a:cubicBezTo>
                  <a:cubicBezTo>
                    <a:pt x="63606" y="8073"/>
                    <a:pt x="61244" y="7206"/>
                    <a:pt x="59180" y="6470"/>
                  </a:cubicBezTo>
                  <a:cubicBezTo>
                    <a:pt x="57105" y="5748"/>
                    <a:pt x="55290" y="5217"/>
                    <a:pt x="53800" y="4809"/>
                  </a:cubicBezTo>
                  <a:cubicBezTo>
                    <a:pt x="52310" y="4402"/>
                    <a:pt x="51145" y="4118"/>
                    <a:pt x="50353" y="3933"/>
                  </a:cubicBezTo>
                  <a:lnTo>
                    <a:pt x="49452" y="3728"/>
                  </a:lnTo>
                  <a:cubicBezTo>
                    <a:pt x="49247" y="3684"/>
                    <a:pt x="49142" y="3666"/>
                    <a:pt x="49142" y="3666"/>
                  </a:cubicBezTo>
                  <a:lnTo>
                    <a:pt x="49142" y="3666"/>
                  </a:lnTo>
                  <a:cubicBezTo>
                    <a:pt x="49142" y="3667"/>
                    <a:pt x="49244" y="3699"/>
                    <a:pt x="49445" y="3752"/>
                  </a:cubicBezTo>
                  <a:lnTo>
                    <a:pt x="50341" y="3979"/>
                  </a:lnTo>
                  <a:cubicBezTo>
                    <a:pt x="51129" y="4180"/>
                    <a:pt x="52291" y="4478"/>
                    <a:pt x="53775" y="4900"/>
                  </a:cubicBezTo>
                  <a:cubicBezTo>
                    <a:pt x="55259" y="5321"/>
                    <a:pt x="57069" y="5864"/>
                    <a:pt x="59135" y="6595"/>
                  </a:cubicBezTo>
                  <a:cubicBezTo>
                    <a:pt x="61190" y="7341"/>
                    <a:pt x="63545" y="8220"/>
                    <a:pt x="65915" y="9619"/>
                  </a:cubicBezTo>
                  <a:cubicBezTo>
                    <a:pt x="66500" y="9978"/>
                    <a:pt x="67087" y="10373"/>
                    <a:pt x="67612" y="10855"/>
                  </a:cubicBezTo>
                  <a:cubicBezTo>
                    <a:pt x="67870" y="11100"/>
                    <a:pt x="68114" y="11365"/>
                    <a:pt x="68307" y="11666"/>
                  </a:cubicBezTo>
                  <a:cubicBezTo>
                    <a:pt x="68493" y="11968"/>
                    <a:pt x="68619" y="12319"/>
                    <a:pt x="68570" y="12667"/>
                  </a:cubicBezTo>
                  <a:cubicBezTo>
                    <a:pt x="68513" y="13020"/>
                    <a:pt x="68317" y="13334"/>
                    <a:pt x="68069" y="13609"/>
                  </a:cubicBezTo>
                  <a:cubicBezTo>
                    <a:pt x="67798" y="13863"/>
                    <a:pt x="67494" y="14092"/>
                    <a:pt x="67153" y="14272"/>
                  </a:cubicBezTo>
                  <a:cubicBezTo>
                    <a:pt x="66476" y="14643"/>
                    <a:pt x="65725" y="14913"/>
                    <a:pt x="64950" y="15131"/>
                  </a:cubicBezTo>
                  <a:cubicBezTo>
                    <a:pt x="61825" y="15972"/>
                    <a:pt x="58341" y="16231"/>
                    <a:pt x="54704" y="16350"/>
                  </a:cubicBezTo>
                  <a:cubicBezTo>
                    <a:pt x="53810" y="16372"/>
                    <a:pt x="52905" y="16384"/>
                    <a:pt x="51990" y="16384"/>
                  </a:cubicBezTo>
                  <a:cubicBezTo>
                    <a:pt x="45437" y="16384"/>
                    <a:pt x="38358" y="15809"/>
                    <a:pt x="31044" y="14771"/>
                  </a:cubicBezTo>
                  <a:cubicBezTo>
                    <a:pt x="26877" y="14174"/>
                    <a:pt x="22828" y="13444"/>
                    <a:pt x="18958" y="12565"/>
                  </a:cubicBezTo>
                  <a:cubicBezTo>
                    <a:pt x="15090" y="11682"/>
                    <a:pt x="11388" y="10671"/>
                    <a:pt x="7972" y="9401"/>
                  </a:cubicBezTo>
                  <a:cubicBezTo>
                    <a:pt x="6267" y="8766"/>
                    <a:pt x="4629" y="8062"/>
                    <a:pt x="3140" y="7200"/>
                  </a:cubicBezTo>
                  <a:cubicBezTo>
                    <a:pt x="2400" y="6768"/>
                    <a:pt x="1698" y="6283"/>
                    <a:pt x="1111" y="5704"/>
                  </a:cubicBezTo>
                  <a:cubicBezTo>
                    <a:pt x="839" y="5400"/>
                    <a:pt x="559" y="5090"/>
                    <a:pt x="416" y="4722"/>
                  </a:cubicBezTo>
                  <a:cubicBezTo>
                    <a:pt x="265" y="4364"/>
                    <a:pt x="209" y="3959"/>
                    <a:pt x="354" y="3603"/>
                  </a:cubicBezTo>
                  <a:cubicBezTo>
                    <a:pt x="486" y="3245"/>
                    <a:pt x="753" y="2947"/>
                    <a:pt x="1054" y="2706"/>
                  </a:cubicBezTo>
                  <a:cubicBezTo>
                    <a:pt x="1358" y="2465"/>
                    <a:pt x="1699" y="2271"/>
                    <a:pt x="2045" y="2101"/>
                  </a:cubicBezTo>
                  <a:cubicBezTo>
                    <a:pt x="2745" y="1770"/>
                    <a:pt x="3474" y="1531"/>
                    <a:pt x="4199" y="1340"/>
                  </a:cubicBezTo>
                  <a:cubicBezTo>
                    <a:pt x="5650" y="957"/>
                    <a:pt x="7081" y="743"/>
                    <a:pt x="8448" y="574"/>
                  </a:cubicBezTo>
                  <a:cubicBezTo>
                    <a:pt x="11625" y="215"/>
                    <a:pt x="14466" y="130"/>
                    <a:pt x="16893" y="130"/>
                  </a:cubicBezTo>
                  <a:cubicBezTo>
                    <a:pt x="18657" y="130"/>
                    <a:pt x="20203" y="175"/>
                    <a:pt x="21501" y="191"/>
                  </a:cubicBezTo>
                  <a:lnTo>
                    <a:pt x="25058" y="242"/>
                  </a:lnTo>
                  <a:lnTo>
                    <a:pt x="25983" y="249"/>
                  </a:lnTo>
                  <a:cubicBezTo>
                    <a:pt x="26191" y="249"/>
                    <a:pt x="26298" y="244"/>
                    <a:pt x="26298" y="244"/>
                  </a:cubicBezTo>
                  <a:cubicBezTo>
                    <a:pt x="26298" y="244"/>
                    <a:pt x="26191" y="233"/>
                    <a:pt x="25983" y="225"/>
                  </a:cubicBezTo>
                  <a:lnTo>
                    <a:pt x="25058" y="194"/>
                  </a:lnTo>
                  <a:lnTo>
                    <a:pt x="21502" y="98"/>
                  </a:lnTo>
                  <a:cubicBezTo>
                    <a:pt x="20061" y="67"/>
                    <a:pt x="18312" y="1"/>
                    <a:pt x="1629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126"/>
            <p:cNvSpPr/>
            <p:nvPr/>
          </p:nvSpPr>
          <p:spPr>
            <a:xfrm>
              <a:off x="2564450" y="1798300"/>
              <a:ext cx="500775" cy="441500"/>
            </a:xfrm>
            <a:custGeom>
              <a:rect b="b" l="l" r="r" t="t"/>
              <a:pathLst>
                <a:path extrusionOk="0" h="17660" w="20031">
                  <a:moveTo>
                    <a:pt x="10019" y="1"/>
                  </a:moveTo>
                  <a:cubicBezTo>
                    <a:pt x="6540" y="1"/>
                    <a:pt x="3242" y="2071"/>
                    <a:pt x="1844" y="5491"/>
                  </a:cubicBezTo>
                  <a:cubicBezTo>
                    <a:pt x="0" y="10004"/>
                    <a:pt x="2164" y="15158"/>
                    <a:pt x="6677" y="17001"/>
                  </a:cubicBezTo>
                  <a:cubicBezTo>
                    <a:pt x="7770" y="17448"/>
                    <a:pt x="8901" y="17660"/>
                    <a:pt x="10013" y="17660"/>
                  </a:cubicBezTo>
                  <a:cubicBezTo>
                    <a:pt x="13492" y="17660"/>
                    <a:pt x="16789" y="15589"/>
                    <a:pt x="18187" y="12170"/>
                  </a:cubicBezTo>
                  <a:cubicBezTo>
                    <a:pt x="20030" y="7657"/>
                    <a:pt x="17868" y="2503"/>
                    <a:pt x="13355" y="659"/>
                  </a:cubicBezTo>
                  <a:cubicBezTo>
                    <a:pt x="12262" y="212"/>
                    <a:pt x="11131" y="1"/>
                    <a:pt x="1001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126"/>
            <p:cNvSpPr/>
            <p:nvPr/>
          </p:nvSpPr>
          <p:spPr>
            <a:xfrm>
              <a:off x="4886100" y="1136750"/>
              <a:ext cx="378250" cy="378225"/>
            </a:xfrm>
            <a:custGeom>
              <a:rect b="b" l="l" r="r" t="t"/>
              <a:pathLst>
                <a:path extrusionOk="0" h="15129" w="15130">
                  <a:moveTo>
                    <a:pt x="7565" y="0"/>
                  </a:moveTo>
                  <a:cubicBezTo>
                    <a:pt x="3387" y="0"/>
                    <a:pt x="1" y="3388"/>
                    <a:pt x="1" y="7564"/>
                  </a:cubicBezTo>
                  <a:cubicBezTo>
                    <a:pt x="1" y="11742"/>
                    <a:pt x="3387" y="15129"/>
                    <a:pt x="7565" y="15129"/>
                  </a:cubicBezTo>
                  <a:cubicBezTo>
                    <a:pt x="11743" y="15129"/>
                    <a:pt x="15129" y="11742"/>
                    <a:pt x="15129" y="7564"/>
                  </a:cubicBezTo>
                  <a:cubicBezTo>
                    <a:pt x="15129" y="3388"/>
                    <a:pt x="11743" y="0"/>
                    <a:pt x="756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126"/>
            <p:cNvSpPr/>
            <p:nvPr/>
          </p:nvSpPr>
          <p:spPr>
            <a:xfrm>
              <a:off x="3132850" y="695650"/>
              <a:ext cx="415900" cy="415875"/>
            </a:xfrm>
            <a:custGeom>
              <a:rect b="b" l="l" r="r" t="t"/>
              <a:pathLst>
                <a:path extrusionOk="0" h="16635" w="16636">
                  <a:moveTo>
                    <a:pt x="8318" y="0"/>
                  </a:moveTo>
                  <a:cubicBezTo>
                    <a:pt x="3724" y="0"/>
                    <a:pt x="1" y="3724"/>
                    <a:pt x="1" y="8317"/>
                  </a:cubicBezTo>
                  <a:cubicBezTo>
                    <a:pt x="1" y="12910"/>
                    <a:pt x="3724" y="16634"/>
                    <a:pt x="8318" y="16634"/>
                  </a:cubicBezTo>
                  <a:cubicBezTo>
                    <a:pt x="12912" y="16634"/>
                    <a:pt x="16636" y="12910"/>
                    <a:pt x="16636" y="8317"/>
                  </a:cubicBezTo>
                  <a:cubicBezTo>
                    <a:pt x="16636" y="3724"/>
                    <a:pt x="12912" y="0"/>
                    <a:pt x="83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126"/>
            <p:cNvSpPr/>
            <p:nvPr/>
          </p:nvSpPr>
          <p:spPr>
            <a:xfrm>
              <a:off x="4343525" y="1652675"/>
              <a:ext cx="267400" cy="267400"/>
            </a:xfrm>
            <a:custGeom>
              <a:rect b="b" l="l" r="r" t="t"/>
              <a:pathLst>
                <a:path extrusionOk="0" h="10696" w="10696">
                  <a:moveTo>
                    <a:pt x="5348" y="0"/>
                  </a:moveTo>
                  <a:cubicBezTo>
                    <a:pt x="2395" y="0"/>
                    <a:pt x="1" y="2394"/>
                    <a:pt x="1" y="5347"/>
                  </a:cubicBezTo>
                  <a:cubicBezTo>
                    <a:pt x="1" y="8302"/>
                    <a:pt x="2395" y="10696"/>
                    <a:pt x="5348" y="10696"/>
                  </a:cubicBezTo>
                  <a:cubicBezTo>
                    <a:pt x="8301" y="10696"/>
                    <a:pt x="10695" y="8302"/>
                    <a:pt x="10695" y="5347"/>
                  </a:cubicBezTo>
                  <a:cubicBezTo>
                    <a:pt x="10695" y="2394"/>
                    <a:pt x="8301" y="0"/>
                    <a:pt x="53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126"/>
            <p:cNvSpPr/>
            <p:nvPr/>
          </p:nvSpPr>
          <p:spPr>
            <a:xfrm>
              <a:off x="2895525" y="1347325"/>
              <a:ext cx="224175" cy="224175"/>
            </a:xfrm>
            <a:custGeom>
              <a:rect b="b" l="l" r="r" t="t"/>
              <a:pathLst>
                <a:path extrusionOk="0" h="8967" w="8967">
                  <a:moveTo>
                    <a:pt x="4483" y="0"/>
                  </a:moveTo>
                  <a:cubicBezTo>
                    <a:pt x="2008" y="0"/>
                    <a:pt x="0" y="2008"/>
                    <a:pt x="0" y="4484"/>
                  </a:cubicBezTo>
                  <a:cubicBezTo>
                    <a:pt x="0" y="6959"/>
                    <a:pt x="2008" y="8967"/>
                    <a:pt x="4483" y="8967"/>
                  </a:cubicBezTo>
                  <a:cubicBezTo>
                    <a:pt x="6960" y="8967"/>
                    <a:pt x="8966" y="6959"/>
                    <a:pt x="8966" y="4484"/>
                  </a:cubicBezTo>
                  <a:cubicBezTo>
                    <a:pt x="8966" y="2008"/>
                    <a:pt x="6959" y="0"/>
                    <a:pt x="448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126"/>
            <p:cNvSpPr/>
            <p:nvPr/>
          </p:nvSpPr>
          <p:spPr>
            <a:xfrm>
              <a:off x="4677875" y="997400"/>
              <a:ext cx="59275" cy="59275"/>
            </a:xfrm>
            <a:custGeom>
              <a:rect b="b" l="l" r="r" t="t"/>
              <a:pathLst>
                <a:path extrusionOk="0" h="2371" w="2371">
                  <a:moveTo>
                    <a:pt x="1185" y="1"/>
                  </a:moveTo>
                  <a:lnTo>
                    <a:pt x="765" y="767"/>
                  </a:lnTo>
                  <a:lnTo>
                    <a:pt x="0" y="1187"/>
                  </a:lnTo>
                  <a:lnTo>
                    <a:pt x="765" y="1605"/>
                  </a:lnTo>
                  <a:lnTo>
                    <a:pt x="1185" y="2371"/>
                  </a:lnTo>
                  <a:lnTo>
                    <a:pt x="1604" y="1605"/>
                  </a:lnTo>
                  <a:lnTo>
                    <a:pt x="2370" y="1187"/>
                  </a:lnTo>
                  <a:lnTo>
                    <a:pt x="1604" y="767"/>
                  </a:lnTo>
                  <a:lnTo>
                    <a:pt x="118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126"/>
            <p:cNvSpPr/>
            <p:nvPr/>
          </p:nvSpPr>
          <p:spPr>
            <a:xfrm>
              <a:off x="4203800" y="2059625"/>
              <a:ext cx="59275" cy="59300"/>
            </a:xfrm>
            <a:custGeom>
              <a:rect b="b" l="l" r="r" t="t"/>
              <a:pathLst>
                <a:path extrusionOk="0" h="2372" w="2371">
                  <a:moveTo>
                    <a:pt x="1185" y="1"/>
                  </a:moveTo>
                  <a:lnTo>
                    <a:pt x="766" y="767"/>
                  </a:lnTo>
                  <a:lnTo>
                    <a:pt x="0" y="1186"/>
                  </a:lnTo>
                  <a:lnTo>
                    <a:pt x="766" y="1605"/>
                  </a:lnTo>
                  <a:lnTo>
                    <a:pt x="1185" y="2372"/>
                  </a:lnTo>
                  <a:lnTo>
                    <a:pt x="1604" y="1605"/>
                  </a:lnTo>
                  <a:lnTo>
                    <a:pt x="2371" y="1186"/>
                  </a:lnTo>
                  <a:lnTo>
                    <a:pt x="1604" y="767"/>
                  </a:lnTo>
                  <a:lnTo>
                    <a:pt x="118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126"/>
            <p:cNvSpPr/>
            <p:nvPr/>
          </p:nvSpPr>
          <p:spPr>
            <a:xfrm>
              <a:off x="2609575" y="1498225"/>
              <a:ext cx="87575" cy="87575"/>
            </a:xfrm>
            <a:custGeom>
              <a:rect b="b" l="l" r="r" t="t"/>
              <a:pathLst>
                <a:path extrusionOk="0" h="3503" w="3503">
                  <a:moveTo>
                    <a:pt x="1752" y="0"/>
                  </a:moveTo>
                  <a:lnTo>
                    <a:pt x="1133" y="1133"/>
                  </a:lnTo>
                  <a:lnTo>
                    <a:pt x="1" y="1752"/>
                  </a:lnTo>
                  <a:lnTo>
                    <a:pt x="1133" y="2371"/>
                  </a:lnTo>
                  <a:lnTo>
                    <a:pt x="1752" y="3503"/>
                  </a:lnTo>
                  <a:lnTo>
                    <a:pt x="2371" y="2371"/>
                  </a:lnTo>
                  <a:lnTo>
                    <a:pt x="3503" y="1752"/>
                  </a:lnTo>
                  <a:lnTo>
                    <a:pt x="2371" y="1133"/>
                  </a:lnTo>
                  <a:lnTo>
                    <a:pt x="175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126"/>
            <p:cNvSpPr/>
            <p:nvPr/>
          </p:nvSpPr>
          <p:spPr>
            <a:xfrm>
              <a:off x="3939400" y="565875"/>
              <a:ext cx="87575" cy="87575"/>
            </a:xfrm>
            <a:custGeom>
              <a:rect b="b" l="l" r="r" t="t"/>
              <a:pathLst>
                <a:path extrusionOk="0" h="3503" w="3503">
                  <a:moveTo>
                    <a:pt x="1751" y="0"/>
                  </a:moveTo>
                  <a:lnTo>
                    <a:pt x="1132" y="1132"/>
                  </a:lnTo>
                  <a:lnTo>
                    <a:pt x="0" y="1751"/>
                  </a:lnTo>
                  <a:lnTo>
                    <a:pt x="1132" y="2370"/>
                  </a:lnTo>
                  <a:lnTo>
                    <a:pt x="1751" y="3502"/>
                  </a:lnTo>
                  <a:lnTo>
                    <a:pt x="2370" y="2370"/>
                  </a:lnTo>
                  <a:lnTo>
                    <a:pt x="3502" y="1751"/>
                  </a:lnTo>
                  <a:lnTo>
                    <a:pt x="2370" y="1132"/>
                  </a:lnTo>
                  <a:lnTo>
                    <a:pt x="175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126"/>
            <p:cNvSpPr/>
            <p:nvPr/>
          </p:nvSpPr>
          <p:spPr>
            <a:xfrm>
              <a:off x="4753550" y="1772325"/>
              <a:ext cx="136525" cy="136575"/>
            </a:xfrm>
            <a:custGeom>
              <a:rect b="b" l="l" r="r" t="t"/>
              <a:pathLst>
                <a:path extrusionOk="0" h="5463" w="5461">
                  <a:moveTo>
                    <a:pt x="2731" y="0"/>
                  </a:moveTo>
                  <a:lnTo>
                    <a:pt x="1766" y="1766"/>
                  </a:lnTo>
                  <a:lnTo>
                    <a:pt x="0" y="2732"/>
                  </a:lnTo>
                  <a:lnTo>
                    <a:pt x="1766" y="3697"/>
                  </a:lnTo>
                  <a:lnTo>
                    <a:pt x="2731" y="5462"/>
                  </a:lnTo>
                  <a:lnTo>
                    <a:pt x="3696" y="3697"/>
                  </a:lnTo>
                  <a:lnTo>
                    <a:pt x="5461" y="2732"/>
                  </a:lnTo>
                  <a:lnTo>
                    <a:pt x="3696" y="1766"/>
                  </a:lnTo>
                  <a:lnTo>
                    <a:pt x="273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126"/>
            <p:cNvSpPr/>
            <p:nvPr/>
          </p:nvSpPr>
          <p:spPr>
            <a:xfrm>
              <a:off x="3397725" y="2481125"/>
              <a:ext cx="1424450" cy="1765750"/>
            </a:xfrm>
            <a:custGeom>
              <a:rect b="b" l="l" r="r" t="t"/>
              <a:pathLst>
                <a:path extrusionOk="0" h="70630" w="56978">
                  <a:moveTo>
                    <a:pt x="19463" y="0"/>
                  </a:moveTo>
                  <a:cubicBezTo>
                    <a:pt x="15594" y="0"/>
                    <a:pt x="11286" y="1700"/>
                    <a:pt x="7115" y="7193"/>
                  </a:cubicBezTo>
                  <a:lnTo>
                    <a:pt x="558" y="31378"/>
                  </a:lnTo>
                  <a:cubicBezTo>
                    <a:pt x="1" y="42375"/>
                    <a:pt x="4600" y="53526"/>
                    <a:pt x="12749" y="60931"/>
                  </a:cubicBezTo>
                  <a:cubicBezTo>
                    <a:pt x="19596" y="67154"/>
                    <a:pt x="28837" y="70629"/>
                    <a:pt x="38077" y="70629"/>
                  </a:cubicBezTo>
                  <a:cubicBezTo>
                    <a:pt x="39833" y="70629"/>
                    <a:pt x="41590" y="70504"/>
                    <a:pt x="43330" y="70248"/>
                  </a:cubicBezTo>
                  <a:cubicBezTo>
                    <a:pt x="47073" y="69696"/>
                    <a:pt x="50916" y="68459"/>
                    <a:pt x="53475" y="65672"/>
                  </a:cubicBezTo>
                  <a:cubicBezTo>
                    <a:pt x="56089" y="62824"/>
                    <a:pt x="56978" y="58573"/>
                    <a:pt x="55969" y="54842"/>
                  </a:cubicBezTo>
                  <a:cubicBezTo>
                    <a:pt x="54959" y="51109"/>
                    <a:pt x="52162" y="47959"/>
                    <a:pt x="48685" y="46271"/>
                  </a:cubicBezTo>
                  <a:cubicBezTo>
                    <a:pt x="46053" y="44992"/>
                    <a:pt x="42861" y="44349"/>
                    <a:pt x="41187" y="41950"/>
                  </a:cubicBezTo>
                  <a:cubicBezTo>
                    <a:pt x="39359" y="39330"/>
                    <a:pt x="40136" y="35782"/>
                    <a:pt x="40874" y="32674"/>
                  </a:cubicBezTo>
                  <a:cubicBezTo>
                    <a:pt x="41612" y="29566"/>
                    <a:pt x="42096" y="25876"/>
                    <a:pt x="39911" y="23545"/>
                  </a:cubicBezTo>
                  <a:cubicBezTo>
                    <a:pt x="38313" y="21841"/>
                    <a:pt x="35553" y="21239"/>
                    <a:pt x="34605" y="19104"/>
                  </a:cubicBezTo>
                  <a:cubicBezTo>
                    <a:pt x="34015" y="17778"/>
                    <a:pt x="34325" y="16250"/>
                    <a:pt x="34414" y="14801"/>
                  </a:cubicBezTo>
                  <a:cubicBezTo>
                    <a:pt x="34749" y="9312"/>
                    <a:pt x="31362" y="3784"/>
                    <a:pt x="26319" y="1591"/>
                  </a:cubicBezTo>
                  <a:cubicBezTo>
                    <a:pt x="24327" y="724"/>
                    <a:pt x="21988" y="0"/>
                    <a:pt x="194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126"/>
            <p:cNvSpPr/>
            <p:nvPr/>
          </p:nvSpPr>
          <p:spPr>
            <a:xfrm>
              <a:off x="3709475" y="2496075"/>
              <a:ext cx="988475" cy="1650125"/>
            </a:xfrm>
            <a:custGeom>
              <a:rect b="b" l="l" r="r" t="t"/>
              <a:pathLst>
                <a:path extrusionOk="0" h="66005" w="39539">
                  <a:moveTo>
                    <a:pt x="9197" y="1"/>
                  </a:moveTo>
                  <a:cubicBezTo>
                    <a:pt x="7058" y="1"/>
                    <a:pt x="5202" y="721"/>
                    <a:pt x="3869" y="1564"/>
                  </a:cubicBezTo>
                  <a:cubicBezTo>
                    <a:pt x="2239" y="2584"/>
                    <a:pt x="1273" y="3785"/>
                    <a:pt x="720" y="4631"/>
                  </a:cubicBezTo>
                  <a:cubicBezTo>
                    <a:pt x="170" y="5491"/>
                    <a:pt x="1" y="6011"/>
                    <a:pt x="1" y="6011"/>
                  </a:cubicBezTo>
                  <a:cubicBezTo>
                    <a:pt x="1" y="6011"/>
                    <a:pt x="2" y="6011"/>
                    <a:pt x="2" y="6011"/>
                  </a:cubicBezTo>
                  <a:cubicBezTo>
                    <a:pt x="38" y="6011"/>
                    <a:pt x="252" y="5513"/>
                    <a:pt x="817" y="4697"/>
                  </a:cubicBezTo>
                  <a:cubicBezTo>
                    <a:pt x="1395" y="3882"/>
                    <a:pt x="2372" y="2726"/>
                    <a:pt x="3987" y="1755"/>
                  </a:cubicBezTo>
                  <a:cubicBezTo>
                    <a:pt x="5286" y="965"/>
                    <a:pt x="7062" y="301"/>
                    <a:pt x="9093" y="301"/>
                  </a:cubicBezTo>
                  <a:cubicBezTo>
                    <a:pt x="9537" y="301"/>
                    <a:pt x="9992" y="332"/>
                    <a:pt x="10458" y="401"/>
                  </a:cubicBezTo>
                  <a:cubicBezTo>
                    <a:pt x="13016" y="758"/>
                    <a:pt x="15857" y="2268"/>
                    <a:pt x="17580" y="4994"/>
                  </a:cubicBezTo>
                  <a:lnTo>
                    <a:pt x="17582" y="4999"/>
                  </a:lnTo>
                  <a:lnTo>
                    <a:pt x="17596" y="5015"/>
                  </a:lnTo>
                  <a:cubicBezTo>
                    <a:pt x="18620" y="6397"/>
                    <a:pt x="19395" y="8112"/>
                    <a:pt x="19904" y="9943"/>
                  </a:cubicBezTo>
                  <a:cubicBezTo>
                    <a:pt x="20157" y="10862"/>
                    <a:pt x="20358" y="11817"/>
                    <a:pt x="20459" y="12802"/>
                  </a:cubicBezTo>
                  <a:cubicBezTo>
                    <a:pt x="20577" y="13777"/>
                    <a:pt x="20576" y="14803"/>
                    <a:pt x="20703" y="15843"/>
                  </a:cubicBezTo>
                  <a:cubicBezTo>
                    <a:pt x="20824" y="16879"/>
                    <a:pt x="20985" y="17932"/>
                    <a:pt x="21352" y="18969"/>
                  </a:cubicBezTo>
                  <a:cubicBezTo>
                    <a:pt x="21729" y="19981"/>
                    <a:pt x="22199" y="20953"/>
                    <a:pt x="22599" y="21955"/>
                  </a:cubicBezTo>
                  <a:cubicBezTo>
                    <a:pt x="23002" y="22953"/>
                    <a:pt x="23297" y="23997"/>
                    <a:pt x="23324" y="25079"/>
                  </a:cubicBezTo>
                  <a:cubicBezTo>
                    <a:pt x="23337" y="26153"/>
                    <a:pt x="23147" y="27271"/>
                    <a:pt x="22943" y="28374"/>
                  </a:cubicBezTo>
                  <a:cubicBezTo>
                    <a:pt x="22645" y="29934"/>
                    <a:pt x="22255" y="31467"/>
                    <a:pt x="21973" y="33008"/>
                  </a:cubicBezTo>
                  <a:cubicBezTo>
                    <a:pt x="21686" y="34547"/>
                    <a:pt x="21541" y="36101"/>
                    <a:pt x="21581" y="37625"/>
                  </a:cubicBezTo>
                  <a:cubicBezTo>
                    <a:pt x="21651" y="40668"/>
                    <a:pt x="22544" y="43627"/>
                    <a:pt x="24246" y="45888"/>
                  </a:cubicBezTo>
                  <a:cubicBezTo>
                    <a:pt x="25085" y="47019"/>
                    <a:pt x="26111" y="47972"/>
                    <a:pt x="27250" y="48675"/>
                  </a:cubicBezTo>
                  <a:cubicBezTo>
                    <a:pt x="28389" y="49379"/>
                    <a:pt x="29589" y="49851"/>
                    <a:pt x="30724" y="50320"/>
                  </a:cubicBezTo>
                  <a:cubicBezTo>
                    <a:pt x="31861" y="50787"/>
                    <a:pt x="32949" y="51251"/>
                    <a:pt x="33900" y="51856"/>
                  </a:cubicBezTo>
                  <a:cubicBezTo>
                    <a:pt x="34818" y="52429"/>
                    <a:pt x="35658" y="53120"/>
                    <a:pt x="36394" y="53913"/>
                  </a:cubicBezTo>
                  <a:cubicBezTo>
                    <a:pt x="37805" y="55428"/>
                    <a:pt x="38633" y="57174"/>
                    <a:pt x="38955" y="58784"/>
                  </a:cubicBezTo>
                  <a:cubicBezTo>
                    <a:pt x="39305" y="60395"/>
                    <a:pt x="39235" y="61847"/>
                    <a:pt x="38919" y="62959"/>
                  </a:cubicBezTo>
                  <a:cubicBezTo>
                    <a:pt x="38679" y="63818"/>
                    <a:pt x="38261" y="64617"/>
                    <a:pt x="37692" y="65306"/>
                  </a:cubicBezTo>
                  <a:cubicBezTo>
                    <a:pt x="37306" y="65781"/>
                    <a:pt x="37047" y="65983"/>
                    <a:pt x="37068" y="66004"/>
                  </a:cubicBezTo>
                  <a:cubicBezTo>
                    <a:pt x="37068" y="66004"/>
                    <a:pt x="37346" y="65828"/>
                    <a:pt x="37762" y="65365"/>
                  </a:cubicBezTo>
                  <a:cubicBezTo>
                    <a:pt x="38176" y="64908"/>
                    <a:pt x="38738" y="64149"/>
                    <a:pt x="39090" y="63008"/>
                  </a:cubicBezTo>
                  <a:cubicBezTo>
                    <a:pt x="39440" y="61876"/>
                    <a:pt x="39538" y="60384"/>
                    <a:pt x="39205" y="58733"/>
                  </a:cubicBezTo>
                  <a:cubicBezTo>
                    <a:pt x="38900" y="57081"/>
                    <a:pt x="38066" y="55264"/>
                    <a:pt x="36631" y="53695"/>
                  </a:cubicBezTo>
                  <a:cubicBezTo>
                    <a:pt x="35882" y="52873"/>
                    <a:pt x="35027" y="52154"/>
                    <a:pt x="34088" y="51558"/>
                  </a:cubicBezTo>
                  <a:cubicBezTo>
                    <a:pt x="33112" y="50926"/>
                    <a:pt x="32004" y="50446"/>
                    <a:pt x="30869" y="49971"/>
                  </a:cubicBezTo>
                  <a:cubicBezTo>
                    <a:pt x="29735" y="49493"/>
                    <a:pt x="28556" y="49018"/>
                    <a:pt x="27462" y="48334"/>
                  </a:cubicBezTo>
                  <a:cubicBezTo>
                    <a:pt x="26371" y="47653"/>
                    <a:pt x="25389" y="46732"/>
                    <a:pt x="24583" y="45637"/>
                  </a:cubicBezTo>
                  <a:cubicBezTo>
                    <a:pt x="22950" y="43448"/>
                    <a:pt x="22091" y="40584"/>
                    <a:pt x="22028" y="37613"/>
                  </a:cubicBezTo>
                  <a:cubicBezTo>
                    <a:pt x="21992" y="36124"/>
                    <a:pt x="22135" y="34607"/>
                    <a:pt x="22420" y="33089"/>
                  </a:cubicBezTo>
                  <a:cubicBezTo>
                    <a:pt x="22698" y="31568"/>
                    <a:pt x="23089" y="30039"/>
                    <a:pt x="23391" y="28460"/>
                  </a:cubicBezTo>
                  <a:cubicBezTo>
                    <a:pt x="23597" y="27337"/>
                    <a:pt x="23792" y="26223"/>
                    <a:pt x="23779" y="25067"/>
                  </a:cubicBezTo>
                  <a:cubicBezTo>
                    <a:pt x="23750" y="23917"/>
                    <a:pt x="23431" y="22805"/>
                    <a:pt x="23018" y="21788"/>
                  </a:cubicBezTo>
                  <a:cubicBezTo>
                    <a:pt x="22609" y="20766"/>
                    <a:pt x="22137" y="19796"/>
                    <a:pt x="21770" y="18816"/>
                  </a:cubicBezTo>
                  <a:cubicBezTo>
                    <a:pt x="21424" y="17846"/>
                    <a:pt x="21258" y="16809"/>
                    <a:pt x="21137" y="15795"/>
                  </a:cubicBezTo>
                  <a:cubicBezTo>
                    <a:pt x="21010" y="14783"/>
                    <a:pt x="21008" y="13767"/>
                    <a:pt x="20884" y="12754"/>
                  </a:cubicBezTo>
                  <a:cubicBezTo>
                    <a:pt x="20777" y="11747"/>
                    <a:pt x="20567" y="10770"/>
                    <a:pt x="20305" y="9830"/>
                  </a:cubicBezTo>
                  <a:cubicBezTo>
                    <a:pt x="19770" y="7961"/>
                    <a:pt x="18993" y="6240"/>
                    <a:pt x="17906" y="4788"/>
                  </a:cubicBezTo>
                  <a:lnTo>
                    <a:pt x="17906" y="4788"/>
                  </a:lnTo>
                  <a:cubicBezTo>
                    <a:pt x="16091" y="1960"/>
                    <a:pt x="13144" y="434"/>
                    <a:pt x="10502" y="90"/>
                  </a:cubicBezTo>
                  <a:cubicBezTo>
                    <a:pt x="10057" y="29"/>
                    <a:pt x="9622" y="1"/>
                    <a:pt x="9197"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126"/>
            <p:cNvSpPr/>
            <p:nvPr/>
          </p:nvSpPr>
          <p:spPr>
            <a:xfrm>
              <a:off x="2866025" y="3744000"/>
              <a:ext cx="1759600" cy="1711825"/>
            </a:xfrm>
            <a:custGeom>
              <a:rect b="b" l="l" r="r" t="t"/>
              <a:pathLst>
                <a:path extrusionOk="0" h="68473" w="70384">
                  <a:moveTo>
                    <a:pt x="45401" y="1"/>
                  </a:moveTo>
                  <a:cubicBezTo>
                    <a:pt x="44126" y="1"/>
                    <a:pt x="43335" y="42"/>
                    <a:pt x="43335" y="42"/>
                  </a:cubicBezTo>
                  <a:lnTo>
                    <a:pt x="22551" y="2573"/>
                  </a:lnTo>
                  <a:cubicBezTo>
                    <a:pt x="22551" y="2573"/>
                    <a:pt x="7394" y="4145"/>
                    <a:pt x="3224" y="16282"/>
                  </a:cubicBezTo>
                  <a:lnTo>
                    <a:pt x="0" y="30722"/>
                  </a:lnTo>
                  <a:lnTo>
                    <a:pt x="16680" y="31386"/>
                  </a:lnTo>
                  <a:lnTo>
                    <a:pt x="17010" y="34140"/>
                  </a:lnTo>
                  <a:cubicBezTo>
                    <a:pt x="17413" y="35619"/>
                    <a:pt x="17924" y="37379"/>
                    <a:pt x="18483" y="38808"/>
                  </a:cubicBezTo>
                  <a:cubicBezTo>
                    <a:pt x="19416" y="41199"/>
                    <a:pt x="21630" y="46238"/>
                    <a:pt x="20316" y="48576"/>
                  </a:cubicBezTo>
                  <a:cubicBezTo>
                    <a:pt x="16999" y="54473"/>
                    <a:pt x="13760" y="68472"/>
                    <a:pt x="13760" y="68472"/>
                  </a:cubicBezTo>
                  <a:lnTo>
                    <a:pt x="61568" y="67851"/>
                  </a:lnTo>
                  <a:lnTo>
                    <a:pt x="55867" y="33055"/>
                  </a:lnTo>
                  <a:lnTo>
                    <a:pt x="70383" y="24595"/>
                  </a:lnTo>
                  <a:lnTo>
                    <a:pt x="70383" y="24595"/>
                  </a:lnTo>
                  <a:cubicBezTo>
                    <a:pt x="70383" y="24595"/>
                    <a:pt x="70383" y="24596"/>
                    <a:pt x="70383" y="24596"/>
                  </a:cubicBezTo>
                  <a:lnTo>
                    <a:pt x="70383" y="24595"/>
                  </a:lnTo>
                  <a:lnTo>
                    <a:pt x="70383" y="24595"/>
                  </a:lnTo>
                  <a:lnTo>
                    <a:pt x="70383" y="24595"/>
                  </a:lnTo>
                  <a:cubicBezTo>
                    <a:pt x="68205" y="12057"/>
                    <a:pt x="64284" y="5910"/>
                    <a:pt x="62933" y="4429"/>
                  </a:cubicBezTo>
                  <a:cubicBezTo>
                    <a:pt x="59307" y="458"/>
                    <a:pt x="49657" y="1"/>
                    <a:pt x="4540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126"/>
            <p:cNvSpPr/>
            <p:nvPr/>
          </p:nvSpPr>
          <p:spPr>
            <a:xfrm>
              <a:off x="3404800" y="2683350"/>
              <a:ext cx="743850" cy="1399950"/>
            </a:xfrm>
            <a:custGeom>
              <a:rect b="b" l="l" r="r" t="t"/>
              <a:pathLst>
                <a:path extrusionOk="0" h="55998" w="29754">
                  <a:moveTo>
                    <a:pt x="19223" y="0"/>
                  </a:moveTo>
                  <a:cubicBezTo>
                    <a:pt x="18707" y="0"/>
                    <a:pt x="18183" y="44"/>
                    <a:pt x="17656" y="134"/>
                  </a:cubicBezTo>
                  <a:lnTo>
                    <a:pt x="2672" y="2705"/>
                  </a:lnTo>
                  <a:cubicBezTo>
                    <a:pt x="1103" y="2975"/>
                    <a:pt x="0" y="4399"/>
                    <a:pt x="135" y="5985"/>
                  </a:cubicBezTo>
                  <a:lnTo>
                    <a:pt x="3411" y="47978"/>
                  </a:lnTo>
                  <a:cubicBezTo>
                    <a:pt x="3770" y="52574"/>
                    <a:pt x="7787" y="55998"/>
                    <a:pt x="12618" y="55998"/>
                  </a:cubicBezTo>
                  <a:cubicBezTo>
                    <a:pt x="12910" y="55998"/>
                    <a:pt x="13205" y="55985"/>
                    <a:pt x="13502" y="55960"/>
                  </a:cubicBezTo>
                  <a:cubicBezTo>
                    <a:pt x="18771" y="55509"/>
                    <a:pt x="22793" y="51149"/>
                    <a:pt x="22490" y="46217"/>
                  </a:cubicBezTo>
                  <a:cubicBezTo>
                    <a:pt x="22171" y="41041"/>
                    <a:pt x="21931" y="35587"/>
                    <a:pt x="21931" y="35587"/>
                  </a:cubicBezTo>
                  <a:cubicBezTo>
                    <a:pt x="21931" y="35587"/>
                    <a:pt x="28526" y="34050"/>
                    <a:pt x="29346" y="25263"/>
                  </a:cubicBezTo>
                  <a:cubicBezTo>
                    <a:pt x="29753" y="20895"/>
                    <a:pt x="29078" y="13820"/>
                    <a:pt x="28339" y="8047"/>
                  </a:cubicBezTo>
                  <a:cubicBezTo>
                    <a:pt x="27742" y="3380"/>
                    <a:pt x="23768" y="0"/>
                    <a:pt x="1922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126"/>
            <p:cNvSpPr/>
            <p:nvPr/>
          </p:nvSpPr>
          <p:spPr>
            <a:xfrm>
              <a:off x="3983950" y="2984050"/>
              <a:ext cx="58425" cy="53600"/>
            </a:xfrm>
            <a:custGeom>
              <a:rect b="b" l="l" r="r" t="t"/>
              <a:pathLst>
                <a:path extrusionOk="0" h="2144" w="2337">
                  <a:moveTo>
                    <a:pt x="1201" y="1"/>
                  </a:moveTo>
                  <a:cubicBezTo>
                    <a:pt x="1155" y="1"/>
                    <a:pt x="1109" y="3"/>
                    <a:pt x="1062" y="9"/>
                  </a:cubicBezTo>
                  <a:cubicBezTo>
                    <a:pt x="451" y="81"/>
                    <a:pt x="1" y="616"/>
                    <a:pt x="60" y="1204"/>
                  </a:cubicBezTo>
                  <a:cubicBezTo>
                    <a:pt x="114" y="1747"/>
                    <a:pt x="582" y="2144"/>
                    <a:pt x="1136" y="2144"/>
                  </a:cubicBezTo>
                  <a:cubicBezTo>
                    <a:pt x="1182" y="2144"/>
                    <a:pt x="1228" y="2141"/>
                    <a:pt x="1275" y="2136"/>
                  </a:cubicBezTo>
                  <a:cubicBezTo>
                    <a:pt x="1887" y="2062"/>
                    <a:pt x="2336" y="1529"/>
                    <a:pt x="2277" y="941"/>
                  </a:cubicBezTo>
                  <a:cubicBezTo>
                    <a:pt x="2223" y="398"/>
                    <a:pt x="1754" y="1"/>
                    <a:pt x="120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126"/>
            <p:cNvSpPr/>
            <p:nvPr/>
          </p:nvSpPr>
          <p:spPr>
            <a:xfrm>
              <a:off x="3969200" y="2953200"/>
              <a:ext cx="113200" cy="33025"/>
            </a:xfrm>
            <a:custGeom>
              <a:rect b="b" l="l" r="r" t="t"/>
              <a:pathLst>
                <a:path extrusionOk="0" h="1321" w="4528">
                  <a:moveTo>
                    <a:pt x="2410" y="0"/>
                  </a:moveTo>
                  <a:cubicBezTo>
                    <a:pt x="2349" y="0"/>
                    <a:pt x="2286" y="2"/>
                    <a:pt x="2223" y="6"/>
                  </a:cubicBezTo>
                  <a:cubicBezTo>
                    <a:pt x="1475" y="51"/>
                    <a:pt x="849" y="363"/>
                    <a:pt x="489" y="665"/>
                  </a:cubicBezTo>
                  <a:cubicBezTo>
                    <a:pt x="124" y="969"/>
                    <a:pt x="0" y="1241"/>
                    <a:pt x="68" y="1302"/>
                  </a:cubicBezTo>
                  <a:cubicBezTo>
                    <a:pt x="81" y="1315"/>
                    <a:pt x="100" y="1320"/>
                    <a:pt x="124" y="1320"/>
                  </a:cubicBezTo>
                  <a:cubicBezTo>
                    <a:pt x="366" y="1320"/>
                    <a:pt x="1159" y="760"/>
                    <a:pt x="2248" y="703"/>
                  </a:cubicBezTo>
                  <a:cubicBezTo>
                    <a:pt x="2328" y="697"/>
                    <a:pt x="2407" y="695"/>
                    <a:pt x="2484" y="695"/>
                  </a:cubicBezTo>
                  <a:cubicBezTo>
                    <a:pt x="3425" y="695"/>
                    <a:pt x="4138" y="1065"/>
                    <a:pt x="4385" y="1065"/>
                  </a:cubicBezTo>
                  <a:cubicBezTo>
                    <a:pt x="4421" y="1065"/>
                    <a:pt x="4448" y="1057"/>
                    <a:pt x="4463" y="1039"/>
                  </a:cubicBezTo>
                  <a:cubicBezTo>
                    <a:pt x="4528" y="969"/>
                    <a:pt x="4385" y="715"/>
                    <a:pt x="3997" y="455"/>
                  </a:cubicBezTo>
                  <a:cubicBezTo>
                    <a:pt x="3650" y="219"/>
                    <a:pt x="3078" y="0"/>
                    <a:pt x="241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126"/>
            <p:cNvSpPr/>
            <p:nvPr/>
          </p:nvSpPr>
          <p:spPr>
            <a:xfrm>
              <a:off x="3689150" y="3010825"/>
              <a:ext cx="58400" cy="53600"/>
            </a:xfrm>
            <a:custGeom>
              <a:rect b="b" l="l" r="r" t="t"/>
              <a:pathLst>
                <a:path extrusionOk="0" h="2144" w="2336">
                  <a:moveTo>
                    <a:pt x="1198" y="1"/>
                  </a:moveTo>
                  <a:cubicBezTo>
                    <a:pt x="1153" y="1"/>
                    <a:pt x="1107" y="3"/>
                    <a:pt x="1061" y="9"/>
                  </a:cubicBezTo>
                  <a:cubicBezTo>
                    <a:pt x="449" y="82"/>
                    <a:pt x="1" y="617"/>
                    <a:pt x="60" y="1204"/>
                  </a:cubicBezTo>
                  <a:cubicBezTo>
                    <a:pt x="114" y="1748"/>
                    <a:pt x="581" y="2144"/>
                    <a:pt x="1134" y="2144"/>
                  </a:cubicBezTo>
                  <a:cubicBezTo>
                    <a:pt x="1180" y="2144"/>
                    <a:pt x="1227" y="2141"/>
                    <a:pt x="1273" y="2135"/>
                  </a:cubicBezTo>
                  <a:cubicBezTo>
                    <a:pt x="1886" y="2063"/>
                    <a:pt x="2336" y="1528"/>
                    <a:pt x="2277" y="941"/>
                  </a:cubicBezTo>
                  <a:cubicBezTo>
                    <a:pt x="2222" y="398"/>
                    <a:pt x="1752" y="1"/>
                    <a:pt x="119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126"/>
            <p:cNvSpPr/>
            <p:nvPr/>
          </p:nvSpPr>
          <p:spPr>
            <a:xfrm>
              <a:off x="3674575" y="2977850"/>
              <a:ext cx="113200" cy="33025"/>
            </a:xfrm>
            <a:custGeom>
              <a:rect b="b" l="l" r="r" t="t"/>
              <a:pathLst>
                <a:path extrusionOk="0" h="1321" w="4528">
                  <a:moveTo>
                    <a:pt x="2410" y="0"/>
                  </a:moveTo>
                  <a:cubicBezTo>
                    <a:pt x="2349" y="0"/>
                    <a:pt x="2286" y="2"/>
                    <a:pt x="2223" y="6"/>
                  </a:cubicBezTo>
                  <a:cubicBezTo>
                    <a:pt x="1477" y="51"/>
                    <a:pt x="850" y="363"/>
                    <a:pt x="491" y="665"/>
                  </a:cubicBezTo>
                  <a:cubicBezTo>
                    <a:pt x="124" y="969"/>
                    <a:pt x="1" y="1241"/>
                    <a:pt x="69" y="1302"/>
                  </a:cubicBezTo>
                  <a:cubicBezTo>
                    <a:pt x="82" y="1315"/>
                    <a:pt x="101" y="1320"/>
                    <a:pt x="126" y="1320"/>
                  </a:cubicBezTo>
                  <a:cubicBezTo>
                    <a:pt x="368" y="1320"/>
                    <a:pt x="1161" y="760"/>
                    <a:pt x="2249" y="702"/>
                  </a:cubicBezTo>
                  <a:cubicBezTo>
                    <a:pt x="2329" y="697"/>
                    <a:pt x="2408" y="694"/>
                    <a:pt x="2485" y="694"/>
                  </a:cubicBezTo>
                  <a:cubicBezTo>
                    <a:pt x="3426" y="694"/>
                    <a:pt x="4139" y="1065"/>
                    <a:pt x="4386" y="1065"/>
                  </a:cubicBezTo>
                  <a:cubicBezTo>
                    <a:pt x="4423" y="1065"/>
                    <a:pt x="4449" y="1057"/>
                    <a:pt x="4465" y="1039"/>
                  </a:cubicBezTo>
                  <a:cubicBezTo>
                    <a:pt x="4528" y="969"/>
                    <a:pt x="4385" y="713"/>
                    <a:pt x="3997" y="455"/>
                  </a:cubicBezTo>
                  <a:cubicBezTo>
                    <a:pt x="3650" y="219"/>
                    <a:pt x="3078" y="0"/>
                    <a:pt x="241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126"/>
            <p:cNvSpPr/>
            <p:nvPr/>
          </p:nvSpPr>
          <p:spPr>
            <a:xfrm>
              <a:off x="3876300" y="2970150"/>
              <a:ext cx="110500" cy="249900"/>
            </a:xfrm>
            <a:custGeom>
              <a:rect b="b" l="l" r="r" t="t"/>
              <a:pathLst>
                <a:path extrusionOk="0" h="9996" w="4420">
                  <a:moveTo>
                    <a:pt x="137" y="1"/>
                  </a:moveTo>
                  <a:cubicBezTo>
                    <a:pt x="135" y="1"/>
                    <a:pt x="134" y="1"/>
                    <a:pt x="132" y="2"/>
                  </a:cubicBezTo>
                  <a:cubicBezTo>
                    <a:pt x="0" y="59"/>
                    <a:pt x="1088" y="2733"/>
                    <a:pt x="2561" y="5974"/>
                  </a:cubicBezTo>
                  <a:cubicBezTo>
                    <a:pt x="2929" y="6768"/>
                    <a:pt x="3282" y="7527"/>
                    <a:pt x="3618" y="8249"/>
                  </a:cubicBezTo>
                  <a:cubicBezTo>
                    <a:pt x="3789" y="8596"/>
                    <a:pt x="3939" y="8919"/>
                    <a:pt x="3881" y="9145"/>
                  </a:cubicBezTo>
                  <a:cubicBezTo>
                    <a:pt x="3843" y="9357"/>
                    <a:pt x="3557" y="9437"/>
                    <a:pt x="3252" y="9488"/>
                  </a:cubicBezTo>
                  <a:cubicBezTo>
                    <a:pt x="2054" y="9721"/>
                    <a:pt x="1316" y="9898"/>
                    <a:pt x="1326" y="9967"/>
                  </a:cubicBezTo>
                  <a:cubicBezTo>
                    <a:pt x="1328" y="9986"/>
                    <a:pt x="1392" y="9995"/>
                    <a:pt x="1512" y="9995"/>
                  </a:cubicBezTo>
                  <a:cubicBezTo>
                    <a:pt x="1807" y="9995"/>
                    <a:pt x="2439" y="9938"/>
                    <a:pt x="3303" y="9836"/>
                  </a:cubicBezTo>
                  <a:cubicBezTo>
                    <a:pt x="3453" y="9817"/>
                    <a:pt x="3626" y="9803"/>
                    <a:pt x="3818" y="9730"/>
                  </a:cubicBezTo>
                  <a:cubicBezTo>
                    <a:pt x="4011" y="9664"/>
                    <a:pt x="4225" y="9484"/>
                    <a:pt x="4293" y="9249"/>
                  </a:cubicBezTo>
                  <a:cubicBezTo>
                    <a:pt x="4419" y="8780"/>
                    <a:pt x="4195" y="8398"/>
                    <a:pt x="4056" y="8056"/>
                  </a:cubicBezTo>
                  <a:cubicBezTo>
                    <a:pt x="3732" y="7328"/>
                    <a:pt x="3392" y="6565"/>
                    <a:pt x="3036" y="5765"/>
                  </a:cubicBezTo>
                  <a:cubicBezTo>
                    <a:pt x="1580" y="2560"/>
                    <a:pt x="293" y="1"/>
                    <a:pt x="13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126"/>
            <p:cNvSpPr/>
            <p:nvPr/>
          </p:nvSpPr>
          <p:spPr>
            <a:xfrm>
              <a:off x="3656875" y="3514150"/>
              <a:ext cx="296600" cy="115725"/>
            </a:xfrm>
            <a:custGeom>
              <a:rect b="b" l="l" r="r" t="t"/>
              <a:pathLst>
                <a:path extrusionOk="0" h="4629" w="11864">
                  <a:moveTo>
                    <a:pt x="0" y="0"/>
                  </a:moveTo>
                  <a:cubicBezTo>
                    <a:pt x="0" y="0"/>
                    <a:pt x="2566" y="4628"/>
                    <a:pt x="9290" y="4628"/>
                  </a:cubicBezTo>
                  <a:cubicBezTo>
                    <a:pt x="10088" y="4628"/>
                    <a:pt x="10945" y="4563"/>
                    <a:pt x="11863" y="4417"/>
                  </a:cubicBezTo>
                  <a:lnTo>
                    <a:pt x="11849" y="2356"/>
                  </a:lnTo>
                  <a:cubicBezTo>
                    <a:pt x="11849" y="2356"/>
                    <a:pt x="11228" y="2436"/>
                    <a:pt x="10180" y="2436"/>
                  </a:cubicBezTo>
                  <a:cubicBezTo>
                    <a:pt x="8022" y="2436"/>
                    <a:pt x="4055" y="2094"/>
                    <a:pt x="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126"/>
            <p:cNvSpPr/>
            <p:nvPr/>
          </p:nvSpPr>
          <p:spPr>
            <a:xfrm>
              <a:off x="3648525" y="2866650"/>
              <a:ext cx="138850" cy="45050"/>
            </a:xfrm>
            <a:custGeom>
              <a:rect b="b" l="l" r="r" t="t"/>
              <a:pathLst>
                <a:path extrusionOk="0" h="1802" w="5554">
                  <a:moveTo>
                    <a:pt x="3466" y="1"/>
                  </a:moveTo>
                  <a:cubicBezTo>
                    <a:pt x="3190" y="1"/>
                    <a:pt x="2898" y="24"/>
                    <a:pt x="2598" y="77"/>
                  </a:cubicBezTo>
                  <a:cubicBezTo>
                    <a:pt x="1759" y="226"/>
                    <a:pt x="1051" y="572"/>
                    <a:pt x="617" y="917"/>
                  </a:cubicBezTo>
                  <a:cubicBezTo>
                    <a:pt x="178" y="1263"/>
                    <a:pt x="0" y="1583"/>
                    <a:pt x="93" y="1717"/>
                  </a:cubicBezTo>
                  <a:cubicBezTo>
                    <a:pt x="137" y="1777"/>
                    <a:pt x="222" y="1802"/>
                    <a:pt x="342" y="1802"/>
                  </a:cubicBezTo>
                  <a:cubicBezTo>
                    <a:pt x="785" y="1802"/>
                    <a:pt x="1706" y="1462"/>
                    <a:pt x="2810" y="1279"/>
                  </a:cubicBezTo>
                  <a:cubicBezTo>
                    <a:pt x="4207" y="1019"/>
                    <a:pt x="5416" y="1097"/>
                    <a:pt x="5513" y="763"/>
                  </a:cubicBezTo>
                  <a:cubicBezTo>
                    <a:pt x="5553" y="605"/>
                    <a:pt x="5277" y="364"/>
                    <a:pt x="4747" y="190"/>
                  </a:cubicBezTo>
                  <a:cubicBezTo>
                    <a:pt x="4408" y="77"/>
                    <a:pt x="3963" y="1"/>
                    <a:pt x="34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126"/>
            <p:cNvSpPr/>
            <p:nvPr/>
          </p:nvSpPr>
          <p:spPr>
            <a:xfrm>
              <a:off x="3960025" y="2865175"/>
              <a:ext cx="106250" cy="34225"/>
            </a:xfrm>
            <a:custGeom>
              <a:rect b="b" l="l" r="r" t="t"/>
              <a:pathLst>
                <a:path extrusionOk="0" h="1369" w="4250">
                  <a:moveTo>
                    <a:pt x="2197" y="0"/>
                  </a:moveTo>
                  <a:cubicBezTo>
                    <a:pt x="2162" y="0"/>
                    <a:pt x="2126" y="1"/>
                    <a:pt x="2090" y="2"/>
                  </a:cubicBezTo>
                  <a:cubicBezTo>
                    <a:pt x="1406" y="25"/>
                    <a:pt x="813" y="275"/>
                    <a:pt x="467" y="555"/>
                  </a:cubicBezTo>
                  <a:cubicBezTo>
                    <a:pt x="115" y="836"/>
                    <a:pt x="1" y="1118"/>
                    <a:pt x="94" y="1251"/>
                  </a:cubicBezTo>
                  <a:cubicBezTo>
                    <a:pt x="162" y="1338"/>
                    <a:pt x="293" y="1368"/>
                    <a:pt x="473" y="1368"/>
                  </a:cubicBezTo>
                  <a:cubicBezTo>
                    <a:pt x="854" y="1368"/>
                    <a:pt x="1454" y="1233"/>
                    <a:pt x="2130" y="1222"/>
                  </a:cubicBezTo>
                  <a:cubicBezTo>
                    <a:pt x="2237" y="1217"/>
                    <a:pt x="2343" y="1215"/>
                    <a:pt x="2446" y="1215"/>
                  </a:cubicBezTo>
                  <a:cubicBezTo>
                    <a:pt x="2915" y="1215"/>
                    <a:pt x="3335" y="1262"/>
                    <a:pt x="3647" y="1262"/>
                  </a:cubicBezTo>
                  <a:cubicBezTo>
                    <a:pt x="3903" y="1262"/>
                    <a:pt x="4086" y="1230"/>
                    <a:pt x="4164" y="1114"/>
                  </a:cubicBezTo>
                  <a:cubicBezTo>
                    <a:pt x="4249" y="976"/>
                    <a:pt x="4115" y="702"/>
                    <a:pt x="3746" y="445"/>
                  </a:cubicBezTo>
                  <a:cubicBezTo>
                    <a:pt x="3402" y="201"/>
                    <a:pt x="2839" y="0"/>
                    <a:pt x="21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126"/>
            <p:cNvSpPr/>
            <p:nvPr/>
          </p:nvSpPr>
          <p:spPr>
            <a:xfrm>
              <a:off x="3839500" y="3247775"/>
              <a:ext cx="102275" cy="86250"/>
            </a:xfrm>
            <a:custGeom>
              <a:rect b="b" l="l" r="r" t="t"/>
              <a:pathLst>
                <a:path extrusionOk="0" h="3450" w="4091">
                  <a:moveTo>
                    <a:pt x="1168" y="0"/>
                  </a:moveTo>
                  <a:cubicBezTo>
                    <a:pt x="435" y="311"/>
                    <a:pt x="1" y="1182"/>
                    <a:pt x="162" y="1962"/>
                  </a:cubicBezTo>
                  <a:cubicBezTo>
                    <a:pt x="323" y="2741"/>
                    <a:pt x="1040" y="3360"/>
                    <a:pt x="1833" y="3440"/>
                  </a:cubicBezTo>
                  <a:cubicBezTo>
                    <a:pt x="1894" y="3446"/>
                    <a:pt x="1955" y="3449"/>
                    <a:pt x="2016" y="3449"/>
                  </a:cubicBezTo>
                  <a:cubicBezTo>
                    <a:pt x="2747" y="3449"/>
                    <a:pt x="3464" y="3020"/>
                    <a:pt x="3822" y="2378"/>
                  </a:cubicBezTo>
                  <a:cubicBezTo>
                    <a:pt x="3998" y="2060"/>
                    <a:pt x="4090" y="1664"/>
                    <a:pt x="3941" y="1333"/>
                  </a:cubicBezTo>
                  <a:cubicBezTo>
                    <a:pt x="3828" y="1088"/>
                    <a:pt x="3601" y="915"/>
                    <a:pt x="3373" y="772"/>
                  </a:cubicBezTo>
                  <a:cubicBezTo>
                    <a:pt x="2577" y="275"/>
                    <a:pt x="2105" y="9"/>
                    <a:pt x="116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126"/>
            <p:cNvSpPr/>
            <p:nvPr/>
          </p:nvSpPr>
          <p:spPr>
            <a:xfrm>
              <a:off x="3827125" y="3245200"/>
              <a:ext cx="115750" cy="66525"/>
            </a:xfrm>
            <a:custGeom>
              <a:rect b="b" l="l" r="r" t="t"/>
              <a:pathLst>
                <a:path extrusionOk="0" h="2661" w="4630">
                  <a:moveTo>
                    <a:pt x="112" y="1"/>
                  </a:moveTo>
                  <a:cubicBezTo>
                    <a:pt x="99" y="1"/>
                    <a:pt x="88" y="3"/>
                    <a:pt x="79" y="9"/>
                  </a:cubicBezTo>
                  <a:cubicBezTo>
                    <a:pt x="0" y="61"/>
                    <a:pt x="94" y="377"/>
                    <a:pt x="408" y="780"/>
                  </a:cubicBezTo>
                  <a:cubicBezTo>
                    <a:pt x="717" y="1185"/>
                    <a:pt x="1242" y="1659"/>
                    <a:pt x="1913" y="2042"/>
                  </a:cubicBezTo>
                  <a:cubicBezTo>
                    <a:pt x="2583" y="2422"/>
                    <a:pt x="3273" y="2633"/>
                    <a:pt x="3794" y="2657"/>
                  </a:cubicBezTo>
                  <a:cubicBezTo>
                    <a:pt x="3844" y="2660"/>
                    <a:pt x="3892" y="2661"/>
                    <a:pt x="3938" y="2661"/>
                  </a:cubicBezTo>
                  <a:cubicBezTo>
                    <a:pt x="4374" y="2661"/>
                    <a:pt x="4630" y="2539"/>
                    <a:pt x="4617" y="2457"/>
                  </a:cubicBezTo>
                  <a:cubicBezTo>
                    <a:pt x="4605" y="2351"/>
                    <a:pt x="4314" y="2303"/>
                    <a:pt x="3886" y="2156"/>
                  </a:cubicBezTo>
                  <a:cubicBezTo>
                    <a:pt x="3456" y="2017"/>
                    <a:pt x="2879" y="1760"/>
                    <a:pt x="2269" y="1416"/>
                  </a:cubicBezTo>
                  <a:cubicBezTo>
                    <a:pt x="1100" y="772"/>
                    <a:pt x="332" y="1"/>
                    <a:pt x="1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126"/>
            <p:cNvSpPr/>
            <p:nvPr/>
          </p:nvSpPr>
          <p:spPr>
            <a:xfrm>
              <a:off x="3164625" y="2645250"/>
              <a:ext cx="592100" cy="1222300"/>
            </a:xfrm>
            <a:custGeom>
              <a:rect b="b" l="l" r="r" t="t"/>
              <a:pathLst>
                <a:path extrusionOk="0" h="48892" w="23684">
                  <a:moveTo>
                    <a:pt x="17559" y="1"/>
                  </a:moveTo>
                  <a:cubicBezTo>
                    <a:pt x="16957" y="1"/>
                    <a:pt x="16338" y="69"/>
                    <a:pt x="15725" y="237"/>
                  </a:cubicBezTo>
                  <a:cubicBezTo>
                    <a:pt x="12414" y="1142"/>
                    <a:pt x="10046" y="3713"/>
                    <a:pt x="8515" y="9927"/>
                  </a:cubicBezTo>
                  <a:cubicBezTo>
                    <a:pt x="6983" y="16141"/>
                    <a:pt x="8405" y="21556"/>
                    <a:pt x="5819" y="25443"/>
                  </a:cubicBezTo>
                  <a:cubicBezTo>
                    <a:pt x="3233" y="29329"/>
                    <a:pt x="0" y="32229"/>
                    <a:pt x="388" y="36339"/>
                  </a:cubicBezTo>
                  <a:cubicBezTo>
                    <a:pt x="776" y="40449"/>
                    <a:pt x="3541" y="48891"/>
                    <a:pt x="3541" y="48891"/>
                  </a:cubicBezTo>
                  <a:lnTo>
                    <a:pt x="13421" y="46021"/>
                  </a:lnTo>
                  <a:cubicBezTo>
                    <a:pt x="19404" y="43909"/>
                    <a:pt x="20021" y="30732"/>
                    <a:pt x="15935" y="24429"/>
                  </a:cubicBezTo>
                  <a:cubicBezTo>
                    <a:pt x="18670" y="21434"/>
                    <a:pt x="19244" y="16666"/>
                    <a:pt x="17297" y="13107"/>
                  </a:cubicBezTo>
                  <a:cubicBezTo>
                    <a:pt x="19661" y="12447"/>
                    <a:pt x="21692" y="10690"/>
                    <a:pt x="22688" y="8446"/>
                  </a:cubicBezTo>
                  <a:cubicBezTo>
                    <a:pt x="23683" y="6204"/>
                    <a:pt x="23622" y="3518"/>
                    <a:pt x="22525" y="1323"/>
                  </a:cubicBezTo>
                  <a:cubicBezTo>
                    <a:pt x="22525" y="1323"/>
                    <a:pt x="20209" y="1"/>
                    <a:pt x="175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126"/>
            <p:cNvSpPr/>
            <p:nvPr/>
          </p:nvSpPr>
          <p:spPr>
            <a:xfrm>
              <a:off x="3183050" y="2681200"/>
              <a:ext cx="465800" cy="972525"/>
            </a:xfrm>
            <a:custGeom>
              <a:rect b="b" l="l" r="r" t="t"/>
              <a:pathLst>
                <a:path extrusionOk="0" h="38901" w="18632">
                  <a:moveTo>
                    <a:pt x="18442" y="1"/>
                  </a:moveTo>
                  <a:cubicBezTo>
                    <a:pt x="18442" y="1"/>
                    <a:pt x="18442" y="1"/>
                    <a:pt x="18442" y="1"/>
                  </a:cubicBezTo>
                  <a:cubicBezTo>
                    <a:pt x="18400" y="1"/>
                    <a:pt x="18631" y="637"/>
                    <a:pt x="18411" y="1766"/>
                  </a:cubicBezTo>
                  <a:cubicBezTo>
                    <a:pt x="18193" y="2887"/>
                    <a:pt x="17359" y="4394"/>
                    <a:pt x="15851" y="5780"/>
                  </a:cubicBezTo>
                  <a:cubicBezTo>
                    <a:pt x="15102" y="6474"/>
                    <a:pt x="14192" y="7144"/>
                    <a:pt x="13251" y="7907"/>
                  </a:cubicBezTo>
                  <a:cubicBezTo>
                    <a:pt x="12316" y="8670"/>
                    <a:pt x="11316" y="9541"/>
                    <a:pt x="10570" y="10710"/>
                  </a:cubicBezTo>
                  <a:cubicBezTo>
                    <a:pt x="10379" y="11004"/>
                    <a:pt x="10215" y="11314"/>
                    <a:pt x="10083" y="11638"/>
                  </a:cubicBezTo>
                  <a:cubicBezTo>
                    <a:pt x="9928" y="11958"/>
                    <a:pt x="9826" y="12301"/>
                    <a:pt x="9721" y="12647"/>
                  </a:cubicBezTo>
                  <a:cubicBezTo>
                    <a:pt x="9531" y="13357"/>
                    <a:pt x="9411" y="14082"/>
                    <a:pt x="9363" y="14815"/>
                  </a:cubicBezTo>
                  <a:cubicBezTo>
                    <a:pt x="9238" y="16302"/>
                    <a:pt x="9322" y="17840"/>
                    <a:pt x="9229" y="19398"/>
                  </a:cubicBezTo>
                  <a:cubicBezTo>
                    <a:pt x="9191" y="20164"/>
                    <a:pt x="9080" y="20926"/>
                    <a:pt x="8898" y="21672"/>
                  </a:cubicBezTo>
                  <a:cubicBezTo>
                    <a:pt x="8713" y="22404"/>
                    <a:pt x="8393" y="23077"/>
                    <a:pt x="8008" y="23692"/>
                  </a:cubicBezTo>
                  <a:cubicBezTo>
                    <a:pt x="7181" y="24898"/>
                    <a:pt x="5978" y="25711"/>
                    <a:pt x="4907" y="26542"/>
                  </a:cubicBezTo>
                  <a:cubicBezTo>
                    <a:pt x="3816" y="27359"/>
                    <a:pt x="2868" y="28290"/>
                    <a:pt x="2179" y="29297"/>
                  </a:cubicBezTo>
                  <a:cubicBezTo>
                    <a:pt x="1532" y="30225"/>
                    <a:pt x="1019" y="31241"/>
                    <a:pt x="655" y="32313"/>
                  </a:cubicBezTo>
                  <a:cubicBezTo>
                    <a:pt x="357" y="33196"/>
                    <a:pt x="160" y="34111"/>
                    <a:pt x="67" y="35039"/>
                  </a:cubicBezTo>
                  <a:cubicBezTo>
                    <a:pt x="0" y="35857"/>
                    <a:pt x="10" y="36567"/>
                    <a:pt x="69" y="37142"/>
                  </a:cubicBezTo>
                  <a:cubicBezTo>
                    <a:pt x="186" y="38294"/>
                    <a:pt x="399" y="38901"/>
                    <a:pt x="399" y="38901"/>
                  </a:cubicBezTo>
                  <a:cubicBezTo>
                    <a:pt x="402" y="38900"/>
                    <a:pt x="399" y="38861"/>
                    <a:pt x="386" y="38785"/>
                  </a:cubicBezTo>
                  <a:cubicBezTo>
                    <a:pt x="370" y="38695"/>
                    <a:pt x="351" y="38583"/>
                    <a:pt x="327" y="38446"/>
                  </a:cubicBezTo>
                  <a:cubicBezTo>
                    <a:pt x="266" y="38150"/>
                    <a:pt x="206" y="37708"/>
                    <a:pt x="162" y="37136"/>
                  </a:cubicBezTo>
                  <a:cubicBezTo>
                    <a:pt x="118" y="36565"/>
                    <a:pt x="123" y="35862"/>
                    <a:pt x="200" y="35053"/>
                  </a:cubicBezTo>
                  <a:cubicBezTo>
                    <a:pt x="306" y="34138"/>
                    <a:pt x="512" y="33238"/>
                    <a:pt x="816" y="32369"/>
                  </a:cubicBezTo>
                  <a:cubicBezTo>
                    <a:pt x="1185" y="31317"/>
                    <a:pt x="1698" y="30322"/>
                    <a:pt x="2342" y="29413"/>
                  </a:cubicBezTo>
                  <a:cubicBezTo>
                    <a:pt x="3029" y="28424"/>
                    <a:pt x="3953" y="27526"/>
                    <a:pt x="5043" y="26719"/>
                  </a:cubicBezTo>
                  <a:cubicBezTo>
                    <a:pt x="6111" y="25896"/>
                    <a:pt x="7336" y="25079"/>
                    <a:pt x="8202" y="23824"/>
                  </a:cubicBezTo>
                  <a:cubicBezTo>
                    <a:pt x="8606" y="23187"/>
                    <a:pt x="8938" y="22486"/>
                    <a:pt x="9129" y="21733"/>
                  </a:cubicBezTo>
                  <a:cubicBezTo>
                    <a:pt x="9317" y="20972"/>
                    <a:pt x="9430" y="20196"/>
                    <a:pt x="9469" y="19413"/>
                  </a:cubicBezTo>
                  <a:cubicBezTo>
                    <a:pt x="9562" y="17836"/>
                    <a:pt x="9477" y="16301"/>
                    <a:pt x="9597" y="14834"/>
                  </a:cubicBezTo>
                  <a:cubicBezTo>
                    <a:pt x="9642" y="14116"/>
                    <a:pt x="9758" y="13403"/>
                    <a:pt x="9942" y="12708"/>
                  </a:cubicBezTo>
                  <a:cubicBezTo>
                    <a:pt x="10043" y="12372"/>
                    <a:pt x="10140" y="12039"/>
                    <a:pt x="10291" y="11729"/>
                  </a:cubicBezTo>
                  <a:cubicBezTo>
                    <a:pt x="10417" y="11414"/>
                    <a:pt x="10573" y="11113"/>
                    <a:pt x="10757" y="10828"/>
                  </a:cubicBezTo>
                  <a:cubicBezTo>
                    <a:pt x="11474" y="9692"/>
                    <a:pt x="12451" y="8827"/>
                    <a:pt x="13377" y="8061"/>
                  </a:cubicBezTo>
                  <a:cubicBezTo>
                    <a:pt x="14309" y="7294"/>
                    <a:pt x="15214" y="6616"/>
                    <a:pt x="15967" y="5904"/>
                  </a:cubicBezTo>
                  <a:cubicBezTo>
                    <a:pt x="17480" y="4484"/>
                    <a:pt x="18309" y="2934"/>
                    <a:pt x="18502" y="1785"/>
                  </a:cubicBezTo>
                  <a:cubicBezTo>
                    <a:pt x="18609" y="1210"/>
                    <a:pt x="18571" y="755"/>
                    <a:pt x="18542" y="454"/>
                  </a:cubicBezTo>
                  <a:cubicBezTo>
                    <a:pt x="18514" y="316"/>
                    <a:pt x="18491" y="205"/>
                    <a:pt x="18474" y="114"/>
                  </a:cubicBezTo>
                  <a:cubicBezTo>
                    <a:pt x="18457" y="39"/>
                    <a:pt x="18446" y="1"/>
                    <a:pt x="18442"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126"/>
            <p:cNvSpPr/>
            <p:nvPr/>
          </p:nvSpPr>
          <p:spPr>
            <a:xfrm>
              <a:off x="3283600" y="4408500"/>
              <a:ext cx="115250" cy="491025"/>
            </a:xfrm>
            <a:custGeom>
              <a:rect b="b" l="l" r="r" t="t"/>
              <a:pathLst>
                <a:path extrusionOk="0" h="19641" w="4610">
                  <a:moveTo>
                    <a:pt x="385" y="1"/>
                  </a:moveTo>
                  <a:cubicBezTo>
                    <a:pt x="376" y="1"/>
                    <a:pt x="359" y="70"/>
                    <a:pt x="332" y="202"/>
                  </a:cubicBezTo>
                  <a:cubicBezTo>
                    <a:pt x="307" y="335"/>
                    <a:pt x="262" y="531"/>
                    <a:pt x="229" y="788"/>
                  </a:cubicBezTo>
                  <a:cubicBezTo>
                    <a:pt x="151" y="1298"/>
                    <a:pt x="77" y="2044"/>
                    <a:pt x="55" y="2969"/>
                  </a:cubicBezTo>
                  <a:cubicBezTo>
                    <a:pt x="0" y="4818"/>
                    <a:pt x="262" y="7385"/>
                    <a:pt x="989" y="10114"/>
                  </a:cubicBezTo>
                  <a:cubicBezTo>
                    <a:pt x="1712" y="12843"/>
                    <a:pt x="2667" y="15216"/>
                    <a:pt x="3375" y="16917"/>
                  </a:cubicBezTo>
                  <a:cubicBezTo>
                    <a:pt x="3732" y="17766"/>
                    <a:pt x="4031" y="18449"/>
                    <a:pt x="4242" y="18920"/>
                  </a:cubicBezTo>
                  <a:cubicBezTo>
                    <a:pt x="4452" y="19384"/>
                    <a:pt x="4576" y="19640"/>
                    <a:pt x="4593" y="19640"/>
                  </a:cubicBezTo>
                  <a:cubicBezTo>
                    <a:pt x="4594" y="19640"/>
                    <a:pt x="4594" y="19640"/>
                    <a:pt x="4594" y="19640"/>
                  </a:cubicBezTo>
                  <a:cubicBezTo>
                    <a:pt x="4609" y="19634"/>
                    <a:pt x="4514" y="19364"/>
                    <a:pt x="4329" y="18883"/>
                  </a:cubicBezTo>
                  <a:cubicBezTo>
                    <a:pt x="4126" y="18366"/>
                    <a:pt x="3857" y="17681"/>
                    <a:pt x="3532" y="16852"/>
                  </a:cubicBezTo>
                  <a:cubicBezTo>
                    <a:pt x="2866" y="15137"/>
                    <a:pt x="1939" y="12763"/>
                    <a:pt x="1221" y="10053"/>
                  </a:cubicBezTo>
                  <a:cubicBezTo>
                    <a:pt x="500" y="7343"/>
                    <a:pt x="214" y="4805"/>
                    <a:pt x="224" y="2970"/>
                  </a:cubicBezTo>
                  <a:cubicBezTo>
                    <a:pt x="224" y="2053"/>
                    <a:pt x="274" y="1310"/>
                    <a:pt x="322" y="799"/>
                  </a:cubicBezTo>
                  <a:cubicBezTo>
                    <a:pt x="370" y="287"/>
                    <a:pt x="404" y="3"/>
                    <a:pt x="385" y="1"/>
                  </a:cubicBezTo>
                  <a:cubicBezTo>
                    <a:pt x="385" y="1"/>
                    <a:pt x="385" y="1"/>
                    <a:pt x="38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126"/>
            <p:cNvSpPr/>
            <p:nvPr/>
          </p:nvSpPr>
          <p:spPr>
            <a:xfrm>
              <a:off x="3769450" y="4082700"/>
              <a:ext cx="150100" cy="332375"/>
            </a:xfrm>
            <a:custGeom>
              <a:rect b="b" l="l" r="r" t="t"/>
              <a:pathLst>
                <a:path extrusionOk="0" h="13295" w="6004">
                  <a:moveTo>
                    <a:pt x="17" y="0"/>
                  </a:moveTo>
                  <a:cubicBezTo>
                    <a:pt x="17" y="0"/>
                    <a:pt x="17" y="0"/>
                    <a:pt x="17" y="0"/>
                  </a:cubicBezTo>
                  <a:cubicBezTo>
                    <a:pt x="0" y="5"/>
                    <a:pt x="35" y="233"/>
                    <a:pt x="112" y="644"/>
                  </a:cubicBezTo>
                  <a:cubicBezTo>
                    <a:pt x="203" y="1100"/>
                    <a:pt x="320" y="1681"/>
                    <a:pt x="460" y="2380"/>
                  </a:cubicBezTo>
                  <a:cubicBezTo>
                    <a:pt x="764" y="3844"/>
                    <a:pt x="1202" y="5861"/>
                    <a:pt x="1699" y="8089"/>
                  </a:cubicBezTo>
                  <a:cubicBezTo>
                    <a:pt x="1950" y="9198"/>
                    <a:pt x="2189" y="10256"/>
                    <a:pt x="2409" y="11224"/>
                  </a:cubicBezTo>
                  <a:cubicBezTo>
                    <a:pt x="2533" y="11702"/>
                    <a:pt x="2584" y="12168"/>
                    <a:pt x="2791" y="12596"/>
                  </a:cubicBezTo>
                  <a:cubicBezTo>
                    <a:pt x="3002" y="13035"/>
                    <a:pt x="3460" y="13253"/>
                    <a:pt x="3843" y="13285"/>
                  </a:cubicBezTo>
                  <a:cubicBezTo>
                    <a:pt x="3905" y="13292"/>
                    <a:pt x="3966" y="13295"/>
                    <a:pt x="4026" y="13295"/>
                  </a:cubicBezTo>
                  <a:cubicBezTo>
                    <a:pt x="4346" y="13295"/>
                    <a:pt x="4633" y="13207"/>
                    <a:pt x="4863" y="13097"/>
                  </a:cubicBezTo>
                  <a:cubicBezTo>
                    <a:pt x="5139" y="12966"/>
                    <a:pt x="5350" y="12811"/>
                    <a:pt x="5516" y="12682"/>
                  </a:cubicBezTo>
                  <a:cubicBezTo>
                    <a:pt x="5843" y="12417"/>
                    <a:pt x="6003" y="12251"/>
                    <a:pt x="5995" y="12239"/>
                  </a:cubicBezTo>
                  <a:cubicBezTo>
                    <a:pt x="5994" y="12238"/>
                    <a:pt x="5993" y="12238"/>
                    <a:pt x="5992" y="12238"/>
                  </a:cubicBezTo>
                  <a:cubicBezTo>
                    <a:pt x="5966" y="12238"/>
                    <a:pt x="5784" y="12379"/>
                    <a:pt x="5461" y="12607"/>
                  </a:cubicBezTo>
                  <a:cubicBezTo>
                    <a:pt x="5160" y="12801"/>
                    <a:pt x="4695" y="13129"/>
                    <a:pt x="4080" y="13129"/>
                  </a:cubicBezTo>
                  <a:cubicBezTo>
                    <a:pt x="4010" y="13129"/>
                    <a:pt x="3939" y="13125"/>
                    <a:pt x="3865" y="13116"/>
                  </a:cubicBezTo>
                  <a:cubicBezTo>
                    <a:pt x="3516" y="13073"/>
                    <a:pt x="3142" y="12882"/>
                    <a:pt x="2970" y="12508"/>
                  </a:cubicBezTo>
                  <a:cubicBezTo>
                    <a:pt x="2796" y="12137"/>
                    <a:pt x="2742" y="11654"/>
                    <a:pt x="2625" y="11176"/>
                  </a:cubicBezTo>
                  <a:cubicBezTo>
                    <a:pt x="2412" y="10206"/>
                    <a:pt x="2178" y="9147"/>
                    <a:pt x="1934" y="8036"/>
                  </a:cubicBezTo>
                  <a:cubicBezTo>
                    <a:pt x="1437" y="5809"/>
                    <a:pt x="973" y="3797"/>
                    <a:pt x="626" y="2343"/>
                  </a:cubicBezTo>
                  <a:cubicBezTo>
                    <a:pt x="457" y="1652"/>
                    <a:pt x="315" y="1074"/>
                    <a:pt x="203" y="624"/>
                  </a:cubicBezTo>
                  <a:cubicBezTo>
                    <a:pt x="99" y="221"/>
                    <a:pt x="34" y="0"/>
                    <a:pt x="1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126"/>
            <p:cNvSpPr/>
            <p:nvPr/>
          </p:nvSpPr>
          <p:spPr>
            <a:xfrm>
              <a:off x="3817300" y="4111100"/>
              <a:ext cx="63600" cy="60500"/>
            </a:xfrm>
            <a:custGeom>
              <a:rect b="b" l="l" r="r" t="t"/>
              <a:pathLst>
                <a:path extrusionOk="0" h="2420" w="2544">
                  <a:moveTo>
                    <a:pt x="1212" y="1"/>
                  </a:moveTo>
                  <a:cubicBezTo>
                    <a:pt x="1148" y="1"/>
                    <a:pt x="1091" y="7"/>
                    <a:pt x="1042" y="17"/>
                  </a:cubicBezTo>
                  <a:cubicBezTo>
                    <a:pt x="859" y="53"/>
                    <a:pt x="777" y="122"/>
                    <a:pt x="783" y="131"/>
                  </a:cubicBezTo>
                  <a:cubicBezTo>
                    <a:pt x="784" y="135"/>
                    <a:pt x="790" y="137"/>
                    <a:pt x="800" y="137"/>
                  </a:cubicBezTo>
                  <a:cubicBezTo>
                    <a:pt x="835" y="137"/>
                    <a:pt x="920" y="114"/>
                    <a:pt x="1051" y="110"/>
                  </a:cubicBezTo>
                  <a:cubicBezTo>
                    <a:pt x="1062" y="109"/>
                    <a:pt x="1073" y="109"/>
                    <a:pt x="1084" y="109"/>
                  </a:cubicBezTo>
                  <a:cubicBezTo>
                    <a:pt x="1249" y="109"/>
                    <a:pt x="1482" y="157"/>
                    <a:pt x="1717" y="305"/>
                  </a:cubicBezTo>
                  <a:cubicBezTo>
                    <a:pt x="1961" y="464"/>
                    <a:pt x="2218" y="753"/>
                    <a:pt x="2252" y="1127"/>
                  </a:cubicBezTo>
                  <a:cubicBezTo>
                    <a:pt x="2297" y="1500"/>
                    <a:pt x="2031" y="1895"/>
                    <a:pt x="1629" y="2076"/>
                  </a:cubicBezTo>
                  <a:cubicBezTo>
                    <a:pt x="1474" y="2147"/>
                    <a:pt x="1307" y="2183"/>
                    <a:pt x="1147" y="2183"/>
                  </a:cubicBezTo>
                  <a:cubicBezTo>
                    <a:pt x="895" y="2183"/>
                    <a:pt x="657" y="2095"/>
                    <a:pt x="503" y="1924"/>
                  </a:cubicBezTo>
                  <a:cubicBezTo>
                    <a:pt x="243" y="1653"/>
                    <a:pt x="193" y="1269"/>
                    <a:pt x="234" y="982"/>
                  </a:cubicBezTo>
                  <a:cubicBezTo>
                    <a:pt x="278" y="688"/>
                    <a:pt x="407" y="473"/>
                    <a:pt x="523" y="352"/>
                  </a:cubicBezTo>
                  <a:cubicBezTo>
                    <a:pt x="638" y="227"/>
                    <a:pt x="726" y="181"/>
                    <a:pt x="715" y="161"/>
                  </a:cubicBezTo>
                  <a:cubicBezTo>
                    <a:pt x="715" y="160"/>
                    <a:pt x="712" y="159"/>
                    <a:pt x="707" y="159"/>
                  </a:cubicBezTo>
                  <a:cubicBezTo>
                    <a:pt x="679" y="159"/>
                    <a:pt x="585" y="186"/>
                    <a:pt x="460" y="282"/>
                  </a:cubicBezTo>
                  <a:cubicBezTo>
                    <a:pt x="311" y="394"/>
                    <a:pt x="140" y="622"/>
                    <a:pt x="66" y="951"/>
                  </a:cubicBezTo>
                  <a:cubicBezTo>
                    <a:pt x="0" y="1272"/>
                    <a:pt x="26" y="1721"/>
                    <a:pt x="342" y="2076"/>
                  </a:cubicBezTo>
                  <a:cubicBezTo>
                    <a:pt x="537" y="2304"/>
                    <a:pt x="846" y="2419"/>
                    <a:pt x="1165" y="2419"/>
                  </a:cubicBezTo>
                  <a:cubicBezTo>
                    <a:pt x="1356" y="2419"/>
                    <a:pt x="1552" y="2378"/>
                    <a:pt x="1728" y="2294"/>
                  </a:cubicBezTo>
                  <a:cubicBezTo>
                    <a:pt x="2204" y="2086"/>
                    <a:pt x="2544" y="1581"/>
                    <a:pt x="2472" y="1104"/>
                  </a:cubicBezTo>
                  <a:cubicBezTo>
                    <a:pt x="2412" y="634"/>
                    <a:pt x="2090" y="319"/>
                    <a:pt x="1805" y="159"/>
                  </a:cubicBezTo>
                  <a:cubicBezTo>
                    <a:pt x="1589" y="43"/>
                    <a:pt x="1379" y="1"/>
                    <a:pt x="12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126"/>
            <p:cNvSpPr/>
            <p:nvPr/>
          </p:nvSpPr>
          <p:spPr>
            <a:xfrm>
              <a:off x="3859700" y="4252575"/>
              <a:ext cx="63625" cy="60500"/>
            </a:xfrm>
            <a:custGeom>
              <a:rect b="b" l="l" r="r" t="t"/>
              <a:pathLst>
                <a:path extrusionOk="0" h="2420" w="2545">
                  <a:moveTo>
                    <a:pt x="1212" y="1"/>
                  </a:moveTo>
                  <a:cubicBezTo>
                    <a:pt x="1149" y="1"/>
                    <a:pt x="1092" y="7"/>
                    <a:pt x="1042" y="17"/>
                  </a:cubicBezTo>
                  <a:cubicBezTo>
                    <a:pt x="860" y="53"/>
                    <a:pt x="778" y="122"/>
                    <a:pt x="783" y="131"/>
                  </a:cubicBezTo>
                  <a:cubicBezTo>
                    <a:pt x="785" y="135"/>
                    <a:pt x="791" y="137"/>
                    <a:pt x="801" y="137"/>
                  </a:cubicBezTo>
                  <a:cubicBezTo>
                    <a:pt x="835" y="137"/>
                    <a:pt x="921" y="115"/>
                    <a:pt x="1052" y="111"/>
                  </a:cubicBezTo>
                  <a:cubicBezTo>
                    <a:pt x="1064" y="111"/>
                    <a:pt x="1076" y="110"/>
                    <a:pt x="1089" y="110"/>
                  </a:cubicBezTo>
                  <a:cubicBezTo>
                    <a:pt x="1255" y="110"/>
                    <a:pt x="1485" y="159"/>
                    <a:pt x="1719" y="306"/>
                  </a:cubicBezTo>
                  <a:cubicBezTo>
                    <a:pt x="1961" y="464"/>
                    <a:pt x="2219" y="754"/>
                    <a:pt x="2253" y="1128"/>
                  </a:cubicBezTo>
                  <a:cubicBezTo>
                    <a:pt x="2297" y="1500"/>
                    <a:pt x="2031" y="1895"/>
                    <a:pt x="1629" y="2076"/>
                  </a:cubicBezTo>
                  <a:cubicBezTo>
                    <a:pt x="1474" y="2148"/>
                    <a:pt x="1308" y="2183"/>
                    <a:pt x="1148" y="2183"/>
                  </a:cubicBezTo>
                  <a:cubicBezTo>
                    <a:pt x="895" y="2183"/>
                    <a:pt x="658" y="2095"/>
                    <a:pt x="504" y="1925"/>
                  </a:cubicBezTo>
                  <a:cubicBezTo>
                    <a:pt x="244" y="1654"/>
                    <a:pt x="194" y="1269"/>
                    <a:pt x="234" y="983"/>
                  </a:cubicBezTo>
                  <a:cubicBezTo>
                    <a:pt x="279" y="690"/>
                    <a:pt x="408" y="474"/>
                    <a:pt x="523" y="352"/>
                  </a:cubicBezTo>
                  <a:cubicBezTo>
                    <a:pt x="638" y="228"/>
                    <a:pt x="726" y="181"/>
                    <a:pt x="716" y="161"/>
                  </a:cubicBezTo>
                  <a:cubicBezTo>
                    <a:pt x="715" y="160"/>
                    <a:pt x="712" y="159"/>
                    <a:pt x="707" y="159"/>
                  </a:cubicBezTo>
                  <a:cubicBezTo>
                    <a:pt x="680" y="159"/>
                    <a:pt x="585" y="186"/>
                    <a:pt x="460" y="284"/>
                  </a:cubicBezTo>
                  <a:cubicBezTo>
                    <a:pt x="313" y="394"/>
                    <a:pt x="141" y="622"/>
                    <a:pt x="67" y="952"/>
                  </a:cubicBezTo>
                  <a:cubicBezTo>
                    <a:pt x="1" y="1273"/>
                    <a:pt x="27" y="1721"/>
                    <a:pt x="342" y="2076"/>
                  </a:cubicBezTo>
                  <a:cubicBezTo>
                    <a:pt x="538" y="2305"/>
                    <a:pt x="846" y="2420"/>
                    <a:pt x="1165" y="2420"/>
                  </a:cubicBezTo>
                  <a:cubicBezTo>
                    <a:pt x="1357" y="2420"/>
                    <a:pt x="1552" y="2378"/>
                    <a:pt x="1729" y="2295"/>
                  </a:cubicBezTo>
                  <a:cubicBezTo>
                    <a:pt x="2205" y="2086"/>
                    <a:pt x="2544" y="1582"/>
                    <a:pt x="2472" y="1105"/>
                  </a:cubicBezTo>
                  <a:cubicBezTo>
                    <a:pt x="2412" y="634"/>
                    <a:pt x="2091" y="320"/>
                    <a:pt x="1805" y="159"/>
                  </a:cubicBezTo>
                  <a:cubicBezTo>
                    <a:pt x="1589" y="43"/>
                    <a:pt x="1380" y="1"/>
                    <a:pt x="12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126"/>
            <p:cNvSpPr/>
            <p:nvPr/>
          </p:nvSpPr>
          <p:spPr>
            <a:xfrm>
              <a:off x="3251525" y="3878275"/>
              <a:ext cx="49000" cy="467200"/>
            </a:xfrm>
            <a:custGeom>
              <a:rect b="b" l="l" r="r" t="t"/>
              <a:pathLst>
                <a:path extrusionOk="0" h="18688" w="1960">
                  <a:moveTo>
                    <a:pt x="17" y="0"/>
                  </a:moveTo>
                  <a:cubicBezTo>
                    <a:pt x="17" y="0"/>
                    <a:pt x="17" y="0"/>
                    <a:pt x="17" y="0"/>
                  </a:cubicBezTo>
                  <a:cubicBezTo>
                    <a:pt x="0" y="4"/>
                    <a:pt x="50" y="264"/>
                    <a:pt x="150" y="730"/>
                  </a:cubicBezTo>
                  <a:cubicBezTo>
                    <a:pt x="255" y="1195"/>
                    <a:pt x="397" y="1869"/>
                    <a:pt x="560" y="2705"/>
                  </a:cubicBezTo>
                  <a:cubicBezTo>
                    <a:pt x="1424" y="7058"/>
                    <a:pt x="1808" y="11494"/>
                    <a:pt x="1709" y="15930"/>
                  </a:cubicBezTo>
                  <a:cubicBezTo>
                    <a:pt x="1691" y="16782"/>
                    <a:pt x="1668" y="17471"/>
                    <a:pt x="1646" y="17947"/>
                  </a:cubicBezTo>
                  <a:cubicBezTo>
                    <a:pt x="1626" y="18423"/>
                    <a:pt x="1624" y="18687"/>
                    <a:pt x="1640" y="18688"/>
                  </a:cubicBezTo>
                  <a:cubicBezTo>
                    <a:pt x="1640" y="18688"/>
                    <a:pt x="1640" y="18688"/>
                    <a:pt x="1640" y="18688"/>
                  </a:cubicBezTo>
                  <a:cubicBezTo>
                    <a:pt x="1657" y="18688"/>
                    <a:pt x="1692" y="18426"/>
                    <a:pt x="1739" y="17953"/>
                  </a:cubicBezTo>
                  <a:cubicBezTo>
                    <a:pt x="1790" y="17478"/>
                    <a:pt x="1840" y="16788"/>
                    <a:pt x="1879" y="15936"/>
                  </a:cubicBezTo>
                  <a:cubicBezTo>
                    <a:pt x="1960" y="14231"/>
                    <a:pt x="1959" y="11865"/>
                    <a:pt x="1735" y="9265"/>
                  </a:cubicBezTo>
                  <a:cubicBezTo>
                    <a:pt x="1507" y="6666"/>
                    <a:pt x="1101" y="4337"/>
                    <a:pt x="727" y="2671"/>
                  </a:cubicBezTo>
                  <a:cubicBezTo>
                    <a:pt x="542" y="1837"/>
                    <a:pt x="374" y="1166"/>
                    <a:pt x="242" y="708"/>
                  </a:cubicBezTo>
                  <a:cubicBezTo>
                    <a:pt x="113" y="251"/>
                    <a:pt x="34" y="0"/>
                    <a:pt x="1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126"/>
            <p:cNvSpPr/>
            <p:nvPr/>
          </p:nvSpPr>
          <p:spPr>
            <a:xfrm>
              <a:off x="3689000" y="3342700"/>
              <a:ext cx="452575" cy="710000"/>
            </a:xfrm>
            <a:custGeom>
              <a:rect b="b" l="l" r="r" t="t"/>
              <a:pathLst>
                <a:path extrusionOk="0" h="28400" w="18103">
                  <a:moveTo>
                    <a:pt x="14033" y="1"/>
                  </a:moveTo>
                  <a:cubicBezTo>
                    <a:pt x="13838" y="1"/>
                    <a:pt x="13582" y="69"/>
                    <a:pt x="13251" y="235"/>
                  </a:cubicBezTo>
                  <a:cubicBezTo>
                    <a:pt x="12118" y="801"/>
                    <a:pt x="13251" y="7271"/>
                    <a:pt x="13251" y="7271"/>
                  </a:cubicBezTo>
                  <a:lnTo>
                    <a:pt x="12604" y="10747"/>
                  </a:lnTo>
                  <a:cubicBezTo>
                    <a:pt x="12604" y="10747"/>
                    <a:pt x="8641" y="9858"/>
                    <a:pt x="8318" y="9696"/>
                  </a:cubicBezTo>
                  <a:cubicBezTo>
                    <a:pt x="8313" y="9694"/>
                    <a:pt x="8307" y="9693"/>
                    <a:pt x="8300" y="9693"/>
                  </a:cubicBezTo>
                  <a:cubicBezTo>
                    <a:pt x="7776" y="9693"/>
                    <a:pt x="0" y="15321"/>
                    <a:pt x="0" y="15321"/>
                  </a:cubicBezTo>
                  <a:cubicBezTo>
                    <a:pt x="0" y="15321"/>
                    <a:pt x="869" y="16035"/>
                    <a:pt x="1920" y="16035"/>
                  </a:cubicBezTo>
                  <a:cubicBezTo>
                    <a:pt x="2162" y="16035"/>
                    <a:pt x="2414" y="15997"/>
                    <a:pt x="2667" y="15904"/>
                  </a:cubicBezTo>
                  <a:cubicBezTo>
                    <a:pt x="3278" y="15679"/>
                    <a:pt x="6457" y="13739"/>
                    <a:pt x="6457" y="13739"/>
                  </a:cubicBezTo>
                  <a:lnTo>
                    <a:pt x="6457" y="13739"/>
                  </a:lnTo>
                  <a:lnTo>
                    <a:pt x="3870" y="17298"/>
                  </a:lnTo>
                  <a:cubicBezTo>
                    <a:pt x="3870" y="17298"/>
                    <a:pt x="2900" y="22635"/>
                    <a:pt x="3142" y="23039"/>
                  </a:cubicBezTo>
                  <a:cubicBezTo>
                    <a:pt x="3200" y="23135"/>
                    <a:pt x="3368" y="23172"/>
                    <a:pt x="3590" y="23172"/>
                  </a:cubicBezTo>
                  <a:cubicBezTo>
                    <a:pt x="4301" y="23172"/>
                    <a:pt x="5569" y="22797"/>
                    <a:pt x="5569" y="22797"/>
                  </a:cubicBezTo>
                  <a:lnTo>
                    <a:pt x="5892" y="20613"/>
                  </a:lnTo>
                  <a:cubicBezTo>
                    <a:pt x="5892" y="20613"/>
                    <a:pt x="6134" y="22149"/>
                    <a:pt x="6377" y="22474"/>
                  </a:cubicBezTo>
                  <a:cubicBezTo>
                    <a:pt x="6430" y="22545"/>
                    <a:pt x="6544" y="22573"/>
                    <a:pt x="6688" y="22573"/>
                  </a:cubicBezTo>
                  <a:cubicBezTo>
                    <a:pt x="7193" y="22573"/>
                    <a:pt x="8075" y="22230"/>
                    <a:pt x="8075" y="22230"/>
                  </a:cubicBezTo>
                  <a:lnTo>
                    <a:pt x="8398" y="24575"/>
                  </a:lnTo>
                  <a:lnTo>
                    <a:pt x="10296" y="28399"/>
                  </a:lnTo>
                  <a:lnTo>
                    <a:pt x="18102" y="26274"/>
                  </a:lnTo>
                  <a:lnTo>
                    <a:pt x="18102" y="13821"/>
                  </a:lnTo>
                  <a:lnTo>
                    <a:pt x="16404" y="12284"/>
                  </a:lnTo>
                  <a:lnTo>
                    <a:pt x="15919" y="5976"/>
                  </a:lnTo>
                  <a:cubicBezTo>
                    <a:pt x="15919" y="5976"/>
                    <a:pt x="14625" y="1367"/>
                    <a:pt x="14625" y="801"/>
                  </a:cubicBezTo>
                  <a:cubicBezTo>
                    <a:pt x="14625" y="401"/>
                    <a:pt x="14504" y="1"/>
                    <a:pt x="1403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126"/>
            <p:cNvSpPr/>
            <p:nvPr/>
          </p:nvSpPr>
          <p:spPr>
            <a:xfrm>
              <a:off x="3940250" y="3999525"/>
              <a:ext cx="685375" cy="1245975"/>
            </a:xfrm>
            <a:custGeom>
              <a:rect b="b" l="l" r="r" t="t"/>
              <a:pathLst>
                <a:path extrusionOk="0" h="49839" w="27415">
                  <a:moveTo>
                    <a:pt x="8052" y="1"/>
                  </a:moveTo>
                  <a:lnTo>
                    <a:pt x="0" y="1851"/>
                  </a:lnTo>
                  <a:cubicBezTo>
                    <a:pt x="0" y="2306"/>
                    <a:pt x="1213" y="27686"/>
                    <a:pt x="1486" y="29506"/>
                  </a:cubicBezTo>
                  <a:cubicBezTo>
                    <a:pt x="1759" y="31325"/>
                    <a:pt x="1919" y="48518"/>
                    <a:pt x="11801" y="49839"/>
                  </a:cubicBezTo>
                  <a:cubicBezTo>
                    <a:pt x="11801" y="49839"/>
                    <a:pt x="16747" y="49778"/>
                    <a:pt x="17215" y="49387"/>
                  </a:cubicBezTo>
                  <a:lnTo>
                    <a:pt x="17231" y="49375"/>
                  </a:lnTo>
                  <a:cubicBezTo>
                    <a:pt x="22610" y="45338"/>
                    <a:pt x="26005" y="39191"/>
                    <a:pt x="26387" y="32478"/>
                  </a:cubicBezTo>
                  <a:lnTo>
                    <a:pt x="27414" y="14375"/>
                  </a:lnTo>
                  <a:lnTo>
                    <a:pt x="27414" y="14375"/>
                  </a:lnTo>
                  <a:cubicBezTo>
                    <a:pt x="27414" y="14375"/>
                    <a:pt x="21743" y="15110"/>
                    <a:pt x="14390" y="15746"/>
                  </a:cubicBezTo>
                  <a:lnTo>
                    <a:pt x="14390" y="20498"/>
                  </a:lnTo>
                  <a:cubicBezTo>
                    <a:pt x="14390" y="20498"/>
                    <a:pt x="12676" y="15711"/>
                    <a:pt x="12403" y="14375"/>
                  </a:cubicBezTo>
                  <a:cubicBezTo>
                    <a:pt x="12130" y="13038"/>
                    <a:pt x="8052" y="1"/>
                    <a:pt x="805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126"/>
            <p:cNvSpPr/>
            <p:nvPr/>
          </p:nvSpPr>
          <p:spPr>
            <a:xfrm>
              <a:off x="3998700" y="3336850"/>
              <a:ext cx="100700" cy="312950"/>
            </a:xfrm>
            <a:custGeom>
              <a:rect b="b" l="l" r="r" t="t"/>
              <a:pathLst>
                <a:path extrusionOk="0" h="12518" w="4028">
                  <a:moveTo>
                    <a:pt x="1558" y="0"/>
                  </a:moveTo>
                  <a:lnTo>
                    <a:pt x="1524" y="19"/>
                  </a:lnTo>
                  <a:cubicBezTo>
                    <a:pt x="762" y="428"/>
                    <a:pt x="350" y="1219"/>
                    <a:pt x="180" y="1960"/>
                  </a:cubicBezTo>
                  <a:cubicBezTo>
                    <a:pt x="0" y="2719"/>
                    <a:pt x="67" y="3473"/>
                    <a:pt x="181" y="4152"/>
                  </a:cubicBezTo>
                  <a:cubicBezTo>
                    <a:pt x="295" y="4837"/>
                    <a:pt x="454" y="5470"/>
                    <a:pt x="553" y="6066"/>
                  </a:cubicBezTo>
                  <a:cubicBezTo>
                    <a:pt x="648" y="6616"/>
                    <a:pt x="690" y="7174"/>
                    <a:pt x="679" y="7733"/>
                  </a:cubicBezTo>
                  <a:cubicBezTo>
                    <a:pt x="662" y="8757"/>
                    <a:pt x="469" y="9570"/>
                    <a:pt x="313" y="10117"/>
                  </a:cubicBezTo>
                  <a:cubicBezTo>
                    <a:pt x="150" y="10665"/>
                    <a:pt x="26" y="10956"/>
                    <a:pt x="44" y="10963"/>
                  </a:cubicBezTo>
                  <a:cubicBezTo>
                    <a:pt x="44" y="10963"/>
                    <a:pt x="44" y="10963"/>
                    <a:pt x="45" y="10963"/>
                  </a:cubicBezTo>
                  <a:cubicBezTo>
                    <a:pt x="52" y="10963"/>
                    <a:pt x="90" y="10894"/>
                    <a:pt x="153" y="10760"/>
                  </a:cubicBezTo>
                  <a:cubicBezTo>
                    <a:pt x="218" y="10623"/>
                    <a:pt x="303" y="10416"/>
                    <a:pt x="399" y="10144"/>
                  </a:cubicBezTo>
                  <a:cubicBezTo>
                    <a:pt x="663" y="9368"/>
                    <a:pt x="813" y="8557"/>
                    <a:pt x="844" y="7738"/>
                  </a:cubicBezTo>
                  <a:cubicBezTo>
                    <a:pt x="866" y="7169"/>
                    <a:pt x="832" y="6599"/>
                    <a:pt x="744" y="6035"/>
                  </a:cubicBezTo>
                  <a:cubicBezTo>
                    <a:pt x="652" y="5428"/>
                    <a:pt x="499" y="4791"/>
                    <a:pt x="393" y="4118"/>
                  </a:cubicBezTo>
                  <a:cubicBezTo>
                    <a:pt x="289" y="3446"/>
                    <a:pt x="233" y="2728"/>
                    <a:pt x="405" y="2014"/>
                  </a:cubicBezTo>
                  <a:cubicBezTo>
                    <a:pt x="568" y="1324"/>
                    <a:pt x="945" y="618"/>
                    <a:pt x="1602" y="249"/>
                  </a:cubicBezTo>
                  <a:lnTo>
                    <a:pt x="1602" y="249"/>
                  </a:lnTo>
                  <a:lnTo>
                    <a:pt x="2252" y="341"/>
                  </a:lnTo>
                  <a:lnTo>
                    <a:pt x="2252" y="341"/>
                  </a:lnTo>
                  <a:cubicBezTo>
                    <a:pt x="2252" y="341"/>
                    <a:pt x="2252" y="341"/>
                    <a:pt x="2252" y="341"/>
                  </a:cubicBezTo>
                  <a:cubicBezTo>
                    <a:pt x="2652" y="2386"/>
                    <a:pt x="3029" y="4311"/>
                    <a:pt x="3356" y="5978"/>
                  </a:cubicBezTo>
                  <a:lnTo>
                    <a:pt x="3356" y="5978"/>
                  </a:lnTo>
                  <a:cubicBezTo>
                    <a:pt x="3537" y="7905"/>
                    <a:pt x="3689" y="9529"/>
                    <a:pt x="3801" y="10711"/>
                  </a:cubicBezTo>
                  <a:cubicBezTo>
                    <a:pt x="3860" y="11261"/>
                    <a:pt x="3907" y="11706"/>
                    <a:pt x="3944" y="12046"/>
                  </a:cubicBezTo>
                  <a:cubicBezTo>
                    <a:pt x="3980" y="12353"/>
                    <a:pt x="4005" y="12518"/>
                    <a:pt x="4017" y="12518"/>
                  </a:cubicBezTo>
                  <a:cubicBezTo>
                    <a:pt x="4017" y="12518"/>
                    <a:pt x="4017" y="12518"/>
                    <a:pt x="4017" y="12518"/>
                  </a:cubicBezTo>
                  <a:cubicBezTo>
                    <a:pt x="4028" y="12517"/>
                    <a:pt x="4024" y="12351"/>
                    <a:pt x="4009" y="12040"/>
                  </a:cubicBezTo>
                  <a:cubicBezTo>
                    <a:pt x="3987" y="11697"/>
                    <a:pt x="3959" y="11250"/>
                    <a:pt x="3925" y="10699"/>
                  </a:cubicBezTo>
                  <a:cubicBezTo>
                    <a:pt x="3836" y="9512"/>
                    <a:pt x="3712" y="7882"/>
                    <a:pt x="3566" y="5948"/>
                  </a:cubicBezTo>
                  <a:lnTo>
                    <a:pt x="3566" y="5943"/>
                  </a:lnTo>
                  <a:lnTo>
                    <a:pt x="3565" y="5937"/>
                  </a:lnTo>
                  <a:cubicBezTo>
                    <a:pt x="3246" y="4268"/>
                    <a:pt x="2878" y="2341"/>
                    <a:pt x="2487" y="294"/>
                  </a:cubicBezTo>
                  <a:cubicBezTo>
                    <a:pt x="2481" y="265"/>
                    <a:pt x="2475" y="236"/>
                    <a:pt x="2471" y="210"/>
                  </a:cubicBezTo>
                  <a:lnTo>
                    <a:pt x="2455" y="126"/>
                  </a:lnTo>
                  <a:lnTo>
                    <a:pt x="2369" y="114"/>
                  </a:lnTo>
                  <a:lnTo>
                    <a:pt x="1598" y="6"/>
                  </a:lnTo>
                  <a:lnTo>
                    <a:pt x="155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126"/>
            <p:cNvSpPr/>
            <p:nvPr/>
          </p:nvSpPr>
          <p:spPr>
            <a:xfrm>
              <a:off x="3689725" y="3581625"/>
              <a:ext cx="367875" cy="165975"/>
            </a:xfrm>
            <a:custGeom>
              <a:rect b="b" l="l" r="r" t="t"/>
              <a:pathLst>
                <a:path extrusionOk="0" h="6639" w="14715">
                  <a:moveTo>
                    <a:pt x="8303" y="1"/>
                  </a:moveTo>
                  <a:lnTo>
                    <a:pt x="8263" y="28"/>
                  </a:lnTo>
                  <a:lnTo>
                    <a:pt x="3941" y="2931"/>
                  </a:lnTo>
                  <a:lnTo>
                    <a:pt x="106" y="5530"/>
                  </a:lnTo>
                  <a:lnTo>
                    <a:pt x="0" y="5601"/>
                  </a:lnTo>
                  <a:lnTo>
                    <a:pt x="85" y="5693"/>
                  </a:lnTo>
                  <a:cubicBezTo>
                    <a:pt x="454" y="6096"/>
                    <a:pt x="883" y="6411"/>
                    <a:pt x="1372" y="6567"/>
                  </a:cubicBezTo>
                  <a:cubicBezTo>
                    <a:pt x="1517" y="6614"/>
                    <a:pt x="1669" y="6638"/>
                    <a:pt x="1821" y="6638"/>
                  </a:cubicBezTo>
                  <a:cubicBezTo>
                    <a:pt x="1920" y="6638"/>
                    <a:pt x="2020" y="6628"/>
                    <a:pt x="2117" y="6608"/>
                  </a:cubicBezTo>
                  <a:cubicBezTo>
                    <a:pt x="2365" y="6556"/>
                    <a:pt x="2567" y="6441"/>
                    <a:pt x="2758" y="6345"/>
                  </a:cubicBezTo>
                  <a:cubicBezTo>
                    <a:pt x="3530" y="5942"/>
                    <a:pt x="4188" y="5559"/>
                    <a:pt x="4733" y="5239"/>
                  </a:cubicBezTo>
                  <a:cubicBezTo>
                    <a:pt x="5277" y="4919"/>
                    <a:pt x="5703" y="4660"/>
                    <a:pt x="5993" y="4479"/>
                  </a:cubicBezTo>
                  <a:cubicBezTo>
                    <a:pt x="6282" y="4297"/>
                    <a:pt x="6435" y="4193"/>
                    <a:pt x="6428" y="4183"/>
                  </a:cubicBezTo>
                  <a:cubicBezTo>
                    <a:pt x="6428" y="4182"/>
                    <a:pt x="6427" y="4182"/>
                    <a:pt x="6426" y="4182"/>
                  </a:cubicBezTo>
                  <a:cubicBezTo>
                    <a:pt x="6403" y="4182"/>
                    <a:pt x="6240" y="4265"/>
                    <a:pt x="5958" y="4417"/>
                  </a:cubicBezTo>
                  <a:lnTo>
                    <a:pt x="4667" y="5122"/>
                  </a:lnTo>
                  <a:cubicBezTo>
                    <a:pt x="4114" y="5423"/>
                    <a:pt x="3447" y="5793"/>
                    <a:pt x="2675" y="6179"/>
                  </a:cubicBezTo>
                  <a:cubicBezTo>
                    <a:pt x="2480" y="6275"/>
                    <a:pt x="2284" y="6380"/>
                    <a:pt x="2080" y="6417"/>
                  </a:cubicBezTo>
                  <a:cubicBezTo>
                    <a:pt x="2002" y="6431"/>
                    <a:pt x="1922" y="6439"/>
                    <a:pt x="1843" y="6439"/>
                  </a:cubicBezTo>
                  <a:cubicBezTo>
                    <a:pt x="1704" y="6439"/>
                    <a:pt x="1565" y="6416"/>
                    <a:pt x="1432" y="6371"/>
                  </a:cubicBezTo>
                  <a:cubicBezTo>
                    <a:pt x="1035" y="6242"/>
                    <a:pt x="655" y="5971"/>
                    <a:pt x="338" y="5641"/>
                  </a:cubicBezTo>
                  <a:lnTo>
                    <a:pt x="338" y="5641"/>
                  </a:lnTo>
                  <a:lnTo>
                    <a:pt x="4076" y="3129"/>
                  </a:lnTo>
                  <a:lnTo>
                    <a:pt x="8345" y="232"/>
                  </a:lnTo>
                  <a:lnTo>
                    <a:pt x="8345" y="232"/>
                  </a:lnTo>
                  <a:lnTo>
                    <a:pt x="12926" y="1296"/>
                  </a:lnTo>
                  <a:lnTo>
                    <a:pt x="14239" y="1582"/>
                  </a:lnTo>
                  <a:cubicBezTo>
                    <a:pt x="14498" y="1635"/>
                    <a:pt x="14656" y="1664"/>
                    <a:pt x="14700" y="1664"/>
                  </a:cubicBezTo>
                  <a:cubicBezTo>
                    <a:pt x="14707" y="1664"/>
                    <a:pt x="14712" y="1663"/>
                    <a:pt x="14712" y="1661"/>
                  </a:cubicBezTo>
                  <a:cubicBezTo>
                    <a:pt x="14714" y="1650"/>
                    <a:pt x="14556" y="1599"/>
                    <a:pt x="14256" y="1516"/>
                  </a:cubicBezTo>
                  <a:lnTo>
                    <a:pt x="12957" y="1171"/>
                  </a:lnTo>
                  <a:lnTo>
                    <a:pt x="8349" y="13"/>
                  </a:lnTo>
                  <a:lnTo>
                    <a:pt x="830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126"/>
            <p:cNvSpPr/>
            <p:nvPr/>
          </p:nvSpPr>
          <p:spPr>
            <a:xfrm>
              <a:off x="3763625" y="3648300"/>
              <a:ext cx="206725" cy="271375"/>
            </a:xfrm>
            <a:custGeom>
              <a:rect b="b" l="l" r="r" t="t"/>
              <a:pathLst>
                <a:path extrusionOk="0" h="10855" w="8269">
                  <a:moveTo>
                    <a:pt x="6570" y="0"/>
                  </a:moveTo>
                  <a:cubicBezTo>
                    <a:pt x="6522" y="0"/>
                    <a:pt x="6474" y="4"/>
                    <a:pt x="6425" y="12"/>
                  </a:cubicBezTo>
                  <a:cubicBezTo>
                    <a:pt x="6009" y="64"/>
                    <a:pt x="5568" y="240"/>
                    <a:pt x="5087" y="367"/>
                  </a:cubicBezTo>
                  <a:lnTo>
                    <a:pt x="5063" y="373"/>
                  </a:lnTo>
                  <a:lnTo>
                    <a:pt x="5045" y="391"/>
                  </a:lnTo>
                  <a:cubicBezTo>
                    <a:pt x="4481" y="946"/>
                    <a:pt x="3837" y="1593"/>
                    <a:pt x="3140" y="2313"/>
                  </a:cubicBezTo>
                  <a:cubicBezTo>
                    <a:pt x="2792" y="2674"/>
                    <a:pt x="2431" y="3053"/>
                    <a:pt x="2062" y="3452"/>
                  </a:cubicBezTo>
                  <a:cubicBezTo>
                    <a:pt x="1696" y="3859"/>
                    <a:pt x="1312" y="4251"/>
                    <a:pt x="969" y="4757"/>
                  </a:cubicBezTo>
                  <a:lnTo>
                    <a:pt x="960" y="4772"/>
                  </a:lnTo>
                  <a:lnTo>
                    <a:pt x="956" y="4796"/>
                  </a:lnTo>
                  <a:cubicBezTo>
                    <a:pt x="878" y="5243"/>
                    <a:pt x="800" y="5704"/>
                    <a:pt x="719" y="6171"/>
                  </a:cubicBezTo>
                  <a:cubicBezTo>
                    <a:pt x="468" y="7662"/>
                    <a:pt x="229" y="9080"/>
                    <a:pt x="13" y="10365"/>
                  </a:cubicBezTo>
                  <a:lnTo>
                    <a:pt x="1" y="10437"/>
                  </a:lnTo>
                  <a:lnTo>
                    <a:pt x="58" y="10473"/>
                  </a:lnTo>
                  <a:cubicBezTo>
                    <a:pt x="439" y="10716"/>
                    <a:pt x="864" y="10855"/>
                    <a:pt x="1281" y="10855"/>
                  </a:cubicBezTo>
                  <a:cubicBezTo>
                    <a:pt x="1376" y="10855"/>
                    <a:pt x="1470" y="10847"/>
                    <a:pt x="1564" y="10833"/>
                  </a:cubicBezTo>
                  <a:cubicBezTo>
                    <a:pt x="2067" y="10749"/>
                    <a:pt x="2470" y="10442"/>
                    <a:pt x="2730" y="10107"/>
                  </a:cubicBezTo>
                  <a:lnTo>
                    <a:pt x="2746" y="10086"/>
                  </a:lnTo>
                  <a:lnTo>
                    <a:pt x="2750" y="10063"/>
                  </a:lnTo>
                  <a:cubicBezTo>
                    <a:pt x="2884" y="9004"/>
                    <a:pt x="2994" y="8131"/>
                    <a:pt x="3077" y="7480"/>
                  </a:cubicBezTo>
                  <a:cubicBezTo>
                    <a:pt x="3108" y="7197"/>
                    <a:pt x="3133" y="6964"/>
                    <a:pt x="3154" y="6773"/>
                  </a:cubicBezTo>
                  <a:cubicBezTo>
                    <a:pt x="3169" y="6610"/>
                    <a:pt x="3172" y="6524"/>
                    <a:pt x="3163" y="6523"/>
                  </a:cubicBezTo>
                  <a:cubicBezTo>
                    <a:pt x="3163" y="6523"/>
                    <a:pt x="3163" y="6523"/>
                    <a:pt x="3163" y="6523"/>
                  </a:cubicBezTo>
                  <a:cubicBezTo>
                    <a:pt x="3154" y="6523"/>
                    <a:pt x="3134" y="6607"/>
                    <a:pt x="3103" y="6766"/>
                  </a:cubicBezTo>
                  <a:lnTo>
                    <a:pt x="2979" y="7466"/>
                  </a:lnTo>
                  <a:cubicBezTo>
                    <a:pt x="2877" y="8109"/>
                    <a:pt x="2741" y="8971"/>
                    <a:pt x="2576" y="10014"/>
                  </a:cubicBezTo>
                  <a:lnTo>
                    <a:pt x="2576" y="10014"/>
                  </a:lnTo>
                  <a:cubicBezTo>
                    <a:pt x="2325" y="10314"/>
                    <a:pt x="1966" y="10567"/>
                    <a:pt x="1534" y="10633"/>
                  </a:cubicBezTo>
                  <a:cubicBezTo>
                    <a:pt x="1459" y="10645"/>
                    <a:pt x="1382" y="10650"/>
                    <a:pt x="1304" y="10650"/>
                  </a:cubicBezTo>
                  <a:cubicBezTo>
                    <a:pt x="948" y="10650"/>
                    <a:pt x="569" y="10531"/>
                    <a:pt x="243" y="10332"/>
                  </a:cubicBezTo>
                  <a:lnTo>
                    <a:pt x="243" y="10332"/>
                  </a:lnTo>
                  <a:cubicBezTo>
                    <a:pt x="462" y="9066"/>
                    <a:pt x="703" y="7674"/>
                    <a:pt x="956" y="6213"/>
                  </a:cubicBezTo>
                  <a:cubicBezTo>
                    <a:pt x="1034" y="5754"/>
                    <a:pt x="1111" y="5301"/>
                    <a:pt x="1187" y="4860"/>
                  </a:cubicBezTo>
                  <a:lnTo>
                    <a:pt x="1187" y="4860"/>
                  </a:lnTo>
                  <a:cubicBezTo>
                    <a:pt x="1487" y="4417"/>
                    <a:pt x="1880" y="4002"/>
                    <a:pt x="2232" y="3608"/>
                  </a:cubicBezTo>
                  <a:lnTo>
                    <a:pt x="3297" y="2463"/>
                  </a:lnTo>
                  <a:lnTo>
                    <a:pt x="5154" y="528"/>
                  </a:lnTo>
                  <a:lnTo>
                    <a:pt x="5154" y="528"/>
                  </a:lnTo>
                  <a:cubicBezTo>
                    <a:pt x="5646" y="384"/>
                    <a:pt x="6059" y="209"/>
                    <a:pt x="6444" y="148"/>
                  </a:cubicBezTo>
                  <a:cubicBezTo>
                    <a:pt x="6499" y="137"/>
                    <a:pt x="6553" y="132"/>
                    <a:pt x="6605" y="132"/>
                  </a:cubicBezTo>
                  <a:cubicBezTo>
                    <a:pt x="6734" y="132"/>
                    <a:pt x="6854" y="162"/>
                    <a:pt x="6972" y="198"/>
                  </a:cubicBezTo>
                  <a:cubicBezTo>
                    <a:pt x="7135" y="249"/>
                    <a:pt x="7281" y="309"/>
                    <a:pt x="7413" y="363"/>
                  </a:cubicBezTo>
                  <a:cubicBezTo>
                    <a:pt x="7859" y="565"/>
                    <a:pt x="8164" y="624"/>
                    <a:pt x="8245" y="624"/>
                  </a:cubicBezTo>
                  <a:cubicBezTo>
                    <a:pt x="8259" y="624"/>
                    <a:pt x="8266" y="622"/>
                    <a:pt x="8266" y="619"/>
                  </a:cubicBezTo>
                  <a:cubicBezTo>
                    <a:pt x="8268" y="609"/>
                    <a:pt x="8192" y="591"/>
                    <a:pt x="8051" y="541"/>
                  </a:cubicBezTo>
                  <a:cubicBezTo>
                    <a:pt x="7910" y="492"/>
                    <a:pt x="7710" y="400"/>
                    <a:pt x="7453" y="276"/>
                  </a:cubicBezTo>
                  <a:cubicBezTo>
                    <a:pt x="7323" y="215"/>
                    <a:pt x="7178" y="146"/>
                    <a:pt x="7009" y="87"/>
                  </a:cubicBezTo>
                  <a:cubicBezTo>
                    <a:pt x="6885" y="41"/>
                    <a:pt x="6731" y="0"/>
                    <a:pt x="657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126"/>
            <p:cNvSpPr/>
            <p:nvPr/>
          </p:nvSpPr>
          <p:spPr>
            <a:xfrm>
              <a:off x="3838100" y="3731675"/>
              <a:ext cx="151350" cy="179175"/>
            </a:xfrm>
            <a:custGeom>
              <a:rect b="b" l="l" r="r" t="t"/>
              <a:pathLst>
                <a:path extrusionOk="0" h="7167" w="6054">
                  <a:moveTo>
                    <a:pt x="5781" y="1"/>
                  </a:moveTo>
                  <a:lnTo>
                    <a:pt x="5011" y="15"/>
                  </a:lnTo>
                  <a:lnTo>
                    <a:pt x="2209" y="119"/>
                  </a:lnTo>
                  <a:lnTo>
                    <a:pt x="2167" y="121"/>
                  </a:lnTo>
                  <a:lnTo>
                    <a:pt x="2140" y="156"/>
                  </a:lnTo>
                  <a:lnTo>
                    <a:pt x="28" y="2885"/>
                  </a:lnTo>
                  <a:lnTo>
                    <a:pt x="5" y="2916"/>
                  </a:lnTo>
                  <a:lnTo>
                    <a:pt x="5" y="2956"/>
                  </a:lnTo>
                  <a:cubicBezTo>
                    <a:pt x="3" y="3780"/>
                    <a:pt x="2" y="4648"/>
                    <a:pt x="1" y="5545"/>
                  </a:cubicBezTo>
                  <a:cubicBezTo>
                    <a:pt x="1" y="6041"/>
                    <a:pt x="2" y="6529"/>
                    <a:pt x="2" y="6994"/>
                  </a:cubicBezTo>
                  <a:lnTo>
                    <a:pt x="2" y="7089"/>
                  </a:lnTo>
                  <a:lnTo>
                    <a:pt x="91" y="7109"/>
                  </a:lnTo>
                  <a:cubicBezTo>
                    <a:pt x="258" y="7145"/>
                    <a:pt x="427" y="7166"/>
                    <a:pt x="594" y="7166"/>
                  </a:cubicBezTo>
                  <a:cubicBezTo>
                    <a:pt x="794" y="7166"/>
                    <a:pt x="993" y="7135"/>
                    <a:pt x="1185" y="7060"/>
                  </a:cubicBezTo>
                  <a:cubicBezTo>
                    <a:pt x="1358" y="6989"/>
                    <a:pt x="1521" y="6870"/>
                    <a:pt x="1624" y="6712"/>
                  </a:cubicBezTo>
                  <a:cubicBezTo>
                    <a:pt x="1728" y="6550"/>
                    <a:pt x="1782" y="6391"/>
                    <a:pt x="1832" y="6231"/>
                  </a:cubicBezTo>
                  <a:cubicBezTo>
                    <a:pt x="2008" y="5610"/>
                    <a:pt x="2055" y="5013"/>
                    <a:pt x="2066" y="4455"/>
                  </a:cubicBezTo>
                  <a:lnTo>
                    <a:pt x="2066" y="4455"/>
                  </a:lnTo>
                  <a:cubicBezTo>
                    <a:pt x="2527" y="4123"/>
                    <a:pt x="2887" y="3739"/>
                    <a:pt x="3136" y="3338"/>
                  </a:cubicBezTo>
                  <a:lnTo>
                    <a:pt x="3136" y="3338"/>
                  </a:lnTo>
                  <a:lnTo>
                    <a:pt x="5262" y="3229"/>
                  </a:lnTo>
                  <a:cubicBezTo>
                    <a:pt x="5773" y="3197"/>
                    <a:pt x="6053" y="3171"/>
                    <a:pt x="6053" y="3155"/>
                  </a:cubicBezTo>
                  <a:cubicBezTo>
                    <a:pt x="6053" y="3141"/>
                    <a:pt x="5857" y="3134"/>
                    <a:pt x="5495" y="3134"/>
                  </a:cubicBezTo>
                  <a:cubicBezTo>
                    <a:pt x="5423" y="3134"/>
                    <a:pt x="5344" y="3135"/>
                    <a:pt x="5259" y="3135"/>
                  </a:cubicBezTo>
                  <a:lnTo>
                    <a:pt x="3084" y="3170"/>
                  </a:lnTo>
                  <a:lnTo>
                    <a:pt x="3039" y="3171"/>
                  </a:lnTo>
                  <a:lnTo>
                    <a:pt x="3013" y="3212"/>
                  </a:lnTo>
                  <a:cubicBezTo>
                    <a:pt x="2764" y="3605"/>
                    <a:pt x="2380" y="3999"/>
                    <a:pt x="1910" y="4317"/>
                  </a:cubicBezTo>
                  <a:lnTo>
                    <a:pt x="1866" y="4347"/>
                  </a:lnTo>
                  <a:lnTo>
                    <a:pt x="1863" y="4402"/>
                  </a:lnTo>
                  <a:cubicBezTo>
                    <a:pt x="1847" y="4954"/>
                    <a:pt x="1794" y="5566"/>
                    <a:pt x="1617" y="6167"/>
                  </a:cubicBezTo>
                  <a:cubicBezTo>
                    <a:pt x="1570" y="6314"/>
                    <a:pt x="1513" y="6466"/>
                    <a:pt x="1437" y="6582"/>
                  </a:cubicBezTo>
                  <a:cubicBezTo>
                    <a:pt x="1357" y="6702"/>
                    <a:pt x="1236" y="6789"/>
                    <a:pt x="1097" y="6846"/>
                  </a:cubicBezTo>
                  <a:cubicBezTo>
                    <a:pt x="947" y="6906"/>
                    <a:pt x="775" y="6932"/>
                    <a:pt x="600" y="6932"/>
                  </a:cubicBezTo>
                  <a:cubicBezTo>
                    <a:pt x="480" y="6932"/>
                    <a:pt x="357" y="6919"/>
                    <a:pt x="239" y="6898"/>
                  </a:cubicBezTo>
                  <a:lnTo>
                    <a:pt x="239" y="6898"/>
                  </a:lnTo>
                  <a:cubicBezTo>
                    <a:pt x="239" y="6462"/>
                    <a:pt x="240" y="6007"/>
                    <a:pt x="240" y="5545"/>
                  </a:cubicBezTo>
                  <a:cubicBezTo>
                    <a:pt x="239" y="4663"/>
                    <a:pt x="238" y="3808"/>
                    <a:pt x="236" y="2995"/>
                  </a:cubicBezTo>
                  <a:lnTo>
                    <a:pt x="236" y="2995"/>
                  </a:lnTo>
                  <a:lnTo>
                    <a:pt x="2263" y="306"/>
                  </a:lnTo>
                  <a:lnTo>
                    <a:pt x="2263" y="306"/>
                  </a:lnTo>
                  <a:lnTo>
                    <a:pt x="5016" y="122"/>
                  </a:lnTo>
                  <a:lnTo>
                    <a:pt x="5785" y="57"/>
                  </a:lnTo>
                  <a:cubicBezTo>
                    <a:pt x="5960" y="38"/>
                    <a:pt x="6053" y="24"/>
                    <a:pt x="6053" y="15"/>
                  </a:cubicBezTo>
                  <a:cubicBezTo>
                    <a:pt x="6053" y="5"/>
                    <a:pt x="5959" y="1"/>
                    <a:pt x="578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126"/>
            <p:cNvSpPr/>
            <p:nvPr/>
          </p:nvSpPr>
          <p:spPr>
            <a:xfrm>
              <a:off x="3886050" y="3874250"/>
              <a:ext cx="62025" cy="171575"/>
            </a:xfrm>
            <a:custGeom>
              <a:rect b="b" l="l" r="r" t="t"/>
              <a:pathLst>
                <a:path extrusionOk="0" h="6863" w="2481">
                  <a:moveTo>
                    <a:pt x="76" y="1"/>
                  </a:moveTo>
                  <a:cubicBezTo>
                    <a:pt x="76" y="1"/>
                    <a:pt x="75" y="1"/>
                    <a:pt x="75" y="1"/>
                  </a:cubicBezTo>
                  <a:cubicBezTo>
                    <a:pt x="75" y="1"/>
                    <a:pt x="75" y="1"/>
                    <a:pt x="75" y="1"/>
                  </a:cubicBezTo>
                  <a:cubicBezTo>
                    <a:pt x="47" y="1"/>
                    <a:pt x="0" y="418"/>
                    <a:pt x="36" y="1089"/>
                  </a:cubicBezTo>
                  <a:cubicBezTo>
                    <a:pt x="72" y="1762"/>
                    <a:pt x="217" y="2691"/>
                    <a:pt x="549" y="3669"/>
                  </a:cubicBezTo>
                  <a:cubicBezTo>
                    <a:pt x="883" y="4646"/>
                    <a:pt x="1337" y="5468"/>
                    <a:pt x="1718" y="6025"/>
                  </a:cubicBezTo>
                  <a:cubicBezTo>
                    <a:pt x="2089" y="6565"/>
                    <a:pt x="2376" y="6863"/>
                    <a:pt x="2411" y="6863"/>
                  </a:cubicBezTo>
                  <a:cubicBezTo>
                    <a:pt x="2412" y="6863"/>
                    <a:pt x="2413" y="6863"/>
                    <a:pt x="2414" y="6862"/>
                  </a:cubicBezTo>
                  <a:cubicBezTo>
                    <a:pt x="2480" y="6819"/>
                    <a:pt x="1421" y="5516"/>
                    <a:pt x="776" y="3592"/>
                  </a:cubicBezTo>
                  <a:cubicBezTo>
                    <a:pt x="111" y="1675"/>
                    <a:pt x="155" y="1"/>
                    <a:pt x="7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126"/>
            <p:cNvSpPr/>
            <p:nvPr/>
          </p:nvSpPr>
          <p:spPr>
            <a:xfrm>
              <a:off x="3901850" y="3865000"/>
              <a:ext cx="77175" cy="32550"/>
            </a:xfrm>
            <a:custGeom>
              <a:rect b="b" l="l" r="r" t="t"/>
              <a:pathLst>
                <a:path extrusionOk="0" h="1302" w="3087">
                  <a:moveTo>
                    <a:pt x="1012" y="0"/>
                  </a:moveTo>
                  <a:cubicBezTo>
                    <a:pt x="813" y="0"/>
                    <a:pt x="634" y="25"/>
                    <a:pt x="489" y="62"/>
                  </a:cubicBezTo>
                  <a:cubicBezTo>
                    <a:pt x="170" y="141"/>
                    <a:pt x="0" y="256"/>
                    <a:pt x="12" y="284"/>
                  </a:cubicBezTo>
                  <a:cubicBezTo>
                    <a:pt x="14" y="291"/>
                    <a:pt x="24" y="294"/>
                    <a:pt x="43" y="294"/>
                  </a:cubicBezTo>
                  <a:cubicBezTo>
                    <a:pt x="137" y="294"/>
                    <a:pt x="435" y="214"/>
                    <a:pt x="835" y="214"/>
                  </a:cubicBezTo>
                  <a:cubicBezTo>
                    <a:pt x="1086" y="214"/>
                    <a:pt x="1377" y="246"/>
                    <a:pt x="1683" y="349"/>
                  </a:cubicBezTo>
                  <a:cubicBezTo>
                    <a:pt x="2547" y="633"/>
                    <a:pt x="2977" y="1301"/>
                    <a:pt x="3054" y="1301"/>
                  </a:cubicBezTo>
                  <a:cubicBezTo>
                    <a:pt x="3056" y="1301"/>
                    <a:pt x="3058" y="1300"/>
                    <a:pt x="3060" y="1299"/>
                  </a:cubicBezTo>
                  <a:cubicBezTo>
                    <a:pt x="3086" y="1285"/>
                    <a:pt x="3020" y="1090"/>
                    <a:pt x="2810" y="836"/>
                  </a:cubicBezTo>
                  <a:cubicBezTo>
                    <a:pt x="2606" y="584"/>
                    <a:pt x="2242" y="281"/>
                    <a:pt x="1760" y="121"/>
                  </a:cubicBezTo>
                  <a:cubicBezTo>
                    <a:pt x="1500" y="34"/>
                    <a:pt x="1243" y="0"/>
                    <a:pt x="101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126"/>
            <p:cNvSpPr/>
            <p:nvPr/>
          </p:nvSpPr>
          <p:spPr>
            <a:xfrm>
              <a:off x="3973750" y="3817325"/>
              <a:ext cx="10725" cy="75825"/>
            </a:xfrm>
            <a:custGeom>
              <a:rect b="b" l="l" r="r" t="t"/>
              <a:pathLst>
                <a:path extrusionOk="0" h="3033" w="429">
                  <a:moveTo>
                    <a:pt x="362" y="1"/>
                  </a:moveTo>
                  <a:cubicBezTo>
                    <a:pt x="296" y="1"/>
                    <a:pt x="177" y="669"/>
                    <a:pt x="96" y="1502"/>
                  </a:cubicBezTo>
                  <a:cubicBezTo>
                    <a:pt x="14" y="2341"/>
                    <a:pt x="1" y="3027"/>
                    <a:pt x="67" y="3032"/>
                  </a:cubicBezTo>
                  <a:cubicBezTo>
                    <a:pt x="68" y="3032"/>
                    <a:pt x="68" y="3032"/>
                    <a:pt x="68" y="3032"/>
                  </a:cubicBezTo>
                  <a:cubicBezTo>
                    <a:pt x="134" y="3032"/>
                    <a:pt x="253" y="2362"/>
                    <a:pt x="334" y="1531"/>
                  </a:cubicBezTo>
                  <a:cubicBezTo>
                    <a:pt x="416" y="697"/>
                    <a:pt x="429" y="12"/>
                    <a:pt x="363" y="1"/>
                  </a:cubicBezTo>
                  <a:cubicBezTo>
                    <a:pt x="363" y="1"/>
                    <a:pt x="362" y="1"/>
                    <a:pt x="36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126"/>
            <p:cNvSpPr/>
            <p:nvPr/>
          </p:nvSpPr>
          <p:spPr>
            <a:xfrm>
              <a:off x="4141425" y="3999525"/>
              <a:ext cx="305900" cy="1025000"/>
            </a:xfrm>
            <a:custGeom>
              <a:rect b="b" l="l" r="r" t="t"/>
              <a:pathLst>
                <a:path extrusionOk="0" h="41000" w="12236">
                  <a:moveTo>
                    <a:pt x="6" y="1"/>
                  </a:moveTo>
                  <a:cubicBezTo>
                    <a:pt x="5" y="1"/>
                    <a:pt x="5" y="1"/>
                    <a:pt x="5" y="1"/>
                  </a:cubicBezTo>
                  <a:cubicBezTo>
                    <a:pt x="1" y="2"/>
                    <a:pt x="8" y="40"/>
                    <a:pt x="24" y="111"/>
                  </a:cubicBezTo>
                  <a:cubicBezTo>
                    <a:pt x="46" y="197"/>
                    <a:pt x="72" y="301"/>
                    <a:pt x="105" y="429"/>
                  </a:cubicBezTo>
                  <a:cubicBezTo>
                    <a:pt x="187" y="726"/>
                    <a:pt x="298" y="1131"/>
                    <a:pt x="439" y="1642"/>
                  </a:cubicBezTo>
                  <a:cubicBezTo>
                    <a:pt x="735" y="2694"/>
                    <a:pt x="1173" y="4213"/>
                    <a:pt x="1729" y="6086"/>
                  </a:cubicBezTo>
                  <a:cubicBezTo>
                    <a:pt x="2840" y="9831"/>
                    <a:pt x="4418" y="14996"/>
                    <a:pt x="6286" y="20661"/>
                  </a:cubicBezTo>
                  <a:cubicBezTo>
                    <a:pt x="7225" y="23490"/>
                    <a:pt x="8155" y="26175"/>
                    <a:pt x="9040" y="28603"/>
                  </a:cubicBezTo>
                  <a:cubicBezTo>
                    <a:pt x="9496" y="29812"/>
                    <a:pt x="9920" y="30964"/>
                    <a:pt x="10357" y="32029"/>
                  </a:cubicBezTo>
                  <a:cubicBezTo>
                    <a:pt x="10774" y="33101"/>
                    <a:pt x="11215" y="34076"/>
                    <a:pt x="11528" y="34996"/>
                  </a:cubicBezTo>
                  <a:cubicBezTo>
                    <a:pt x="11844" y="35914"/>
                    <a:pt x="12035" y="36778"/>
                    <a:pt x="12074" y="37545"/>
                  </a:cubicBezTo>
                  <a:cubicBezTo>
                    <a:pt x="12113" y="38313"/>
                    <a:pt x="12018" y="38977"/>
                    <a:pt x="11864" y="39496"/>
                  </a:cubicBezTo>
                  <a:cubicBezTo>
                    <a:pt x="11550" y="40541"/>
                    <a:pt x="11087" y="40982"/>
                    <a:pt x="11121" y="40999"/>
                  </a:cubicBezTo>
                  <a:cubicBezTo>
                    <a:pt x="11121" y="40999"/>
                    <a:pt x="11237" y="40898"/>
                    <a:pt x="11400" y="40661"/>
                  </a:cubicBezTo>
                  <a:cubicBezTo>
                    <a:pt x="11642" y="40313"/>
                    <a:pt x="11827" y="39929"/>
                    <a:pt x="11953" y="39524"/>
                  </a:cubicBezTo>
                  <a:cubicBezTo>
                    <a:pt x="12124" y="39000"/>
                    <a:pt x="12235" y="38325"/>
                    <a:pt x="12208" y="37541"/>
                  </a:cubicBezTo>
                  <a:cubicBezTo>
                    <a:pt x="12181" y="36756"/>
                    <a:pt x="11998" y="35875"/>
                    <a:pt x="11687" y="34944"/>
                  </a:cubicBezTo>
                  <a:cubicBezTo>
                    <a:pt x="11383" y="34009"/>
                    <a:pt x="10949" y="33028"/>
                    <a:pt x="10541" y="31957"/>
                  </a:cubicBezTo>
                  <a:cubicBezTo>
                    <a:pt x="10114" y="30891"/>
                    <a:pt x="9698" y="29737"/>
                    <a:pt x="9248" y="28528"/>
                  </a:cubicBezTo>
                  <a:cubicBezTo>
                    <a:pt x="8374" y="26099"/>
                    <a:pt x="7453" y="23414"/>
                    <a:pt x="6514" y="20586"/>
                  </a:cubicBezTo>
                  <a:cubicBezTo>
                    <a:pt x="4647" y="14924"/>
                    <a:pt x="3045" y="9770"/>
                    <a:pt x="1892" y="6038"/>
                  </a:cubicBezTo>
                  <a:cubicBezTo>
                    <a:pt x="1321" y="4185"/>
                    <a:pt x="856" y="2681"/>
                    <a:pt x="528" y="1617"/>
                  </a:cubicBezTo>
                  <a:cubicBezTo>
                    <a:pt x="369" y="1109"/>
                    <a:pt x="243" y="708"/>
                    <a:pt x="152" y="416"/>
                  </a:cubicBezTo>
                  <a:cubicBezTo>
                    <a:pt x="110" y="290"/>
                    <a:pt x="75" y="189"/>
                    <a:pt x="48" y="105"/>
                  </a:cubicBezTo>
                  <a:cubicBezTo>
                    <a:pt x="24" y="36"/>
                    <a:pt x="9" y="1"/>
                    <a:pt x="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126"/>
            <p:cNvSpPr/>
            <p:nvPr/>
          </p:nvSpPr>
          <p:spPr>
            <a:xfrm>
              <a:off x="2736000" y="4512025"/>
              <a:ext cx="1244100" cy="959225"/>
            </a:xfrm>
            <a:custGeom>
              <a:rect b="b" l="l" r="r" t="t"/>
              <a:pathLst>
                <a:path extrusionOk="0" h="38369" w="49764">
                  <a:moveTo>
                    <a:pt x="5614" y="1"/>
                  </a:moveTo>
                  <a:lnTo>
                    <a:pt x="1501" y="23232"/>
                  </a:lnTo>
                  <a:cubicBezTo>
                    <a:pt x="1" y="31033"/>
                    <a:pt x="5932" y="38287"/>
                    <a:pt x="13875" y="38368"/>
                  </a:cubicBezTo>
                  <a:lnTo>
                    <a:pt x="49764" y="37970"/>
                  </a:lnTo>
                  <a:lnTo>
                    <a:pt x="48821" y="26349"/>
                  </a:lnTo>
                  <a:lnTo>
                    <a:pt x="18050" y="21759"/>
                  </a:lnTo>
                  <a:lnTo>
                    <a:pt x="21881" y="665"/>
                  </a:lnTo>
                  <a:lnTo>
                    <a:pt x="561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126"/>
            <p:cNvSpPr/>
            <p:nvPr/>
          </p:nvSpPr>
          <p:spPr>
            <a:xfrm>
              <a:off x="3901025" y="5105825"/>
              <a:ext cx="507200" cy="368775"/>
            </a:xfrm>
            <a:custGeom>
              <a:rect b="b" l="l" r="r" t="t"/>
              <a:pathLst>
                <a:path extrusionOk="0" h="14751" w="20288">
                  <a:moveTo>
                    <a:pt x="7057" y="0"/>
                  </a:moveTo>
                  <a:cubicBezTo>
                    <a:pt x="7057" y="0"/>
                    <a:pt x="510" y="3127"/>
                    <a:pt x="19" y="3127"/>
                  </a:cubicBezTo>
                  <a:cubicBezTo>
                    <a:pt x="11" y="3127"/>
                    <a:pt x="5" y="3126"/>
                    <a:pt x="0" y="3125"/>
                  </a:cubicBezTo>
                  <a:lnTo>
                    <a:pt x="0" y="3342"/>
                  </a:lnTo>
                  <a:lnTo>
                    <a:pt x="0" y="13273"/>
                  </a:lnTo>
                  <a:lnTo>
                    <a:pt x="3260" y="14247"/>
                  </a:lnTo>
                  <a:cubicBezTo>
                    <a:pt x="4388" y="14583"/>
                    <a:pt x="5553" y="14751"/>
                    <a:pt x="6718" y="14751"/>
                  </a:cubicBezTo>
                  <a:cubicBezTo>
                    <a:pt x="7822" y="14751"/>
                    <a:pt x="8927" y="14600"/>
                    <a:pt x="10001" y="14297"/>
                  </a:cubicBezTo>
                  <a:cubicBezTo>
                    <a:pt x="11368" y="13914"/>
                    <a:pt x="12653" y="13515"/>
                    <a:pt x="12818" y="13326"/>
                  </a:cubicBezTo>
                  <a:cubicBezTo>
                    <a:pt x="13186" y="12905"/>
                    <a:pt x="14079" y="11066"/>
                    <a:pt x="14079" y="11066"/>
                  </a:cubicBezTo>
                  <a:cubicBezTo>
                    <a:pt x="14079" y="11066"/>
                    <a:pt x="15498" y="10541"/>
                    <a:pt x="15655" y="10016"/>
                  </a:cubicBezTo>
                  <a:cubicBezTo>
                    <a:pt x="15813" y="9491"/>
                    <a:pt x="15866" y="8492"/>
                    <a:pt x="15866" y="8492"/>
                  </a:cubicBezTo>
                  <a:cubicBezTo>
                    <a:pt x="15866" y="8492"/>
                    <a:pt x="18473" y="8274"/>
                    <a:pt x="19380" y="7669"/>
                  </a:cubicBezTo>
                  <a:cubicBezTo>
                    <a:pt x="20287" y="7064"/>
                    <a:pt x="20162" y="3731"/>
                    <a:pt x="20162" y="3731"/>
                  </a:cubicBezTo>
                  <a:lnTo>
                    <a:pt x="20162" y="3731"/>
                  </a:lnTo>
                  <a:lnTo>
                    <a:pt x="18952" y="4738"/>
                  </a:lnTo>
                  <a:lnTo>
                    <a:pt x="14114" y="5141"/>
                  </a:lnTo>
                  <a:lnTo>
                    <a:pt x="11291" y="3128"/>
                  </a:lnTo>
                  <a:lnTo>
                    <a:pt x="11291" y="3128"/>
                  </a:lnTo>
                  <a:cubicBezTo>
                    <a:pt x="11291" y="3128"/>
                    <a:pt x="13755" y="3351"/>
                    <a:pt x="15666" y="3351"/>
                  </a:cubicBezTo>
                  <a:cubicBezTo>
                    <a:pt x="16622" y="3351"/>
                    <a:pt x="17440" y="3295"/>
                    <a:pt x="17742" y="3128"/>
                  </a:cubicBezTo>
                  <a:cubicBezTo>
                    <a:pt x="18650" y="2626"/>
                    <a:pt x="18952" y="605"/>
                    <a:pt x="18952" y="605"/>
                  </a:cubicBezTo>
                  <a:lnTo>
                    <a:pt x="7057" y="0"/>
                  </a:lnTo>
                  <a:close/>
                </a:path>
              </a:pathLst>
            </a:custGeom>
            <a:solidFill>
              <a:srgbClr val="B78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126"/>
            <p:cNvSpPr/>
            <p:nvPr/>
          </p:nvSpPr>
          <p:spPr>
            <a:xfrm>
              <a:off x="4074250" y="5109375"/>
              <a:ext cx="336000" cy="124550"/>
            </a:xfrm>
            <a:custGeom>
              <a:rect b="b" l="l" r="r" t="t"/>
              <a:pathLst>
                <a:path extrusionOk="0" h="4982" w="13440">
                  <a:moveTo>
                    <a:pt x="168" y="0"/>
                  </a:moveTo>
                  <a:cubicBezTo>
                    <a:pt x="59" y="0"/>
                    <a:pt x="1" y="3"/>
                    <a:pt x="1" y="9"/>
                  </a:cubicBezTo>
                  <a:cubicBezTo>
                    <a:pt x="0" y="16"/>
                    <a:pt x="80" y="27"/>
                    <a:pt x="234" y="42"/>
                  </a:cubicBezTo>
                  <a:lnTo>
                    <a:pt x="909" y="98"/>
                  </a:lnTo>
                  <a:lnTo>
                    <a:pt x="3426" y="267"/>
                  </a:lnTo>
                  <a:lnTo>
                    <a:pt x="11912" y="762"/>
                  </a:lnTo>
                  <a:lnTo>
                    <a:pt x="11912" y="762"/>
                  </a:lnTo>
                  <a:cubicBezTo>
                    <a:pt x="11809" y="1797"/>
                    <a:pt x="10898" y="2709"/>
                    <a:pt x="9819" y="3028"/>
                  </a:cubicBezTo>
                  <a:cubicBezTo>
                    <a:pt x="9259" y="3204"/>
                    <a:pt x="8678" y="3263"/>
                    <a:pt x="8102" y="3263"/>
                  </a:cubicBezTo>
                  <a:cubicBezTo>
                    <a:pt x="7712" y="3263"/>
                    <a:pt x="7324" y="3236"/>
                    <a:pt x="6946" y="3200"/>
                  </a:cubicBezTo>
                  <a:cubicBezTo>
                    <a:pt x="6108" y="3120"/>
                    <a:pt x="5287" y="3006"/>
                    <a:pt x="4489" y="3006"/>
                  </a:cubicBezTo>
                  <a:cubicBezTo>
                    <a:pt x="4389" y="3006"/>
                    <a:pt x="4289" y="3007"/>
                    <a:pt x="4189" y="3011"/>
                  </a:cubicBezTo>
                  <a:lnTo>
                    <a:pt x="3625" y="3033"/>
                  </a:lnTo>
                  <a:lnTo>
                    <a:pt x="4154" y="3227"/>
                  </a:lnTo>
                  <a:cubicBezTo>
                    <a:pt x="4813" y="3470"/>
                    <a:pt x="5367" y="3912"/>
                    <a:pt x="5977" y="4209"/>
                  </a:cubicBezTo>
                  <a:cubicBezTo>
                    <a:pt x="6550" y="4499"/>
                    <a:pt x="7161" y="4710"/>
                    <a:pt x="7791" y="4837"/>
                  </a:cubicBezTo>
                  <a:cubicBezTo>
                    <a:pt x="8274" y="4933"/>
                    <a:pt x="8763" y="4982"/>
                    <a:pt x="9253" y="4982"/>
                  </a:cubicBezTo>
                  <a:cubicBezTo>
                    <a:pt x="9814" y="4982"/>
                    <a:pt x="10374" y="4918"/>
                    <a:pt x="10924" y="4792"/>
                  </a:cubicBezTo>
                  <a:cubicBezTo>
                    <a:pt x="11784" y="4596"/>
                    <a:pt x="12421" y="4292"/>
                    <a:pt x="12832" y="4054"/>
                  </a:cubicBezTo>
                  <a:cubicBezTo>
                    <a:pt x="13042" y="3941"/>
                    <a:pt x="13189" y="3831"/>
                    <a:pt x="13289" y="3760"/>
                  </a:cubicBezTo>
                  <a:cubicBezTo>
                    <a:pt x="13390" y="3688"/>
                    <a:pt x="13440" y="3649"/>
                    <a:pt x="13437" y="3643"/>
                  </a:cubicBezTo>
                  <a:cubicBezTo>
                    <a:pt x="13436" y="3643"/>
                    <a:pt x="13435" y="3642"/>
                    <a:pt x="13434" y="3642"/>
                  </a:cubicBezTo>
                  <a:cubicBezTo>
                    <a:pt x="13404" y="3642"/>
                    <a:pt x="13195" y="3786"/>
                    <a:pt x="12797" y="3989"/>
                  </a:cubicBezTo>
                  <a:cubicBezTo>
                    <a:pt x="12197" y="4299"/>
                    <a:pt x="11557" y="4524"/>
                    <a:pt x="10895" y="4658"/>
                  </a:cubicBezTo>
                  <a:cubicBezTo>
                    <a:pt x="10394" y="4762"/>
                    <a:pt x="9886" y="4814"/>
                    <a:pt x="9377" y="4814"/>
                  </a:cubicBezTo>
                  <a:cubicBezTo>
                    <a:pt x="8858" y="4814"/>
                    <a:pt x="8339" y="4760"/>
                    <a:pt x="7829" y="4651"/>
                  </a:cubicBezTo>
                  <a:cubicBezTo>
                    <a:pt x="7217" y="4522"/>
                    <a:pt x="6627" y="4310"/>
                    <a:pt x="6072" y="4023"/>
                  </a:cubicBezTo>
                  <a:cubicBezTo>
                    <a:pt x="5627" y="3804"/>
                    <a:pt x="5201" y="3490"/>
                    <a:pt x="4712" y="3235"/>
                  </a:cubicBezTo>
                  <a:lnTo>
                    <a:pt x="4712" y="3235"/>
                  </a:lnTo>
                  <a:cubicBezTo>
                    <a:pt x="5421" y="3257"/>
                    <a:pt x="6159" y="3359"/>
                    <a:pt x="6924" y="3435"/>
                  </a:cubicBezTo>
                  <a:cubicBezTo>
                    <a:pt x="7312" y="3472"/>
                    <a:pt x="7713" y="3502"/>
                    <a:pt x="8120" y="3502"/>
                  </a:cubicBezTo>
                  <a:cubicBezTo>
                    <a:pt x="8706" y="3502"/>
                    <a:pt x="9305" y="3441"/>
                    <a:pt x="9893" y="3256"/>
                  </a:cubicBezTo>
                  <a:cubicBezTo>
                    <a:pt x="10490" y="3075"/>
                    <a:pt x="11039" y="2732"/>
                    <a:pt x="11449" y="2282"/>
                  </a:cubicBezTo>
                  <a:cubicBezTo>
                    <a:pt x="11859" y="1831"/>
                    <a:pt x="12132" y="1253"/>
                    <a:pt x="12155" y="657"/>
                  </a:cubicBezTo>
                  <a:lnTo>
                    <a:pt x="12158" y="541"/>
                  </a:lnTo>
                  <a:lnTo>
                    <a:pt x="12042" y="535"/>
                  </a:lnTo>
                  <a:cubicBezTo>
                    <a:pt x="8607" y="368"/>
                    <a:pt x="5608" y="222"/>
                    <a:pt x="3435" y="117"/>
                  </a:cubicBezTo>
                  <a:lnTo>
                    <a:pt x="914" y="17"/>
                  </a:lnTo>
                  <a:lnTo>
                    <a:pt x="236" y="0"/>
                  </a:lnTo>
                  <a:cubicBezTo>
                    <a:pt x="212" y="0"/>
                    <a:pt x="189" y="0"/>
                    <a:pt x="16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126"/>
            <p:cNvSpPr/>
            <p:nvPr/>
          </p:nvSpPr>
          <p:spPr>
            <a:xfrm>
              <a:off x="4208550" y="5311175"/>
              <a:ext cx="137950" cy="16475"/>
            </a:xfrm>
            <a:custGeom>
              <a:rect b="b" l="l" r="r" t="t"/>
              <a:pathLst>
                <a:path extrusionOk="0" h="659" w="5518">
                  <a:moveTo>
                    <a:pt x="5411" y="1"/>
                  </a:moveTo>
                  <a:cubicBezTo>
                    <a:pt x="5094" y="1"/>
                    <a:pt x="4024" y="137"/>
                    <a:pt x="2750" y="275"/>
                  </a:cubicBezTo>
                  <a:cubicBezTo>
                    <a:pt x="1234" y="442"/>
                    <a:pt x="0" y="551"/>
                    <a:pt x="4" y="619"/>
                  </a:cubicBezTo>
                  <a:cubicBezTo>
                    <a:pt x="5" y="644"/>
                    <a:pt x="185" y="659"/>
                    <a:pt x="490" y="659"/>
                  </a:cubicBezTo>
                  <a:cubicBezTo>
                    <a:pt x="991" y="659"/>
                    <a:pt x="1830" y="619"/>
                    <a:pt x="2777" y="513"/>
                  </a:cubicBezTo>
                  <a:cubicBezTo>
                    <a:pt x="4302" y="349"/>
                    <a:pt x="5518" y="80"/>
                    <a:pt x="5507" y="17"/>
                  </a:cubicBezTo>
                  <a:cubicBezTo>
                    <a:pt x="5505" y="6"/>
                    <a:pt x="5472" y="1"/>
                    <a:pt x="541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126"/>
            <p:cNvSpPr/>
            <p:nvPr/>
          </p:nvSpPr>
          <p:spPr>
            <a:xfrm>
              <a:off x="4204425" y="5368675"/>
              <a:ext cx="76900" cy="29850"/>
            </a:xfrm>
            <a:custGeom>
              <a:rect b="b" l="l" r="r" t="t"/>
              <a:pathLst>
                <a:path extrusionOk="0" h="1194" w="3076">
                  <a:moveTo>
                    <a:pt x="3017" y="1"/>
                  </a:moveTo>
                  <a:cubicBezTo>
                    <a:pt x="2864" y="1"/>
                    <a:pt x="2234" y="200"/>
                    <a:pt x="1495" y="485"/>
                  </a:cubicBezTo>
                  <a:cubicBezTo>
                    <a:pt x="659" y="808"/>
                    <a:pt x="1" y="1121"/>
                    <a:pt x="25" y="1183"/>
                  </a:cubicBezTo>
                  <a:cubicBezTo>
                    <a:pt x="27" y="1190"/>
                    <a:pt x="39" y="1194"/>
                    <a:pt x="60" y="1194"/>
                  </a:cubicBezTo>
                  <a:cubicBezTo>
                    <a:pt x="214" y="1194"/>
                    <a:pt x="844" y="994"/>
                    <a:pt x="1581" y="709"/>
                  </a:cubicBezTo>
                  <a:cubicBezTo>
                    <a:pt x="2418" y="386"/>
                    <a:pt x="3076" y="74"/>
                    <a:pt x="3052" y="11"/>
                  </a:cubicBezTo>
                  <a:cubicBezTo>
                    <a:pt x="3049" y="4"/>
                    <a:pt x="3037" y="1"/>
                    <a:pt x="301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126"/>
            <p:cNvSpPr/>
            <p:nvPr/>
          </p:nvSpPr>
          <p:spPr>
            <a:xfrm>
              <a:off x="3864375" y="4291450"/>
              <a:ext cx="62925" cy="37450"/>
            </a:xfrm>
            <a:custGeom>
              <a:rect b="b" l="l" r="r" t="t"/>
              <a:pathLst>
                <a:path extrusionOk="0" h="1498" w="2517">
                  <a:moveTo>
                    <a:pt x="0" y="106"/>
                  </a:moveTo>
                  <a:cubicBezTo>
                    <a:pt x="51" y="209"/>
                    <a:pt x="116" y="303"/>
                    <a:pt x="193" y="386"/>
                  </a:cubicBezTo>
                  <a:lnTo>
                    <a:pt x="193" y="386"/>
                  </a:lnTo>
                  <a:cubicBezTo>
                    <a:pt x="194" y="367"/>
                    <a:pt x="195" y="347"/>
                    <a:pt x="197" y="328"/>
                  </a:cubicBezTo>
                  <a:lnTo>
                    <a:pt x="0" y="106"/>
                  </a:lnTo>
                  <a:close/>
                  <a:moveTo>
                    <a:pt x="2261" y="1"/>
                  </a:moveTo>
                  <a:cubicBezTo>
                    <a:pt x="2091" y="446"/>
                    <a:pt x="1642" y="771"/>
                    <a:pt x="1165" y="794"/>
                  </a:cubicBezTo>
                  <a:cubicBezTo>
                    <a:pt x="1148" y="795"/>
                    <a:pt x="1130" y="795"/>
                    <a:pt x="1113" y="795"/>
                  </a:cubicBezTo>
                  <a:cubicBezTo>
                    <a:pt x="768" y="795"/>
                    <a:pt x="427" y="639"/>
                    <a:pt x="193" y="386"/>
                  </a:cubicBezTo>
                  <a:lnTo>
                    <a:pt x="193" y="386"/>
                  </a:lnTo>
                  <a:cubicBezTo>
                    <a:pt x="179" y="965"/>
                    <a:pt x="719" y="1498"/>
                    <a:pt x="1294" y="1498"/>
                  </a:cubicBezTo>
                  <a:cubicBezTo>
                    <a:pt x="1342" y="1498"/>
                    <a:pt x="1390" y="1494"/>
                    <a:pt x="1438" y="1486"/>
                  </a:cubicBezTo>
                  <a:cubicBezTo>
                    <a:pt x="2082" y="1385"/>
                    <a:pt x="2517" y="601"/>
                    <a:pt x="226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126"/>
            <p:cNvSpPr/>
            <p:nvPr/>
          </p:nvSpPr>
          <p:spPr>
            <a:xfrm>
              <a:off x="3824075" y="4151025"/>
              <a:ext cx="62950" cy="37475"/>
            </a:xfrm>
            <a:custGeom>
              <a:rect b="b" l="l" r="r" t="t"/>
              <a:pathLst>
                <a:path extrusionOk="0" h="1499" w="2518">
                  <a:moveTo>
                    <a:pt x="1" y="108"/>
                  </a:moveTo>
                  <a:cubicBezTo>
                    <a:pt x="51" y="210"/>
                    <a:pt x="117" y="304"/>
                    <a:pt x="194" y="387"/>
                  </a:cubicBezTo>
                  <a:lnTo>
                    <a:pt x="194" y="387"/>
                  </a:lnTo>
                  <a:cubicBezTo>
                    <a:pt x="195" y="367"/>
                    <a:pt x="196" y="348"/>
                    <a:pt x="197" y="328"/>
                  </a:cubicBezTo>
                  <a:lnTo>
                    <a:pt x="1" y="108"/>
                  </a:lnTo>
                  <a:close/>
                  <a:moveTo>
                    <a:pt x="2262" y="1"/>
                  </a:moveTo>
                  <a:cubicBezTo>
                    <a:pt x="2091" y="447"/>
                    <a:pt x="1643" y="773"/>
                    <a:pt x="1167" y="794"/>
                  </a:cubicBezTo>
                  <a:cubicBezTo>
                    <a:pt x="1149" y="795"/>
                    <a:pt x="1132" y="796"/>
                    <a:pt x="1115" y="796"/>
                  </a:cubicBezTo>
                  <a:cubicBezTo>
                    <a:pt x="769" y="796"/>
                    <a:pt x="429" y="640"/>
                    <a:pt x="194" y="387"/>
                  </a:cubicBezTo>
                  <a:lnTo>
                    <a:pt x="194" y="387"/>
                  </a:lnTo>
                  <a:cubicBezTo>
                    <a:pt x="181" y="966"/>
                    <a:pt x="722" y="1499"/>
                    <a:pt x="1297" y="1499"/>
                  </a:cubicBezTo>
                  <a:cubicBezTo>
                    <a:pt x="1345" y="1499"/>
                    <a:pt x="1392" y="1495"/>
                    <a:pt x="1440" y="1488"/>
                  </a:cubicBezTo>
                  <a:cubicBezTo>
                    <a:pt x="2083" y="1385"/>
                    <a:pt x="2517" y="601"/>
                    <a:pt x="22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126"/>
            <p:cNvSpPr/>
            <p:nvPr/>
          </p:nvSpPr>
          <p:spPr>
            <a:xfrm>
              <a:off x="4281325" y="4022375"/>
              <a:ext cx="20950" cy="459825"/>
            </a:xfrm>
            <a:custGeom>
              <a:rect b="b" l="l" r="r" t="t"/>
              <a:pathLst>
                <a:path extrusionOk="0" h="18393" w="838">
                  <a:moveTo>
                    <a:pt x="18" y="1"/>
                  </a:moveTo>
                  <a:cubicBezTo>
                    <a:pt x="17" y="1"/>
                    <a:pt x="17" y="1"/>
                    <a:pt x="17" y="1"/>
                  </a:cubicBezTo>
                  <a:cubicBezTo>
                    <a:pt x="1" y="2"/>
                    <a:pt x="12" y="260"/>
                    <a:pt x="44" y="724"/>
                  </a:cubicBezTo>
                  <a:cubicBezTo>
                    <a:pt x="80" y="1232"/>
                    <a:pt x="128" y="1895"/>
                    <a:pt x="184" y="2693"/>
                  </a:cubicBezTo>
                  <a:cubicBezTo>
                    <a:pt x="302" y="4354"/>
                    <a:pt x="443" y="6649"/>
                    <a:pt x="520" y="9189"/>
                  </a:cubicBezTo>
                  <a:cubicBezTo>
                    <a:pt x="596" y="11729"/>
                    <a:pt x="597" y="14030"/>
                    <a:pt x="581" y="15695"/>
                  </a:cubicBezTo>
                  <a:cubicBezTo>
                    <a:pt x="572" y="16495"/>
                    <a:pt x="565" y="17159"/>
                    <a:pt x="560" y="17667"/>
                  </a:cubicBezTo>
                  <a:cubicBezTo>
                    <a:pt x="556" y="18132"/>
                    <a:pt x="562" y="18391"/>
                    <a:pt x="578" y="18392"/>
                  </a:cubicBezTo>
                  <a:cubicBezTo>
                    <a:pt x="578" y="18392"/>
                    <a:pt x="579" y="18392"/>
                    <a:pt x="579" y="18392"/>
                  </a:cubicBezTo>
                  <a:cubicBezTo>
                    <a:pt x="595" y="18392"/>
                    <a:pt x="619" y="18135"/>
                    <a:pt x="653" y="17671"/>
                  </a:cubicBezTo>
                  <a:cubicBezTo>
                    <a:pt x="687" y="17206"/>
                    <a:pt x="720" y="16532"/>
                    <a:pt x="750" y="15698"/>
                  </a:cubicBezTo>
                  <a:cubicBezTo>
                    <a:pt x="811" y="14032"/>
                    <a:pt x="837" y="11725"/>
                    <a:pt x="759" y="9182"/>
                  </a:cubicBezTo>
                  <a:cubicBezTo>
                    <a:pt x="681" y="6638"/>
                    <a:pt x="515" y="4338"/>
                    <a:pt x="354" y="2678"/>
                  </a:cubicBezTo>
                  <a:cubicBezTo>
                    <a:pt x="273" y="1849"/>
                    <a:pt x="197" y="1178"/>
                    <a:pt x="136" y="716"/>
                  </a:cubicBezTo>
                  <a:cubicBezTo>
                    <a:pt x="75" y="255"/>
                    <a:pt x="35" y="1"/>
                    <a:pt x="1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3" name="Google Shape;823;p126"/>
          <p:cNvSpPr txBox="1"/>
          <p:nvPr/>
        </p:nvSpPr>
        <p:spPr>
          <a:xfrm>
            <a:off x="4298775" y="2893725"/>
            <a:ext cx="4641300" cy="712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a:latin typeface="Abel"/>
                <a:ea typeface="Abel"/>
                <a:cs typeface="Abel"/>
                <a:sym typeface="Abel"/>
              </a:rPr>
              <a:t>Krista Puruhito, Ph.D.</a:t>
            </a:r>
            <a:endParaRPr b="1">
              <a:latin typeface="Abel"/>
              <a:ea typeface="Abel"/>
              <a:cs typeface="Abel"/>
              <a:sym typeface="Abel"/>
            </a:endParaRPr>
          </a:p>
          <a:p>
            <a:pPr indent="0" lvl="0" marL="0" rtl="0" algn="r">
              <a:spcBef>
                <a:spcPts val="0"/>
              </a:spcBef>
              <a:spcAft>
                <a:spcPts val="0"/>
              </a:spcAft>
              <a:buNone/>
            </a:pPr>
            <a:r>
              <a:rPr b="1" lang="en">
                <a:latin typeface="Abel"/>
                <a:ea typeface="Abel"/>
                <a:cs typeface="Abel"/>
                <a:sym typeface="Abel"/>
              </a:rPr>
              <a:t>Associate Teaching Professor</a:t>
            </a:r>
            <a:endParaRPr b="1">
              <a:latin typeface="Abel"/>
              <a:ea typeface="Abel"/>
              <a:cs typeface="Abel"/>
              <a:sym typeface="Abel"/>
            </a:endParaRPr>
          </a:p>
          <a:p>
            <a:pPr indent="0" lvl="0" marL="0" rtl="0" algn="r">
              <a:spcBef>
                <a:spcPts val="0"/>
              </a:spcBef>
              <a:spcAft>
                <a:spcPts val="0"/>
              </a:spcAft>
              <a:buNone/>
            </a:pPr>
            <a:r>
              <a:rPr b="1" lang="en">
                <a:latin typeface="Abel"/>
                <a:ea typeface="Abel"/>
                <a:cs typeface="Abel"/>
                <a:sym typeface="Abel"/>
              </a:rPr>
              <a:t>School of Social and Family Dynamics</a:t>
            </a:r>
            <a:endParaRPr b="1">
              <a:latin typeface="Abel"/>
              <a:ea typeface="Abel"/>
              <a:cs typeface="Abel"/>
              <a:sym typeface="Abel"/>
            </a:endParaRPr>
          </a:p>
          <a:p>
            <a:pPr indent="0" lvl="0" marL="0" rtl="0" algn="r">
              <a:spcBef>
                <a:spcPts val="0"/>
              </a:spcBef>
              <a:spcAft>
                <a:spcPts val="0"/>
              </a:spcAft>
              <a:buNone/>
            </a:pPr>
            <a:r>
              <a:t/>
            </a:r>
            <a:endParaRPr b="1">
              <a:latin typeface="Abel"/>
              <a:ea typeface="Abel"/>
              <a:cs typeface="Abel"/>
              <a:sym typeface="Abel"/>
            </a:endParaRPr>
          </a:p>
          <a:p>
            <a:pPr indent="0" lvl="0" marL="0" rtl="0" algn="r">
              <a:spcBef>
                <a:spcPts val="0"/>
              </a:spcBef>
              <a:spcAft>
                <a:spcPts val="0"/>
              </a:spcAft>
              <a:buNone/>
            </a:pPr>
            <a:r>
              <a:t/>
            </a:r>
            <a:endParaRPr b="1">
              <a:latin typeface="Abel"/>
              <a:ea typeface="Abel"/>
              <a:cs typeface="Abel"/>
              <a:sym typeface="Abel"/>
            </a:endParaRPr>
          </a:p>
        </p:txBody>
      </p:sp>
      <p:sp>
        <p:nvSpPr>
          <p:cNvPr id="824" name="Google Shape;824;p126"/>
          <p:cNvSpPr txBox="1"/>
          <p:nvPr/>
        </p:nvSpPr>
        <p:spPr>
          <a:xfrm>
            <a:off x="5472150" y="3779575"/>
            <a:ext cx="3468000" cy="1046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a:latin typeface="Abel"/>
                <a:ea typeface="Abel"/>
                <a:cs typeface="Abel"/>
                <a:sym typeface="Abel"/>
              </a:rPr>
              <a:t>Sarah Bolmarcich</a:t>
            </a:r>
            <a:endParaRPr b="1">
              <a:latin typeface="Abel"/>
              <a:ea typeface="Abel"/>
              <a:cs typeface="Abel"/>
              <a:sym typeface="Abel"/>
            </a:endParaRPr>
          </a:p>
          <a:p>
            <a:pPr indent="0" lvl="0" marL="0" rtl="0" algn="r">
              <a:spcBef>
                <a:spcPts val="0"/>
              </a:spcBef>
              <a:spcAft>
                <a:spcPts val="0"/>
              </a:spcAft>
              <a:buNone/>
            </a:pPr>
            <a:r>
              <a:rPr b="1" lang="en">
                <a:latin typeface="Abel"/>
                <a:ea typeface="Abel"/>
                <a:cs typeface="Abel"/>
                <a:sym typeface="Abel"/>
              </a:rPr>
              <a:t>Associate Teaching Professor of Classics</a:t>
            </a:r>
            <a:endParaRPr b="1">
              <a:latin typeface="Abel"/>
              <a:ea typeface="Abel"/>
              <a:cs typeface="Abel"/>
              <a:sym typeface="Abel"/>
            </a:endParaRPr>
          </a:p>
          <a:p>
            <a:pPr indent="0" lvl="0" marL="0" rtl="0" algn="r">
              <a:spcBef>
                <a:spcPts val="0"/>
              </a:spcBef>
              <a:spcAft>
                <a:spcPts val="0"/>
              </a:spcAft>
              <a:buNone/>
            </a:pPr>
            <a:r>
              <a:rPr b="1" lang="en">
                <a:latin typeface="Abel"/>
                <a:ea typeface="Abel"/>
                <a:cs typeface="Abel"/>
                <a:sym typeface="Abel"/>
              </a:rPr>
              <a:t>School of International Letters and Cultures (Classics and Middle Eastern Studies)</a:t>
            </a:r>
            <a:endParaRPr b="1">
              <a:latin typeface="Abel"/>
              <a:ea typeface="Abel"/>
              <a:cs typeface="Abel"/>
              <a:sym typeface="Abe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4" name="Shape 1584"/>
        <p:cNvGrpSpPr/>
        <p:nvPr/>
      </p:nvGrpSpPr>
      <p:grpSpPr>
        <a:xfrm>
          <a:off x="0" y="0"/>
          <a:ext cx="0" cy="0"/>
          <a:chOff x="0" y="0"/>
          <a:chExt cx="0" cy="0"/>
        </a:xfrm>
      </p:grpSpPr>
      <p:sp>
        <p:nvSpPr>
          <p:cNvPr id="1585" name="Google Shape;1585;p135"/>
          <p:cNvSpPr/>
          <p:nvPr/>
        </p:nvSpPr>
        <p:spPr>
          <a:xfrm>
            <a:off x="2044050" y="703225"/>
            <a:ext cx="1464900" cy="14649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135"/>
          <p:cNvSpPr txBox="1"/>
          <p:nvPr>
            <p:ph type="title"/>
          </p:nvPr>
        </p:nvSpPr>
        <p:spPr>
          <a:xfrm>
            <a:off x="480175" y="2247925"/>
            <a:ext cx="4368300" cy="2334600"/>
          </a:xfrm>
          <a:prstGeom prst="rect">
            <a:avLst/>
          </a:prstGeom>
        </p:spPr>
        <p:txBody>
          <a:bodyPr anchorCtr="0" anchor="b" bIns="91425" lIns="91425" spcFirstLastPara="1" rIns="91425" wrap="square" tIns="91425">
            <a:noAutofit/>
          </a:bodyPr>
          <a:lstStyle/>
          <a:p>
            <a:pPr indent="0" lvl="0" marL="91440" rtl="0" algn="ctr">
              <a:spcBef>
                <a:spcPts val="0"/>
              </a:spcBef>
              <a:spcAft>
                <a:spcPts val="0"/>
              </a:spcAft>
              <a:buNone/>
            </a:pPr>
            <a:r>
              <a:rPr lang="en" sz="3100"/>
              <a:t>Present information in multiple (organized and accessible) formats</a:t>
            </a:r>
            <a:endParaRPr sz="3100"/>
          </a:p>
        </p:txBody>
      </p:sp>
      <p:sp>
        <p:nvSpPr>
          <p:cNvPr id="1587" name="Google Shape;1587;p135"/>
          <p:cNvSpPr txBox="1"/>
          <p:nvPr>
            <p:ph idx="2" type="title"/>
          </p:nvPr>
        </p:nvSpPr>
        <p:spPr>
          <a:xfrm>
            <a:off x="1451250" y="678025"/>
            <a:ext cx="2650500" cy="151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grpSp>
        <p:nvGrpSpPr>
          <p:cNvPr id="1588" name="Google Shape;1588;p135"/>
          <p:cNvGrpSpPr/>
          <p:nvPr/>
        </p:nvGrpSpPr>
        <p:grpSpPr>
          <a:xfrm>
            <a:off x="4501502" y="402881"/>
            <a:ext cx="4470366" cy="4337747"/>
            <a:chOff x="1423700" y="565025"/>
            <a:chExt cx="4722550" cy="4582450"/>
          </a:xfrm>
        </p:grpSpPr>
        <p:sp>
          <p:nvSpPr>
            <p:cNvPr id="1589" name="Google Shape;1589;p135"/>
            <p:cNvSpPr/>
            <p:nvPr/>
          </p:nvSpPr>
          <p:spPr>
            <a:xfrm>
              <a:off x="4482550" y="3547850"/>
              <a:ext cx="1024550" cy="1267725"/>
            </a:xfrm>
            <a:custGeom>
              <a:rect b="b" l="l" r="r" t="t"/>
              <a:pathLst>
                <a:path extrusionOk="0" h="50709" w="40982">
                  <a:moveTo>
                    <a:pt x="36984" y="1"/>
                  </a:moveTo>
                  <a:cubicBezTo>
                    <a:pt x="35852" y="1"/>
                    <a:pt x="33966" y="754"/>
                    <a:pt x="31589" y="4509"/>
                  </a:cubicBezTo>
                  <a:cubicBezTo>
                    <a:pt x="27586" y="10747"/>
                    <a:pt x="25952" y="14449"/>
                    <a:pt x="25952" y="14449"/>
                  </a:cubicBezTo>
                  <a:cubicBezTo>
                    <a:pt x="25952" y="14449"/>
                    <a:pt x="25413" y="15128"/>
                    <a:pt x="24799" y="15128"/>
                  </a:cubicBezTo>
                  <a:cubicBezTo>
                    <a:pt x="24563" y="15128"/>
                    <a:pt x="24316" y="15028"/>
                    <a:pt x="24084" y="14750"/>
                  </a:cubicBezTo>
                  <a:cubicBezTo>
                    <a:pt x="23262" y="13802"/>
                    <a:pt x="22291" y="11357"/>
                    <a:pt x="20773" y="11357"/>
                  </a:cubicBezTo>
                  <a:cubicBezTo>
                    <a:pt x="20689" y="11357"/>
                    <a:pt x="20603" y="11365"/>
                    <a:pt x="20515" y="11381"/>
                  </a:cubicBezTo>
                  <a:cubicBezTo>
                    <a:pt x="18847" y="11681"/>
                    <a:pt x="18046" y="13515"/>
                    <a:pt x="18113" y="16284"/>
                  </a:cubicBezTo>
                  <a:cubicBezTo>
                    <a:pt x="18180" y="19053"/>
                    <a:pt x="18046" y="25124"/>
                    <a:pt x="18046" y="25691"/>
                  </a:cubicBezTo>
                  <a:cubicBezTo>
                    <a:pt x="18046" y="26086"/>
                    <a:pt x="17826" y="26610"/>
                    <a:pt x="17427" y="26610"/>
                  </a:cubicBezTo>
                  <a:cubicBezTo>
                    <a:pt x="17288" y="26610"/>
                    <a:pt x="17127" y="26547"/>
                    <a:pt x="16945" y="26391"/>
                  </a:cubicBezTo>
                  <a:cubicBezTo>
                    <a:pt x="16383" y="25913"/>
                    <a:pt x="13564" y="22157"/>
                    <a:pt x="11274" y="22157"/>
                  </a:cubicBezTo>
                  <a:cubicBezTo>
                    <a:pt x="10850" y="22157"/>
                    <a:pt x="10444" y="22286"/>
                    <a:pt x="10074" y="22589"/>
                  </a:cubicBezTo>
                  <a:cubicBezTo>
                    <a:pt x="7706" y="24557"/>
                    <a:pt x="9140" y="32262"/>
                    <a:pt x="9273" y="33096"/>
                  </a:cubicBezTo>
                  <a:cubicBezTo>
                    <a:pt x="9440" y="33930"/>
                    <a:pt x="9240" y="34297"/>
                    <a:pt x="8806" y="34464"/>
                  </a:cubicBezTo>
                  <a:cubicBezTo>
                    <a:pt x="8790" y="34471"/>
                    <a:pt x="8771" y="34474"/>
                    <a:pt x="8752" y="34474"/>
                  </a:cubicBezTo>
                  <a:cubicBezTo>
                    <a:pt x="8311" y="34474"/>
                    <a:pt x="7224" y="32702"/>
                    <a:pt x="6138" y="31328"/>
                  </a:cubicBezTo>
                  <a:cubicBezTo>
                    <a:pt x="5308" y="30278"/>
                    <a:pt x="4227" y="29211"/>
                    <a:pt x="3211" y="29211"/>
                  </a:cubicBezTo>
                  <a:cubicBezTo>
                    <a:pt x="2839" y="29211"/>
                    <a:pt x="2475" y="29354"/>
                    <a:pt x="2135" y="29694"/>
                  </a:cubicBezTo>
                  <a:cubicBezTo>
                    <a:pt x="901" y="30928"/>
                    <a:pt x="0" y="36532"/>
                    <a:pt x="4470" y="46172"/>
                  </a:cubicBezTo>
                  <a:lnTo>
                    <a:pt x="6838" y="50509"/>
                  </a:lnTo>
                  <a:lnTo>
                    <a:pt x="11775" y="50709"/>
                  </a:lnTo>
                  <a:cubicBezTo>
                    <a:pt x="22416" y="50475"/>
                    <a:pt x="27019" y="47206"/>
                    <a:pt x="27586" y="45538"/>
                  </a:cubicBezTo>
                  <a:cubicBezTo>
                    <a:pt x="28153" y="43837"/>
                    <a:pt x="26152" y="43070"/>
                    <a:pt x="24384" y="42670"/>
                  </a:cubicBezTo>
                  <a:cubicBezTo>
                    <a:pt x="22583" y="42269"/>
                    <a:pt x="20415" y="42069"/>
                    <a:pt x="20381" y="41636"/>
                  </a:cubicBezTo>
                  <a:cubicBezTo>
                    <a:pt x="20348" y="41202"/>
                    <a:pt x="20581" y="40868"/>
                    <a:pt x="21382" y="40602"/>
                  </a:cubicBezTo>
                  <a:cubicBezTo>
                    <a:pt x="22216" y="40368"/>
                    <a:pt x="29755" y="38266"/>
                    <a:pt x="30488" y="35298"/>
                  </a:cubicBezTo>
                  <a:cubicBezTo>
                    <a:pt x="31222" y="32329"/>
                    <a:pt x="24884" y="31161"/>
                    <a:pt x="24051" y="30794"/>
                  </a:cubicBezTo>
                  <a:cubicBezTo>
                    <a:pt x="23217" y="30428"/>
                    <a:pt x="23717" y="29760"/>
                    <a:pt x="24217" y="29494"/>
                  </a:cubicBezTo>
                  <a:cubicBezTo>
                    <a:pt x="24684" y="29260"/>
                    <a:pt x="30122" y="26491"/>
                    <a:pt x="32623" y="25324"/>
                  </a:cubicBezTo>
                  <a:cubicBezTo>
                    <a:pt x="35158" y="24190"/>
                    <a:pt x="36459" y="22722"/>
                    <a:pt x="35959" y="21021"/>
                  </a:cubicBezTo>
                  <a:cubicBezTo>
                    <a:pt x="35492" y="19353"/>
                    <a:pt x="32623" y="19653"/>
                    <a:pt x="31389" y="19320"/>
                  </a:cubicBezTo>
                  <a:cubicBezTo>
                    <a:pt x="30122" y="18953"/>
                    <a:pt x="30822" y="17485"/>
                    <a:pt x="30822" y="17485"/>
                  </a:cubicBezTo>
                  <a:cubicBezTo>
                    <a:pt x="30822" y="17485"/>
                    <a:pt x="33424" y="14416"/>
                    <a:pt x="37293" y="8045"/>
                  </a:cubicBezTo>
                  <a:cubicBezTo>
                    <a:pt x="40981" y="2004"/>
                    <a:pt x="38366" y="448"/>
                    <a:pt x="38113" y="316"/>
                  </a:cubicBezTo>
                  <a:lnTo>
                    <a:pt x="38113" y="316"/>
                  </a:lnTo>
                  <a:lnTo>
                    <a:pt x="38161" y="339"/>
                  </a:lnTo>
                  <a:cubicBezTo>
                    <a:pt x="38161" y="339"/>
                    <a:pt x="37742" y="1"/>
                    <a:pt x="3698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135"/>
            <p:cNvSpPr/>
            <p:nvPr/>
          </p:nvSpPr>
          <p:spPr>
            <a:xfrm>
              <a:off x="4631800" y="3696425"/>
              <a:ext cx="715550" cy="1135000"/>
            </a:xfrm>
            <a:custGeom>
              <a:rect b="b" l="l" r="r" t="t"/>
              <a:pathLst>
                <a:path extrusionOk="0" h="45400" w="28622">
                  <a:moveTo>
                    <a:pt x="28621" y="0"/>
                  </a:moveTo>
                  <a:cubicBezTo>
                    <a:pt x="28616" y="6"/>
                    <a:pt x="28612" y="12"/>
                    <a:pt x="28608" y="19"/>
                  </a:cubicBezTo>
                  <a:lnTo>
                    <a:pt x="28608" y="19"/>
                  </a:lnTo>
                  <a:lnTo>
                    <a:pt x="28621" y="0"/>
                  </a:lnTo>
                  <a:close/>
                  <a:moveTo>
                    <a:pt x="28608" y="19"/>
                  </a:moveTo>
                  <a:lnTo>
                    <a:pt x="28521" y="134"/>
                  </a:lnTo>
                  <a:lnTo>
                    <a:pt x="28288" y="534"/>
                  </a:lnTo>
                  <a:lnTo>
                    <a:pt x="28555" y="134"/>
                  </a:lnTo>
                  <a:cubicBezTo>
                    <a:pt x="28583" y="106"/>
                    <a:pt x="28587" y="54"/>
                    <a:pt x="28608" y="19"/>
                  </a:cubicBezTo>
                  <a:close/>
                  <a:moveTo>
                    <a:pt x="28288" y="534"/>
                  </a:moveTo>
                  <a:lnTo>
                    <a:pt x="27320" y="2002"/>
                  </a:lnTo>
                  <a:lnTo>
                    <a:pt x="23918" y="7472"/>
                  </a:lnTo>
                  <a:cubicBezTo>
                    <a:pt x="21016" y="12109"/>
                    <a:pt x="17013" y="18480"/>
                    <a:pt x="12543" y="25519"/>
                  </a:cubicBezTo>
                  <a:cubicBezTo>
                    <a:pt x="8107" y="32557"/>
                    <a:pt x="2870" y="40730"/>
                    <a:pt x="1" y="45366"/>
                  </a:cubicBezTo>
                  <a:lnTo>
                    <a:pt x="68" y="45400"/>
                  </a:lnTo>
                  <a:cubicBezTo>
                    <a:pt x="2970" y="40796"/>
                    <a:pt x="8207" y="32624"/>
                    <a:pt x="12677" y="25585"/>
                  </a:cubicBezTo>
                  <a:cubicBezTo>
                    <a:pt x="17113" y="18547"/>
                    <a:pt x="21149" y="12176"/>
                    <a:pt x="24018" y="7539"/>
                  </a:cubicBezTo>
                  <a:cubicBezTo>
                    <a:pt x="25452" y="5204"/>
                    <a:pt x="26587" y="3336"/>
                    <a:pt x="27387" y="2035"/>
                  </a:cubicBezTo>
                  <a:cubicBezTo>
                    <a:pt x="27787" y="1368"/>
                    <a:pt x="28088" y="868"/>
                    <a:pt x="28288" y="534"/>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135"/>
            <p:cNvSpPr/>
            <p:nvPr/>
          </p:nvSpPr>
          <p:spPr>
            <a:xfrm>
              <a:off x="5027925" y="3928250"/>
              <a:ext cx="34225" cy="223525"/>
            </a:xfrm>
            <a:custGeom>
              <a:rect b="b" l="l" r="r" t="t"/>
              <a:pathLst>
                <a:path extrusionOk="0" h="8941" w="1369">
                  <a:moveTo>
                    <a:pt x="1" y="1"/>
                  </a:moveTo>
                  <a:cubicBezTo>
                    <a:pt x="1" y="134"/>
                    <a:pt x="1" y="234"/>
                    <a:pt x="34" y="368"/>
                  </a:cubicBezTo>
                  <a:cubicBezTo>
                    <a:pt x="67" y="601"/>
                    <a:pt x="101" y="935"/>
                    <a:pt x="167" y="1302"/>
                  </a:cubicBezTo>
                  <a:cubicBezTo>
                    <a:pt x="301" y="2169"/>
                    <a:pt x="434" y="3236"/>
                    <a:pt x="634" y="4504"/>
                  </a:cubicBezTo>
                  <a:cubicBezTo>
                    <a:pt x="801" y="5738"/>
                    <a:pt x="935" y="6839"/>
                    <a:pt x="1101" y="7673"/>
                  </a:cubicBezTo>
                  <a:cubicBezTo>
                    <a:pt x="1168" y="8073"/>
                    <a:pt x="1235" y="8373"/>
                    <a:pt x="1268" y="8607"/>
                  </a:cubicBezTo>
                  <a:cubicBezTo>
                    <a:pt x="1302" y="8740"/>
                    <a:pt x="1335" y="8840"/>
                    <a:pt x="1368" y="8940"/>
                  </a:cubicBezTo>
                  <a:cubicBezTo>
                    <a:pt x="1368" y="8840"/>
                    <a:pt x="1335" y="8707"/>
                    <a:pt x="1335" y="8607"/>
                  </a:cubicBezTo>
                  <a:cubicBezTo>
                    <a:pt x="1302" y="8340"/>
                    <a:pt x="1235" y="8006"/>
                    <a:pt x="1201" y="7639"/>
                  </a:cubicBezTo>
                  <a:cubicBezTo>
                    <a:pt x="1101" y="6806"/>
                    <a:pt x="935" y="5705"/>
                    <a:pt x="768" y="4471"/>
                  </a:cubicBezTo>
                  <a:cubicBezTo>
                    <a:pt x="601" y="3236"/>
                    <a:pt x="434" y="2102"/>
                    <a:pt x="301" y="1302"/>
                  </a:cubicBezTo>
                  <a:cubicBezTo>
                    <a:pt x="201" y="901"/>
                    <a:pt x="134" y="568"/>
                    <a:pt x="101" y="334"/>
                  </a:cubicBezTo>
                  <a:cubicBezTo>
                    <a:pt x="67" y="234"/>
                    <a:pt x="34" y="10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135"/>
            <p:cNvSpPr/>
            <p:nvPr/>
          </p:nvSpPr>
          <p:spPr>
            <a:xfrm>
              <a:off x="5072950" y="4106675"/>
              <a:ext cx="257725" cy="48475"/>
            </a:xfrm>
            <a:custGeom>
              <a:rect b="b" l="l" r="r" t="t"/>
              <a:pathLst>
                <a:path extrusionOk="0" h="1939" w="10309">
                  <a:moveTo>
                    <a:pt x="10265" y="0"/>
                  </a:moveTo>
                  <a:cubicBezTo>
                    <a:pt x="10095" y="0"/>
                    <a:pt x="7863" y="390"/>
                    <a:pt x="5138" y="903"/>
                  </a:cubicBezTo>
                  <a:cubicBezTo>
                    <a:pt x="2303" y="1436"/>
                    <a:pt x="1" y="1903"/>
                    <a:pt x="1" y="1937"/>
                  </a:cubicBezTo>
                  <a:cubicBezTo>
                    <a:pt x="2" y="1938"/>
                    <a:pt x="7" y="1939"/>
                    <a:pt x="15" y="1939"/>
                  </a:cubicBezTo>
                  <a:cubicBezTo>
                    <a:pt x="215" y="1939"/>
                    <a:pt x="2446" y="1549"/>
                    <a:pt x="5171" y="1036"/>
                  </a:cubicBezTo>
                  <a:cubicBezTo>
                    <a:pt x="8007" y="502"/>
                    <a:pt x="10308" y="69"/>
                    <a:pt x="10275" y="2"/>
                  </a:cubicBezTo>
                  <a:cubicBezTo>
                    <a:pt x="10275" y="1"/>
                    <a:pt x="10271" y="0"/>
                    <a:pt x="1026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135"/>
            <p:cNvSpPr/>
            <p:nvPr/>
          </p:nvSpPr>
          <p:spPr>
            <a:xfrm>
              <a:off x="4890325" y="4416925"/>
              <a:ext cx="230200" cy="15050"/>
            </a:xfrm>
            <a:custGeom>
              <a:rect b="b" l="l" r="r" t="t"/>
              <a:pathLst>
                <a:path extrusionOk="0" h="602" w="9208">
                  <a:moveTo>
                    <a:pt x="1" y="1"/>
                  </a:moveTo>
                  <a:cubicBezTo>
                    <a:pt x="101" y="34"/>
                    <a:pt x="234" y="68"/>
                    <a:pt x="334" y="68"/>
                  </a:cubicBezTo>
                  <a:cubicBezTo>
                    <a:pt x="568" y="101"/>
                    <a:pt x="901" y="168"/>
                    <a:pt x="1335" y="201"/>
                  </a:cubicBezTo>
                  <a:cubicBezTo>
                    <a:pt x="2169" y="335"/>
                    <a:pt x="3303" y="468"/>
                    <a:pt x="4604" y="535"/>
                  </a:cubicBezTo>
                  <a:cubicBezTo>
                    <a:pt x="5872" y="601"/>
                    <a:pt x="7039" y="601"/>
                    <a:pt x="7873" y="601"/>
                  </a:cubicBezTo>
                  <a:cubicBezTo>
                    <a:pt x="8273" y="601"/>
                    <a:pt x="8607" y="568"/>
                    <a:pt x="8840" y="568"/>
                  </a:cubicBezTo>
                  <a:cubicBezTo>
                    <a:pt x="8974" y="568"/>
                    <a:pt x="9107" y="568"/>
                    <a:pt x="9207" y="535"/>
                  </a:cubicBezTo>
                  <a:cubicBezTo>
                    <a:pt x="9107" y="501"/>
                    <a:pt x="8974" y="501"/>
                    <a:pt x="8840" y="501"/>
                  </a:cubicBezTo>
                  <a:lnTo>
                    <a:pt x="7873" y="501"/>
                  </a:lnTo>
                  <a:cubicBezTo>
                    <a:pt x="7039" y="501"/>
                    <a:pt x="5872" y="468"/>
                    <a:pt x="4604" y="401"/>
                  </a:cubicBezTo>
                  <a:cubicBezTo>
                    <a:pt x="3336" y="335"/>
                    <a:pt x="2169" y="201"/>
                    <a:pt x="1335" y="134"/>
                  </a:cubicBezTo>
                  <a:lnTo>
                    <a:pt x="368" y="34"/>
                  </a:lnTo>
                  <a:cubicBezTo>
                    <a:pt x="234" y="1"/>
                    <a:pt x="101"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135"/>
            <p:cNvSpPr/>
            <p:nvPr/>
          </p:nvSpPr>
          <p:spPr>
            <a:xfrm>
              <a:off x="4803600" y="4220975"/>
              <a:ext cx="89250" cy="194325"/>
            </a:xfrm>
            <a:custGeom>
              <a:rect b="b" l="l" r="r" t="t"/>
              <a:pathLst>
                <a:path extrusionOk="0" h="7773" w="3570">
                  <a:moveTo>
                    <a:pt x="1" y="0"/>
                  </a:moveTo>
                  <a:cubicBezTo>
                    <a:pt x="34" y="100"/>
                    <a:pt x="67" y="200"/>
                    <a:pt x="134" y="300"/>
                  </a:cubicBezTo>
                  <a:lnTo>
                    <a:pt x="501" y="1134"/>
                  </a:lnTo>
                  <a:cubicBezTo>
                    <a:pt x="801" y="1868"/>
                    <a:pt x="1235" y="2835"/>
                    <a:pt x="1702" y="3903"/>
                  </a:cubicBezTo>
                  <a:cubicBezTo>
                    <a:pt x="2202" y="4970"/>
                    <a:pt x="2636" y="5938"/>
                    <a:pt x="2969" y="6638"/>
                  </a:cubicBezTo>
                  <a:cubicBezTo>
                    <a:pt x="3136" y="6972"/>
                    <a:pt x="3303" y="7272"/>
                    <a:pt x="3403" y="7472"/>
                  </a:cubicBezTo>
                  <a:cubicBezTo>
                    <a:pt x="3436" y="7572"/>
                    <a:pt x="3503" y="7672"/>
                    <a:pt x="3570" y="7772"/>
                  </a:cubicBezTo>
                  <a:cubicBezTo>
                    <a:pt x="3536" y="7672"/>
                    <a:pt x="3503" y="7572"/>
                    <a:pt x="3470" y="7472"/>
                  </a:cubicBezTo>
                  <a:cubicBezTo>
                    <a:pt x="3370" y="7239"/>
                    <a:pt x="3236" y="6938"/>
                    <a:pt x="3103" y="6638"/>
                  </a:cubicBezTo>
                  <a:cubicBezTo>
                    <a:pt x="2803" y="5904"/>
                    <a:pt x="2369" y="4937"/>
                    <a:pt x="1869" y="3869"/>
                  </a:cubicBezTo>
                  <a:cubicBezTo>
                    <a:pt x="1368" y="2802"/>
                    <a:pt x="935" y="1801"/>
                    <a:pt x="601" y="1134"/>
                  </a:cubicBezTo>
                  <a:lnTo>
                    <a:pt x="167" y="300"/>
                  </a:lnTo>
                  <a:cubicBezTo>
                    <a:pt x="134" y="167"/>
                    <a:pt x="67" y="67"/>
                    <a:pt x="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135"/>
            <p:cNvSpPr/>
            <p:nvPr/>
          </p:nvSpPr>
          <p:spPr>
            <a:xfrm>
              <a:off x="4612625" y="4431950"/>
              <a:ext cx="115950" cy="248525"/>
            </a:xfrm>
            <a:custGeom>
              <a:rect b="b" l="l" r="r" t="t"/>
              <a:pathLst>
                <a:path extrusionOk="0" h="9941" w="4638">
                  <a:moveTo>
                    <a:pt x="1" y="0"/>
                  </a:moveTo>
                  <a:lnTo>
                    <a:pt x="1" y="0"/>
                  </a:lnTo>
                  <a:cubicBezTo>
                    <a:pt x="34" y="134"/>
                    <a:pt x="101" y="267"/>
                    <a:pt x="168" y="401"/>
                  </a:cubicBezTo>
                  <a:cubicBezTo>
                    <a:pt x="301" y="701"/>
                    <a:pt x="434" y="1068"/>
                    <a:pt x="635" y="1501"/>
                  </a:cubicBezTo>
                  <a:cubicBezTo>
                    <a:pt x="1035" y="2402"/>
                    <a:pt x="1602" y="3636"/>
                    <a:pt x="2269" y="5004"/>
                  </a:cubicBezTo>
                  <a:cubicBezTo>
                    <a:pt x="2903" y="6372"/>
                    <a:pt x="3503" y="7606"/>
                    <a:pt x="3937" y="8507"/>
                  </a:cubicBezTo>
                  <a:lnTo>
                    <a:pt x="4437" y="9574"/>
                  </a:lnTo>
                  <a:cubicBezTo>
                    <a:pt x="4504" y="9707"/>
                    <a:pt x="4571" y="9807"/>
                    <a:pt x="4637" y="9941"/>
                  </a:cubicBezTo>
                  <a:cubicBezTo>
                    <a:pt x="4604" y="9807"/>
                    <a:pt x="4571" y="9641"/>
                    <a:pt x="4504" y="9507"/>
                  </a:cubicBezTo>
                  <a:lnTo>
                    <a:pt x="4004" y="8440"/>
                  </a:lnTo>
                  <a:cubicBezTo>
                    <a:pt x="3603" y="7539"/>
                    <a:pt x="3070" y="6305"/>
                    <a:pt x="2402" y="4937"/>
                  </a:cubicBezTo>
                  <a:cubicBezTo>
                    <a:pt x="1735" y="3570"/>
                    <a:pt x="1168" y="2302"/>
                    <a:pt x="735" y="1435"/>
                  </a:cubicBezTo>
                  <a:lnTo>
                    <a:pt x="234" y="367"/>
                  </a:lnTo>
                  <a:cubicBezTo>
                    <a:pt x="168" y="234"/>
                    <a:pt x="101" y="100"/>
                    <a:pt x="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135"/>
            <p:cNvSpPr/>
            <p:nvPr/>
          </p:nvSpPr>
          <p:spPr>
            <a:xfrm>
              <a:off x="4726875" y="4673150"/>
              <a:ext cx="293575" cy="11625"/>
            </a:xfrm>
            <a:custGeom>
              <a:rect b="b" l="l" r="r" t="t"/>
              <a:pathLst>
                <a:path extrusionOk="0" h="465" w="11743">
                  <a:moveTo>
                    <a:pt x="247" y="1"/>
                  </a:moveTo>
                  <a:cubicBezTo>
                    <a:pt x="167" y="1"/>
                    <a:pt x="84" y="9"/>
                    <a:pt x="1" y="26"/>
                  </a:cubicBezTo>
                  <a:cubicBezTo>
                    <a:pt x="167" y="26"/>
                    <a:pt x="334" y="59"/>
                    <a:pt x="468" y="59"/>
                  </a:cubicBezTo>
                  <a:cubicBezTo>
                    <a:pt x="768" y="93"/>
                    <a:pt x="1202" y="159"/>
                    <a:pt x="1735" y="193"/>
                  </a:cubicBezTo>
                  <a:cubicBezTo>
                    <a:pt x="2769" y="293"/>
                    <a:pt x="4237" y="393"/>
                    <a:pt x="5872" y="426"/>
                  </a:cubicBezTo>
                  <a:cubicBezTo>
                    <a:pt x="6562" y="454"/>
                    <a:pt x="7223" y="465"/>
                    <a:pt x="7834" y="465"/>
                  </a:cubicBezTo>
                  <a:cubicBezTo>
                    <a:pt x="8669" y="465"/>
                    <a:pt x="9411" y="446"/>
                    <a:pt x="10008" y="426"/>
                  </a:cubicBezTo>
                  <a:cubicBezTo>
                    <a:pt x="10542" y="426"/>
                    <a:pt x="10975" y="393"/>
                    <a:pt x="11275" y="393"/>
                  </a:cubicBezTo>
                  <a:cubicBezTo>
                    <a:pt x="11409" y="393"/>
                    <a:pt x="11576" y="360"/>
                    <a:pt x="11742" y="360"/>
                  </a:cubicBezTo>
                  <a:cubicBezTo>
                    <a:pt x="11659" y="343"/>
                    <a:pt x="11576" y="335"/>
                    <a:pt x="11496" y="335"/>
                  </a:cubicBezTo>
                  <a:cubicBezTo>
                    <a:pt x="11417" y="335"/>
                    <a:pt x="11342" y="343"/>
                    <a:pt x="11275" y="360"/>
                  </a:cubicBezTo>
                  <a:lnTo>
                    <a:pt x="10008" y="360"/>
                  </a:lnTo>
                  <a:cubicBezTo>
                    <a:pt x="8940" y="360"/>
                    <a:pt x="7473" y="326"/>
                    <a:pt x="5872" y="293"/>
                  </a:cubicBezTo>
                  <a:cubicBezTo>
                    <a:pt x="4237" y="260"/>
                    <a:pt x="2803" y="159"/>
                    <a:pt x="1735" y="93"/>
                  </a:cubicBezTo>
                  <a:lnTo>
                    <a:pt x="468" y="26"/>
                  </a:lnTo>
                  <a:cubicBezTo>
                    <a:pt x="401" y="9"/>
                    <a:pt x="326" y="1"/>
                    <a:pt x="2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135"/>
            <p:cNvSpPr/>
            <p:nvPr/>
          </p:nvSpPr>
          <p:spPr>
            <a:xfrm>
              <a:off x="2461100" y="4282975"/>
              <a:ext cx="311900" cy="289325"/>
            </a:xfrm>
            <a:custGeom>
              <a:rect b="b" l="l" r="r" t="t"/>
              <a:pathLst>
                <a:path extrusionOk="0" h="11573" w="12476">
                  <a:moveTo>
                    <a:pt x="3808" y="0"/>
                  </a:moveTo>
                  <a:cubicBezTo>
                    <a:pt x="3211" y="0"/>
                    <a:pt x="2612" y="96"/>
                    <a:pt x="2035" y="289"/>
                  </a:cubicBezTo>
                  <a:cubicBezTo>
                    <a:pt x="0" y="1690"/>
                    <a:pt x="2836" y="6460"/>
                    <a:pt x="5071" y="8361"/>
                  </a:cubicBezTo>
                  <a:cubicBezTo>
                    <a:pt x="6420" y="9518"/>
                    <a:pt x="9132" y="11573"/>
                    <a:pt x="12132" y="11573"/>
                  </a:cubicBezTo>
                  <a:cubicBezTo>
                    <a:pt x="12246" y="11573"/>
                    <a:pt x="12361" y="11570"/>
                    <a:pt x="12476" y="11563"/>
                  </a:cubicBezTo>
                  <a:cubicBezTo>
                    <a:pt x="12109" y="8761"/>
                    <a:pt x="11275" y="5626"/>
                    <a:pt x="9540" y="3424"/>
                  </a:cubicBezTo>
                  <a:cubicBezTo>
                    <a:pt x="8673" y="2223"/>
                    <a:pt x="7572" y="1256"/>
                    <a:pt x="6271" y="589"/>
                  </a:cubicBezTo>
                  <a:cubicBezTo>
                    <a:pt x="5506" y="196"/>
                    <a:pt x="4660" y="0"/>
                    <a:pt x="380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135"/>
            <p:cNvSpPr/>
            <p:nvPr/>
          </p:nvSpPr>
          <p:spPr>
            <a:xfrm>
              <a:off x="2848875" y="4377925"/>
              <a:ext cx="150125" cy="228350"/>
            </a:xfrm>
            <a:custGeom>
              <a:rect b="b" l="l" r="r" t="t"/>
              <a:pathLst>
                <a:path extrusionOk="0" h="9134" w="6005">
                  <a:moveTo>
                    <a:pt x="4113" y="1"/>
                  </a:moveTo>
                  <a:cubicBezTo>
                    <a:pt x="3479" y="1"/>
                    <a:pt x="2861" y="360"/>
                    <a:pt x="2369" y="794"/>
                  </a:cubicBezTo>
                  <a:cubicBezTo>
                    <a:pt x="1101" y="1828"/>
                    <a:pt x="301" y="3329"/>
                    <a:pt x="134" y="4963"/>
                  </a:cubicBezTo>
                  <a:cubicBezTo>
                    <a:pt x="0" y="6598"/>
                    <a:pt x="768" y="8199"/>
                    <a:pt x="2135" y="9133"/>
                  </a:cubicBezTo>
                  <a:cubicBezTo>
                    <a:pt x="4270" y="8032"/>
                    <a:pt x="5237" y="5864"/>
                    <a:pt x="5805" y="3529"/>
                  </a:cubicBezTo>
                  <a:cubicBezTo>
                    <a:pt x="6005" y="2829"/>
                    <a:pt x="6005" y="2128"/>
                    <a:pt x="5838" y="1428"/>
                  </a:cubicBezTo>
                  <a:cubicBezTo>
                    <a:pt x="5671" y="727"/>
                    <a:pt x="5104" y="193"/>
                    <a:pt x="4404" y="27"/>
                  </a:cubicBezTo>
                  <a:cubicBezTo>
                    <a:pt x="4307" y="9"/>
                    <a:pt x="4210" y="1"/>
                    <a:pt x="411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135"/>
            <p:cNvSpPr/>
            <p:nvPr/>
          </p:nvSpPr>
          <p:spPr>
            <a:xfrm>
              <a:off x="2894750" y="4471975"/>
              <a:ext cx="70900" cy="298575"/>
            </a:xfrm>
            <a:custGeom>
              <a:rect b="b" l="l" r="r" t="t"/>
              <a:pathLst>
                <a:path extrusionOk="0" h="11943" w="2836">
                  <a:moveTo>
                    <a:pt x="1401" y="1"/>
                  </a:moveTo>
                  <a:lnTo>
                    <a:pt x="1401" y="1"/>
                  </a:lnTo>
                  <a:cubicBezTo>
                    <a:pt x="1268" y="101"/>
                    <a:pt x="1168" y="267"/>
                    <a:pt x="1101" y="401"/>
                  </a:cubicBezTo>
                  <a:cubicBezTo>
                    <a:pt x="867" y="801"/>
                    <a:pt x="667" y="1235"/>
                    <a:pt x="534" y="1668"/>
                  </a:cubicBezTo>
                  <a:cubicBezTo>
                    <a:pt x="100" y="3103"/>
                    <a:pt x="0" y="4671"/>
                    <a:pt x="300" y="6138"/>
                  </a:cubicBezTo>
                  <a:cubicBezTo>
                    <a:pt x="467" y="6972"/>
                    <a:pt x="701" y="7773"/>
                    <a:pt x="967" y="8540"/>
                  </a:cubicBezTo>
                  <a:cubicBezTo>
                    <a:pt x="1168" y="9207"/>
                    <a:pt x="1434" y="9808"/>
                    <a:pt x="1801" y="10408"/>
                  </a:cubicBezTo>
                  <a:cubicBezTo>
                    <a:pt x="2102" y="10942"/>
                    <a:pt x="2435" y="11442"/>
                    <a:pt x="2835" y="11942"/>
                  </a:cubicBezTo>
                  <a:cubicBezTo>
                    <a:pt x="2602" y="11375"/>
                    <a:pt x="2302" y="10808"/>
                    <a:pt x="1968" y="10275"/>
                  </a:cubicBezTo>
                  <a:cubicBezTo>
                    <a:pt x="1668" y="9708"/>
                    <a:pt x="1401" y="9074"/>
                    <a:pt x="1234" y="8440"/>
                  </a:cubicBezTo>
                  <a:cubicBezTo>
                    <a:pt x="1001" y="7673"/>
                    <a:pt x="767" y="6872"/>
                    <a:pt x="600" y="6072"/>
                  </a:cubicBezTo>
                  <a:cubicBezTo>
                    <a:pt x="334" y="4637"/>
                    <a:pt x="367" y="3136"/>
                    <a:pt x="734" y="1702"/>
                  </a:cubicBezTo>
                  <a:cubicBezTo>
                    <a:pt x="1067" y="634"/>
                    <a:pt x="1434" y="34"/>
                    <a:pt x="14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135"/>
            <p:cNvSpPr/>
            <p:nvPr/>
          </p:nvSpPr>
          <p:spPr>
            <a:xfrm>
              <a:off x="2574500" y="4376900"/>
              <a:ext cx="419500" cy="424500"/>
            </a:xfrm>
            <a:custGeom>
              <a:rect b="b" l="l" r="r" t="t"/>
              <a:pathLst>
                <a:path extrusionOk="0" h="16980" w="16780">
                  <a:moveTo>
                    <a:pt x="1" y="1"/>
                  </a:moveTo>
                  <a:cubicBezTo>
                    <a:pt x="201" y="234"/>
                    <a:pt x="401" y="468"/>
                    <a:pt x="635" y="668"/>
                  </a:cubicBezTo>
                  <a:lnTo>
                    <a:pt x="2436" y="2503"/>
                  </a:lnTo>
                  <a:lnTo>
                    <a:pt x="8440" y="8440"/>
                  </a:lnTo>
                  <a:cubicBezTo>
                    <a:pt x="10775" y="10775"/>
                    <a:pt x="12843" y="12910"/>
                    <a:pt x="14344" y="14478"/>
                  </a:cubicBezTo>
                  <a:lnTo>
                    <a:pt x="16112" y="16346"/>
                  </a:lnTo>
                  <a:cubicBezTo>
                    <a:pt x="16313" y="16579"/>
                    <a:pt x="16546" y="16780"/>
                    <a:pt x="16780" y="16980"/>
                  </a:cubicBezTo>
                  <a:cubicBezTo>
                    <a:pt x="16613" y="16713"/>
                    <a:pt x="16413" y="16479"/>
                    <a:pt x="16212" y="16246"/>
                  </a:cubicBezTo>
                  <a:cubicBezTo>
                    <a:pt x="15812" y="15779"/>
                    <a:pt x="15245" y="15145"/>
                    <a:pt x="14511" y="14344"/>
                  </a:cubicBezTo>
                  <a:cubicBezTo>
                    <a:pt x="13044" y="12710"/>
                    <a:pt x="10975" y="10542"/>
                    <a:pt x="8674" y="8207"/>
                  </a:cubicBezTo>
                  <a:cubicBezTo>
                    <a:pt x="6372" y="5872"/>
                    <a:pt x="4171" y="3804"/>
                    <a:pt x="2603" y="2336"/>
                  </a:cubicBezTo>
                  <a:cubicBezTo>
                    <a:pt x="1802" y="1569"/>
                    <a:pt x="1168" y="1002"/>
                    <a:pt x="701" y="601"/>
                  </a:cubicBezTo>
                  <a:cubicBezTo>
                    <a:pt x="501" y="368"/>
                    <a:pt x="268" y="168"/>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135"/>
            <p:cNvSpPr/>
            <p:nvPr/>
          </p:nvSpPr>
          <p:spPr>
            <a:xfrm>
              <a:off x="2571175" y="4655300"/>
              <a:ext cx="290225" cy="125750"/>
            </a:xfrm>
            <a:custGeom>
              <a:rect b="b" l="l" r="r" t="t"/>
              <a:pathLst>
                <a:path extrusionOk="0" h="5030" w="11609">
                  <a:moveTo>
                    <a:pt x="6376" y="0"/>
                  </a:moveTo>
                  <a:cubicBezTo>
                    <a:pt x="4745" y="0"/>
                    <a:pt x="3112" y="368"/>
                    <a:pt x="1602" y="1107"/>
                  </a:cubicBezTo>
                  <a:cubicBezTo>
                    <a:pt x="834" y="1507"/>
                    <a:pt x="0" y="2174"/>
                    <a:pt x="67" y="3042"/>
                  </a:cubicBezTo>
                  <a:cubicBezTo>
                    <a:pt x="134" y="3909"/>
                    <a:pt x="1068" y="4443"/>
                    <a:pt x="1902" y="4710"/>
                  </a:cubicBezTo>
                  <a:cubicBezTo>
                    <a:pt x="2697" y="4925"/>
                    <a:pt x="3505" y="5030"/>
                    <a:pt x="4306" y="5030"/>
                  </a:cubicBezTo>
                  <a:cubicBezTo>
                    <a:pt x="7104" y="5030"/>
                    <a:pt x="9820" y="3756"/>
                    <a:pt x="11609" y="1474"/>
                  </a:cubicBezTo>
                  <a:lnTo>
                    <a:pt x="11475" y="1274"/>
                  </a:lnTo>
                  <a:cubicBezTo>
                    <a:pt x="9884" y="426"/>
                    <a:pt x="8132" y="0"/>
                    <a:pt x="637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135"/>
            <p:cNvSpPr/>
            <p:nvPr/>
          </p:nvSpPr>
          <p:spPr>
            <a:xfrm>
              <a:off x="2668750" y="4680600"/>
              <a:ext cx="286900" cy="78300"/>
            </a:xfrm>
            <a:custGeom>
              <a:rect b="b" l="l" r="r" t="t"/>
              <a:pathLst>
                <a:path extrusionOk="0" h="3132" w="11476">
                  <a:moveTo>
                    <a:pt x="5304" y="0"/>
                  </a:moveTo>
                  <a:cubicBezTo>
                    <a:pt x="4084" y="0"/>
                    <a:pt x="2876" y="182"/>
                    <a:pt x="1735" y="562"/>
                  </a:cubicBezTo>
                  <a:cubicBezTo>
                    <a:pt x="1168" y="695"/>
                    <a:pt x="734" y="862"/>
                    <a:pt x="434" y="962"/>
                  </a:cubicBezTo>
                  <a:cubicBezTo>
                    <a:pt x="167" y="1096"/>
                    <a:pt x="0" y="1196"/>
                    <a:pt x="0" y="1196"/>
                  </a:cubicBezTo>
                  <a:cubicBezTo>
                    <a:pt x="601" y="1062"/>
                    <a:pt x="1201" y="929"/>
                    <a:pt x="1768" y="762"/>
                  </a:cubicBezTo>
                  <a:cubicBezTo>
                    <a:pt x="2895" y="474"/>
                    <a:pt x="4022" y="330"/>
                    <a:pt x="5165" y="330"/>
                  </a:cubicBezTo>
                  <a:cubicBezTo>
                    <a:pt x="5477" y="330"/>
                    <a:pt x="5790" y="340"/>
                    <a:pt x="6105" y="362"/>
                  </a:cubicBezTo>
                  <a:cubicBezTo>
                    <a:pt x="7572" y="495"/>
                    <a:pt x="8940" y="1029"/>
                    <a:pt x="10074" y="1930"/>
                  </a:cubicBezTo>
                  <a:cubicBezTo>
                    <a:pt x="10948" y="2609"/>
                    <a:pt x="11414" y="3132"/>
                    <a:pt x="11471" y="3132"/>
                  </a:cubicBezTo>
                  <a:cubicBezTo>
                    <a:pt x="11473" y="3132"/>
                    <a:pt x="11474" y="3131"/>
                    <a:pt x="11475" y="3130"/>
                  </a:cubicBezTo>
                  <a:cubicBezTo>
                    <a:pt x="11475" y="3097"/>
                    <a:pt x="11375" y="2964"/>
                    <a:pt x="11175" y="2697"/>
                  </a:cubicBezTo>
                  <a:cubicBezTo>
                    <a:pt x="10875" y="2363"/>
                    <a:pt x="10574" y="2030"/>
                    <a:pt x="10241" y="1763"/>
                  </a:cubicBezTo>
                  <a:cubicBezTo>
                    <a:pt x="9707" y="1296"/>
                    <a:pt x="9140" y="929"/>
                    <a:pt x="8540" y="662"/>
                  </a:cubicBezTo>
                  <a:cubicBezTo>
                    <a:pt x="7772" y="328"/>
                    <a:pt x="6972" y="95"/>
                    <a:pt x="6138" y="28"/>
                  </a:cubicBezTo>
                  <a:cubicBezTo>
                    <a:pt x="5860" y="10"/>
                    <a:pt x="5581" y="0"/>
                    <a:pt x="530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135"/>
            <p:cNvSpPr/>
            <p:nvPr/>
          </p:nvSpPr>
          <p:spPr>
            <a:xfrm>
              <a:off x="2567850" y="3288625"/>
              <a:ext cx="586275" cy="586275"/>
            </a:xfrm>
            <a:custGeom>
              <a:rect b="b" l="l" r="r" t="t"/>
              <a:pathLst>
                <a:path extrusionOk="0" h="23451" w="23451">
                  <a:moveTo>
                    <a:pt x="11878" y="7380"/>
                  </a:moveTo>
                  <a:cubicBezTo>
                    <a:pt x="12925" y="7380"/>
                    <a:pt x="13969" y="7764"/>
                    <a:pt x="14777" y="8540"/>
                  </a:cubicBezTo>
                  <a:cubicBezTo>
                    <a:pt x="17479" y="11175"/>
                    <a:pt x="15678" y="15745"/>
                    <a:pt x="11909" y="15812"/>
                  </a:cubicBezTo>
                  <a:cubicBezTo>
                    <a:pt x="11881" y="15812"/>
                    <a:pt x="11854" y="15813"/>
                    <a:pt x="11827" y="15813"/>
                  </a:cubicBezTo>
                  <a:cubicBezTo>
                    <a:pt x="8144" y="15813"/>
                    <a:pt x="6224" y="11356"/>
                    <a:pt x="8806" y="8674"/>
                  </a:cubicBezTo>
                  <a:cubicBezTo>
                    <a:pt x="9649" y="7814"/>
                    <a:pt x="10765" y="7380"/>
                    <a:pt x="11878" y="7380"/>
                  </a:cubicBezTo>
                  <a:close/>
                  <a:moveTo>
                    <a:pt x="13510" y="1"/>
                  </a:moveTo>
                  <a:lnTo>
                    <a:pt x="9574" y="67"/>
                  </a:lnTo>
                  <a:lnTo>
                    <a:pt x="9073" y="2402"/>
                  </a:lnTo>
                  <a:cubicBezTo>
                    <a:pt x="8239" y="2636"/>
                    <a:pt x="7472" y="2969"/>
                    <a:pt x="6738" y="3403"/>
                  </a:cubicBezTo>
                  <a:lnTo>
                    <a:pt x="6738" y="3436"/>
                  </a:lnTo>
                  <a:lnTo>
                    <a:pt x="4703" y="2202"/>
                  </a:lnTo>
                  <a:lnTo>
                    <a:pt x="1968" y="5038"/>
                  </a:lnTo>
                  <a:lnTo>
                    <a:pt x="3269" y="7006"/>
                  </a:lnTo>
                  <a:cubicBezTo>
                    <a:pt x="2835" y="7773"/>
                    <a:pt x="2535" y="8573"/>
                    <a:pt x="2335" y="9407"/>
                  </a:cubicBezTo>
                  <a:lnTo>
                    <a:pt x="0" y="9974"/>
                  </a:lnTo>
                  <a:lnTo>
                    <a:pt x="67" y="13911"/>
                  </a:lnTo>
                  <a:lnTo>
                    <a:pt x="2402" y="14378"/>
                  </a:lnTo>
                  <a:cubicBezTo>
                    <a:pt x="2635" y="15178"/>
                    <a:pt x="2969" y="15979"/>
                    <a:pt x="3402" y="16713"/>
                  </a:cubicBezTo>
                  <a:lnTo>
                    <a:pt x="2168" y="18747"/>
                  </a:lnTo>
                  <a:lnTo>
                    <a:pt x="5004" y="21483"/>
                  </a:lnTo>
                  <a:lnTo>
                    <a:pt x="7005" y="20182"/>
                  </a:lnTo>
                  <a:cubicBezTo>
                    <a:pt x="7739" y="20615"/>
                    <a:pt x="8539" y="20916"/>
                    <a:pt x="9373" y="21116"/>
                  </a:cubicBezTo>
                  <a:lnTo>
                    <a:pt x="9974" y="23451"/>
                  </a:lnTo>
                  <a:lnTo>
                    <a:pt x="13910" y="23351"/>
                  </a:lnTo>
                  <a:lnTo>
                    <a:pt x="14377" y="21049"/>
                  </a:lnTo>
                  <a:cubicBezTo>
                    <a:pt x="15211" y="20816"/>
                    <a:pt x="15978" y="20449"/>
                    <a:pt x="16712" y="20015"/>
                  </a:cubicBezTo>
                  <a:lnTo>
                    <a:pt x="18747" y="21249"/>
                  </a:lnTo>
                  <a:lnTo>
                    <a:pt x="21482" y="18447"/>
                  </a:lnTo>
                  <a:lnTo>
                    <a:pt x="20181" y="16446"/>
                  </a:lnTo>
                  <a:cubicBezTo>
                    <a:pt x="20615" y="15679"/>
                    <a:pt x="20915" y="14878"/>
                    <a:pt x="21115" y="14044"/>
                  </a:cubicBezTo>
                  <a:lnTo>
                    <a:pt x="23450" y="13477"/>
                  </a:lnTo>
                  <a:lnTo>
                    <a:pt x="23383" y="9541"/>
                  </a:lnTo>
                  <a:lnTo>
                    <a:pt x="21048" y="9074"/>
                  </a:lnTo>
                  <a:cubicBezTo>
                    <a:pt x="20815" y="8240"/>
                    <a:pt x="20481" y="7439"/>
                    <a:pt x="20014" y="6705"/>
                  </a:cubicBezTo>
                  <a:lnTo>
                    <a:pt x="21282" y="4671"/>
                  </a:lnTo>
                  <a:lnTo>
                    <a:pt x="18447" y="1935"/>
                  </a:lnTo>
                  <a:lnTo>
                    <a:pt x="16445" y="3236"/>
                  </a:lnTo>
                  <a:cubicBezTo>
                    <a:pt x="15711" y="2836"/>
                    <a:pt x="14911" y="2502"/>
                    <a:pt x="14077" y="2302"/>
                  </a:cubicBezTo>
                  <a:lnTo>
                    <a:pt x="1351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135"/>
            <p:cNvSpPr/>
            <p:nvPr/>
          </p:nvSpPr>
          <p:spPr>
            <a:xfrm>
              <a:off x="2750475" y="3470700"/>
              <a:ext cx="222675" cy="216150"/>
            </a:xfrm>
            <a:custGeom>
              <a:rect b="b" l="l" r="r" t="t"/>
              <a:pathLst>
                <a:path extrusionOk="0" h="8646" w="8907">
                  <a:moveTo>
                    <a:pt x="4630" y="0"/>
                  </a:moveTo>
                  <a:cubicBezTo>
                    <a:pt x="3805" y="0"/>
                    <a:pt x="2981" y="237"/>
                    <a:pt x="2302" y="690"/>
                  </a:cubicBezTo>
                  <a:cubicBezTo>
                    <a:pt x="2002" y="857"/>
                    <a:pt x="1735" y="1090"/>
                    <a:pt x="1501" y="1391"/>
                  </a:cubicBezTo>
                  <a:cubicBezTo>
                    <a:pt x="1535" y="1391"/>
                    <a:pt x="1802" y="1124"/>
                    <a:pt x="2369" y="790"/>
                  </a:cubicBezTo>
                  <a:cubicBezTo>
                    <a:pt x="3034" y="402"/>
                    <a:pt x="3793" y="198"/>
                    <a:pt x="4566" y="198"/>
                  </a:cubicBezTo>
                  <a:cubicBezTo>
                    <a:pt x="4723" y="198"/>
                    <a:pt x="4880" y="206"/>
                    <a:pt x="5037" y="223"/>
                  </a:cubicBezTo>
                  <a:cubicBezTo>
                    <a:pt x="6438" y="390"/>
                    <a:pt x="7639" y="1257"/>
                    <a:pt x="8239" y="2525"/>
                  </a:cubicBezTo>
                  <a:cubicBezTo>
                    <a:pt x="8406" y="2892"/>
                    <a:pt x="8540" y="3259"/>
                    <a:pt x="8606" y="3659"/>
                  </a:cubicBezTo>
                  <a:cubicBezTo>
                    <a:pt x="8673" y="4059"/>
                    <a:pt x="8673" y="4459"/>
                    <a:pt x="8606" y="4893"/>
                  </a:cubicBezTo>
                  <a:cubicBezTo>
                    <a:pt x="8473" y="5760"/>
                    <a:pt x="8106" y="6561"/>
                    <a:pt x="7506" y="7195"/>
                  </a:cubicBezTo>
                  <a:cubicBezTo>
                    <a:pt x="6872" y="7795"/>
                    <a:pt x="6105" y="8229"/>
                    <a:pt x="5237" y="8362"/>
                  </a:cubicBezTo>
                  <a:cubicBezTo>
                    <a:pt x="5017" y="8417"/>
                    <a:pt x="4786" y="8442"/>
                    <a:pt x="4557" y="8442"/>
                  </a:cubicBezTo>
                  <a:cubicBezTo>
                    <a:pt x="4370" y="8442"/>
                    <a:pt x="4183" y="8426"/>
                    <a:pt x="4003" y="8396"/>
                  </a:cubicBezTo>
                  <a:cubicBezTo>
                    <a:pt x="3603" y="8362"/>
                    <a:pt x="3236" y="8262"/>
                    <a:pt x="2869" y="8095"/>
                  </a:cubicBezTo>
                  <a:cubicBezTo>
                    <a:pt x="2202" y="7795"/>
                    <a:pt x="1635" y="7295"/>
                    <a:pt x="1201" y="6728"/>
                  </a:cubicBezTo>
                  <a:cubicBezTo>
                    <a:pt x="801" y="6194"/>
                    <a:pt x="567" y="5594"/>
                    <a:pt x="467" y="4960"/>
                  </a:cubicBezTo>
                  <a:cubicBezTo>
                    <a:pt x="300" y="4026"/>
                    <a:pt x="467" y="3058"/>
                    <a:pt x="934" y="2224"/>
                  </a:cubicBezTo>
                  <a:cubicBezTo>
                    <a:pt x="1268" y="1657"/>
                    <a:pt x="1535" y="1391"/>
                    <a:pt x="1501" y="1391"/>
                  </a:cubicBezTo>
                  <a:cubicBezTo>
                    <a:pt x="1268" y="1624"/>
                    <a:pt x="1034" y="1891"/>
                    <a:pt x="868" y="2191"/>
                  </a:cubicBezTo>
                  <a:cubicBezTo>
                    <a:pt x="0" y="3625"/>
                    <a:pt x="67" y="5427"/>
                    <a:pt x="1034" y="6828"/>
                  </a:cubicBezTo>
                  <a:cubicBezTo>
                    <a:pt x="1468" y="7462"/>
                    <a:pt x="2068" y="7962"/>
                    <a:pt x="2802" y="8262"/>
                  </a:cubicBezTo>
                  <a:cubicBezTo>
                    <a:pt x="3169" y="8429"/>
                    <a:pt x="3569" y="8562"/>
                    <a:pt x="3970" y="8596"/>
                  </a:cubicBezTo>
                  <a:cubicBezTo>
                    <a:pt x="4187" y="8629"/>
                    <a:pt x="4412" y="8646"/>
                    <a:pt x="4633" y="8646"/>
                  </a:cubicBezTo>
                  <a:cubicBezTo>
                    <a:pt x="4854" y="8646"/>
                    <a:pt x="5071" y="8629"/>
                    <a:pt x="5271" y="8596"/>
                  </a:cubicBezTo>
                  <a:cubicBezTo>
                    <a:pt x="7172" y="8262"/>
                    <a:pt x="8606" y="6761"/>
                    <a:pt x="8840" y="4893"/>
                  </a:cubicBezTo>
                  <a:cubicBezTo>
                    <a:pt x="8907" y="4459"/>
                    <a:pt x="8907" y="4026"/>
                    <a:pt x="8840" y="3592"/>
                  </a:cubicBezTo>
                  <a:cubicBezTo>
                    <a:pt x="8773" y="3192"/>
                    <a:pt x="8640" y="2792"/>
                    <a:pt x="8440" y="2425"/>
                  </a:cubicBezTo>
                  <a:cubicBezTo>
                    <a:pt x="7806" y="1090"/>
                    <a:pt x="6505" y="190"/>
                    <a:pt x="5071" y="23"/>
                  </a:cubicBezTo>
                  <a:cubicBezTo>
                    <a:pt x="4924" y="8"/>
                    <a:pt x="4777" y="0"/>
                    <a:pt x="463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135"/>
            <p:cNvSpPr/>
            <p:nvPr/>
          </p:nvSpPr>
          <p:spPr>
            <a:xfrm>
              <a:off x="2567000" y="3287800"/>
              <a:ext cx="590450" cy="589600"/>
            </a:xfrm>
            <a:custGeom>
              <a:rect b="b" l="l" r="r" t="t"/>
              <a:pathLst>
                <a:path extrusionOk="0" h="23584" w="23618">
                  <a:moveTo>
                    <a:pt x="13544" y="0"/>
                  </a:moveTo>
                  <a:lnTo>
                    <a:pt x="9608" y="100"/>
                  </a:lnTo>
                  <a:lnTo>
                    <a:pt x="9574" y="100"/>
                  </a:lnTo>
                  <a:lnTo>
                    <a:pt x="9574" y="134"/>
                  </a:lnTo>
                  <a:cubicBezTo>
                    <a:pt x="9377" y="1055"/>
                    <a:pt x="9244" y="1814"/>
                    <a:pt x="9113" y="2443"/>
                  </a:cubicBezTo>
                  <a:lnTo>
                    <a:pt x="9113" y="2443"/>
                  </a:lnTo>
                  <a:cubicBezTo>
                    <a:pt x="8489" y="2610"/>
                    <a:pt x="7898" y="2873"/>
                    <a:pt x="7339" y="3169"/>
                  </a:cubicBezTo>
                  <a:cubicBezTo>
                    <a:pt x="7139" y="3269"/>
                    <a:pt x="7006" y="3336"/>
                    <a:pt x="6906" y="3403"/>
                  </a:cubicBezTo>
                  <a:lnTo>
                    <a:pt x="6772" y="3503"/>
                  </a:lnTo>
                  <a:cubicBezTo>
                    <a:pt x="6839" y="3469"/>
                    <a:pt x="6872" y="3436"/>
                    <a:pt x="6939" y="3403"/>
                  </a:cubicBezTo>
                  <a:lnTo>
                    <a:pt x="7339" y="3203"/>
                  </a:lnTo>
                  <a:cubicBezTo>
                    <a:pt x="7906" y="2902"/>
                    <a:pt x="8507" y="2669"/>
                    <a:pt x="9141" y="2502"/>
                  </a:cubicBezTo>
                  <a:lnTo>
                    <a:pt x="9141" y="2469"/>
                  </a:lnTo>
                  <a:cubicBezTo>
                    <a:pt x="9272" y="1843"/>
                    <a:pt x="9437" y="1086"/>
                    <a:pt x="9634" y="200"/>
                  </a:cubicBezTo>
                  <a:lnTo>
                    <a:pt x="9634" y="200"/>
                  </a:lnTo>
                  <a:lnTo>
                    <a:pt x="13454" y="135"/>
                  </a:lnTo>
                  <a:lnTo>
                    <a:pt x="13454" y="135"/>
                  </a:lnTo>
                  <a:cubicBezTo>
                    <a:pt x="13649" y="826"/>
                    <a:pt x="13814" y="1582"/>
                    <a:pt x="14011" y="2402"/>
                  </a:cubicBezTo>
                  <a:lnTo>
                    <a:pt x="14011" y="2435"/>
                  </a:lnTo>
                  <a:lnTo>
                    <a:pt x="14077" y="2435"/>
                  </a:lnTo>
                  <a:cubicBezTo>
                    <a:pt x="14878" y="2669"/>
                    <a:pt x="15679" y="2969"/>
                    <a:pt x="16412" y="3403"/>
                  </a:cubicBezTo>
                  <a:lnTo>
                    <a:pt x="16479" y="3403"/>
                  </a:lnTo>
                  <a:lnTo>
                    <a:pt x="16512" y="3369"/>
                  </a:lnTo>
                  <a:lnTo>
                    <a:pt x="18434" y="2120"/>
                  </a:lnTo>
                  <a:lnTo>
                    <a:pt x="18434" y="2120"/>
                  </a:lnTo>
                  <a:cubicBezTo>
                    <a:pt x="19303" y="2958"/>
                    <a:pt x="20203" y="3857"/>
                    <a:pt x="21165" y="4788"/>
                  </a:cubicBezTo>
                  <a:lnTo>
                    <a:pt x="21165" y="4788"/>
                  </a:lnTo>
                  <a:lnTo>
                    <a:pt x="19982" y="6738"/>
                  </a:lnTo>
                  <a:lnTo>
                    <a:pt x="19948" y="6772"/>
                  </a:lnTo>
                  <a:lnTo>
                    <a:pt x="19982" y="6839"/>
                  </a:lnTo>
                  <a:cubicBezTo>
                    <a:pt x="20415" y="7572"/>
                    <a:pt x="20749" y="8340"/>
                    <a:pt x="20982" y="9174"/>
                  </a:cubicBezTo>
                  <a:lnTo>
                    <a:pt x="20982" y="9240"/>
                  </a:lnTo>
                  <a:lnTo>
                    <a:pt x="21049" y="9240"/>
                  </a:lnTo>
                  <a:lnTo>
                    <a:pt x="23286" y="9688"/>
                  </a:lnTo>
                  <a:lnTo>
                    <a:pt x="23286" y="9688"/>
                  </a:lnTo>
                  <a:cubicBezTo>
                    <a:pt x="23318" y="10907"/>
                    <a:pt x="23349" y="12187"/>
                    <a:pt x="23351" y="13468"/>
                  </a:cubicBezTo>
                  <a:lnTo>
                    <a:pt x="23351" y="13468"/>
                  </a:lnTo>
                  <a:lnTo>
                    <a:pt x="21149" y="14010"/>
                  </a:lnTo>
                  <a:lnTo>
                    <a:pt x="21082" y="14010"/>
                  </a:lnTo>
                  <a:lnTo>
                    <a:pt x="21082" y="14077"/>
                  </a:lnTo>
                  <a:cubicBezTo>
                    <a:pt x="20882" y="14878"/>
                    <a:pt x="20549" y="15678"/>
                    <a:pt x="20148" y="16445"/>
                  </a:cubicBezTo>
                  <a:lnTo>
                    <a:pt x="20115" y="16479"/>
                  </a:lnTo>
                  <a:lnTo>
                    <a:pt x="20148" y="16546"/>
                  </a:lnTo>
                  <a:lnTo>
                    <a:pt x="21385" y="18447"/>
                  </a:lnTo>
                  <a:lnTo>
                    <a:pt x="21385" y="18447"/>
                  </a:lnTo>
                  <a:lnTo>
                    <a:pt x="18777" y="21151"/>
                  </a:lnTo>
                  <a:lnTo>
                    <a:pt x="16846" y="19948"/>
                  </a:lnTo>
                  <a:lnTo>
                    <a:pt x="16779" y="19915"/>
                  </a:lnTo>
                  <a:lnTo>
                    <a:pt x="16713" y="19948"/>
                  </a:lnTo>
                  <a:cubicBezTo>
                    <a:pt x="15979" y="20382"/>
                    <a:pt x="15212" y="20715"/>
                    <a:pt x="14378" y="20949"/>
                  </a:cubicBezTo>
                  <a:lnTo>
                    <a:pt x="14311" y="20949"/>
                  </a:lnTo>
                  <a:lnTo>
                    <a:pt x="14311" y="21049"/>
                  </a:lnTo>
                  <a:cubicBezTo>
                    <a:pt x="14151" y="21782"/>
                    <a:pt x="13992" y="22546"/>
                    <a:pt x="13862" y="23252"/>
                  </a:cubicBezTo>
                  <a:lnTo>
                    <a:pt x="13862" y="23252"/>
                  </a:lnTo>
                  <a:lnTo>
                    <a:pt x="10124" y="23347"/>
                  </a:lnTo>
                  <a:lnTo>
                    <a:pt x="10124" y="23347"/>
                  </a:lnTo>
                  <a:cubicBezTo>
                    <a:pt x="9930" y="22572"/>
                    <a:pt x="9736" y="21828"/>
                    <a:pt x="9574" y="21115"/>
                  </a:cubicBezTo>
                  <a:lnTo>
                    <a:pt x="9574" y="21049"/>
                  </a:lnTo>
                  <a:lnTo>
                    <a:pt x="9474" y="21049"/>
                  </a:lnTo>
                  <a:cubicBezTo>
                    <a:pt x="8674" y="20849"/>
                    <a:pt x="7873" y="20548"/>
                    <a:pt x="7139" y="20115"/>
                  </a:cubicBezTo>
                  <a:lnTo>
                    <a:pt x="7072" y="20081"/>
                  </a:lnTo>
                  <a:lnTo>
                    <a:pt x="7006" y="20115"/>
                  </a:lnTo>
                  <a:lnTo>
                    <a:pt x="5116" y="21364"/>
                  </a:lnTo>
                  <a:lnTo>
                    <a:pt x="5116" y="21364"/>
                  </a:lnTo>
                  <a:lnTo>
                    <a:pt x="2386" y="18762"/>
                  </a:lnTo>
                  <a:lnTo>
                    <a:pt x="3570" y="16779"/>
                  </a:lnTo>
                  <a:lnTo>
                    <a:pt x="3603" y="16746"/>
                  </a:lnTo>
                  <a:lnTo>
                    <a:pt x="3570" y="16679"/>
                  </a:lnTo>
                  <a:cubicBezTo>
                    <a:pt x="3136" y="15945"/>
                    <a:pt x="2769" y="15178"/>
                    <a:pt x="2536" y="14344"/>
                  </a:cubicBezTo>
                  <a:lnTo>
                    <a:pt x="2536" y="14311"/>
                  </a:lnTo>
                  <a:lnTo>
                    <a:pt x="2502" y="14311"/>
                  </a:lnTo>
                  <a:lnTo>
                    <a:pt x="232" y="13824"/>
                  </a:lnTo>
                  <a:lnTo>
                    <a:pt x="232" y="13824"/>
                  </a:lnTo>
                  <a:cubicBezTo>
                    <a:pt x="200" y="12518"/>
                    <a:pt x="169" y="11272"/>
                    <a:pt x="167" y="10057"/>
                  </a:cubicBezTo>
                  <a:lnTo>
                    <a:pt x="167" y="10057"/>
                  </a:lnTo>
                  <a:lnTo>
                    <a:pt x="2402" y="9474"/>
                  </a:lnTo>
                  <a:lnTo>
                    <a:pt x="2436" y="9474"/>
                  </a:lnTo>
                  <a:lnTo>
                    <a:pt x="2436" y="9440"/>
                  </a:lnTo>
                  <a:cubicBezTo>
                    <a:pt x="2636" y="8606"/>
                    <a:pt x="2969" y="7806"/>
                    <a:pt x="3370" y="7072"/>
                  </a:cubicBezTo>
                  <a:lnTo>
                    <a:pt x="3370" y="7039"/>
                  </a:lnTo>
                  <a:lnTo>
                    <a:pt x="3370" y="7005"/>
                  </a:lnTo>
                  <a:lnTo>
                    <a:pt x="2107" y="5063"/>
                  </a:lnTo>
                  <a:lnTo>
                    <a:pt x="2107" y="5063"/>
                  </a:lnTo>
                  <a:lnTo>
                    <a:pt x="4726" y="2281"/>
                  </a:lnTo>
                  <a:lnTo>
                    <a:pt x="6238" y="3169"/>
                  </a:lnTo>
                  <a:lnTo>
                    <a:pt x="6639" y="3369"/>
                  </a:lnTo>
                  <a:cubicBezTo>
                    <a:pt x="6672" y="3403"/>
                    <a:pt x="6705" y="3436"/>
                    <a:pt x="6772" y="3436"/>
                  </a:cubicBezTo>
                  <a:cubicBezTo>
                    <a:pt x="6739" y="3436"/>
                    <a:pt x="6705" y="3403"/>
                    <a:pt x="6672" y="3369"/>
                  </a:cubicBezTo>
                  <a:lnTo>
                    <a:pt x="6272" y="3136"/>
                  </a:lnTo>
                  <a:lnTo>
                    <a:pt x="4771" y="2202"/>
                  </a:lnTo>
                  <a:lnTo>
                    <a:pt x="4737" y="2202"/>
                  </a:lnTo>
                  <a:lnTo>
                    <a:pt x="2002" y="5037"/>
                  </a:lnTo>
                  <a:lnTo>
                    <a:pt x="1969" y="5071"/>
                  </a:lnTo>
                  <a:lnTo>
                    <a:pt x="2002" y="5104"/>
                  </a:lnTo>
                  <a:lnTo>
                    <a:pt x="3250" y="7075"/>
                  </a:lnTo>
                  <a:lnTo>
                    <a:pt x="3250" y="7075"/>
                  </a:lnTo>
                  <a:cubicBezTo>
                    <a:pt x="2867" y="7784"/>
                    <a:pt x="2547" y="8584"/>
                    <a:pt x="2349" y="9387"/>
                  </a:cubicBezTo>
                  <a:lnTo>
                    <a:pt x="2349" y="9387"/>
                  </a:lnTo>
                  <a:lnTo>
                    <a:pt x="67" y="9941"/>
                  </a:lnTo>
                  <a:lnTo>
                    <a:pt x="1" y="9941"/>
                  </a:lnTo>
                  <a:lnTo>
                    <a:pt x="1" y="10007"/>
                  </a:lnTo>
                  <a:cubicBezTo>
                    <a:pt x="34" y="11242"/>
                    <a:pt x="34" y="12576"/>
                    <a:pt x="67" y="13944"/>
                  </a:cubicBezTo>
                  <a:lnTo>
                    <a:pt x="67" y="13977"/>
                  </a:lnTo>
                  <a:lnTo>
                    <a:pt x="134" y="13977"/>
                  </a:lnTo>
                  <a:lnTo>
                    <a:pt x="2418" y="14466"/>
                  </a:lnTo>
                  <a:lnTo>
                    <a:pt x="2418" y="14466"/>
                  </a:lnTo>
                  <a:cubicBezTo>
                    <a:pt x="2645" y="15262"/>
                    <a:pt x="2965" y="16025"/>
                    <a:pt x="3405" y="16729"/>
                  </a:cubicBezTo>
                  <a:lnTo>
                    <a:pt x="3405" y="16729"/>
                  </a:lnTo>
                  <a:lnTo>
                    <a:pt x="2169" y="18714"/>
                  </a:lnTo>
                  <a:lnTo>
                    <a:pt x="2136" y="18780"/>
                  </a:lnTo>
                  <a:lnTo>
                    <a:pt x="2202" y="18847"/>
                  </a:lnTo>
                  <a:lnTo>
                    <a:pt x="5004" y="21582"/>
                  </a:lnTo>
                  <a:lnTo>
                    <a:pt x="5071" y="21649"/>
                  </a:lnTo>
                  <a:lnTo>
                    <a:pt x="5171" y="21582"/>
                  </a:lnTo>
                  <a:lnTo>
                    <a:pt x="7092" y="20313"/>
                  </a:lnTo>
                  <a:lnTo>
                    <a:pt x="7092" y="20313"/>
                  </a:lnTo>
                  <a:cubicBezTo>
                    <a:pt x="7799" y="20723"/>
                    <a:pt x="8596" y="21041"/>
                    <a:pt x="9394" y="21238"/>
                  </a:cubicBezTo>
                  <a:lnTo>
                    <a:pt x="9394" y="21238"/>
                  </a:lnTo>
                  <a:cubicBezTo>
                    <a:pt x="9557" y="21947"/>
                    <a:pt x="9749" y="22715"/>
                    <a:pt x="9941" y="23484"/>
                  </a:cubicBezTo>
                  <a:lnTo>
                    <a:pt x="9941" y="23584"/>
                  </a:lnTo>
                  <a:lnTo>
                    <a:pt x="10008" y="23584"/>
                  </a:lnTo>
                  <a:lnTo>
                    <a:pt x="13944" y="23517"/>
                  </a:lnTo>
                  <a:lnTo>
                    <a:pt x="14044" y="23517"/>
                  </a:lnTo>
                  <a:lnTo>
                    <a:pt x="14077" y="23417"/>
                  </a:lnTo>
                  <a:cubicBezTo>
                    <a:pt x="14238" y="22709"/>
                    <a:pt x="14368" y="21939"/>
                    <a:pt x="14527" y="21166"/>
                  </a:cubicBezTo>
                  <a:lnTo>
                    <a:pt x="14527" y="21166"/>
                  </a:lnTo>
                  <a:cubicBezTo>
                    <a:pt x="15324" y="20908"/>
                    <a:pt x="16090" y="20589"/>
                    <a:pt x="16795" y="20178"/>
                  </a:cubicBezTo>
                  <a:lnTo>
                    <a:pt x="16795" y="20178"/>
                  </a:lnTo>
                  <a:lnTo>
                    <a:pt x="18781" y="21382"/>
                  </a:lnTo>
                  <a:lnTo>
                    <a:pt x="18847" y="21449"/>
                  </a:lnTo>
                  <a:lnTo>
                    <a:pt x="18914" y="21349"/>
                  </a:lnTo>
                  <a:lnTo>
                    <a:pt x="21649" y="18547"/>
                  </a:lnTo>
                  <a:lnTo>
                    <a:pt x="21716" y="18480"/>
                  </a:lnTo>
                  <a:lnTo>
                    <a:pt x="21683" y="18414"/>
                  </a:lnTo>
                  <a:lnTo>
                    <a:pt x="20420" y="16471"/>
                  </a:lnTo>
                  <a:lnTo>
                    <a:pt x="20420" y="16471"/>
                  </a:lnTo>
                  <a:cubicBezTo>
                    <a:pt x="20789" y="15752"/>
                    <a:pt x="21099" y="14977"/>
                    <a:pt x="21294" y="14200"/>
                  </a:cubicBezTo>
                  <a:lnTo>
                    <a:pt x="21294" y="14200"/>
                  </a:lnTo>
                  <a:lnTo>
                    <a:pt x="23517" y="13677"/>
                  </a:lnTo>
                  <a:lnTo>
                    <a:pt x="23618" y="13643"/>
                  </a:lnTo>
                  <a:lnTo>
                    <a:pt x="23618" y="13543"/>
                  </a:lnTo>
                  <a:cubicBezTo>
                    <a:pt x="23584" y="12209"/>
                    <a:pt x="23584" y="10908"/>
                    <a:pt x="23551" y="9607"/>
                  </a:cubicBezTo>
                  <a:lnTo>
                    <a:pt x="23551" y="9507"/>
                  </a:lnTo>
                  <a:lnTo>
                    <a:pt x="23451" y="9507"/>
                  </a:lnTo>
                  <a:lnTo>
                    <a:pt x="21202" y="9057"/>
                  </a:lnTo>
                  <a:lnTo>
                    <a:pt x="21202" y="9057"/>
                  </a:lnTo>
                  <a:cubicBezTo>
                    <a:pt x="20973" y="8260"/>
                    <a:pt x="20624" y="7495"/>
                    <a:pt x="20212" y="6789"/>
                  </a:cubicBezTo>
                  <a:lnTo>
                    <a:pt x="20212" y="6789"/>
                  </a:lnTo>
                  <a:lnTo>
                    <a:pt x="21416" y="4804"/>
                  </a:lnTo>
                  <a:lnTo>
                    <a:pt x="21449" y="4737"/>
                  </a:lnTo>
                  <a:lnTo>
                    <a:pt x="21383" y="4670"/>
                  </a:lnTo>
                  <a:lnTo>
                    <a:pt x="18547" y="1968"/>
                  </a:lnTo>
                  <a:lnTo>
                    <a:pt x="18481" y="1902"/>
                  </a:lnTo>
                  <a:lnTo>
                    <a:pt x="18447" y="1935"/>
                  </a:lnTo>
                  <a:lnTo>
                    <a:pt x="16490" y="3207"/>
                  </a:lnTo>
                  <a:lnTo>
                    <a:pt x="16490" y="3207"/>
                  </a:lnTo>
                  <a:cubicBezTo>
                    <a:pt x="15756" y="2828"/>
                    <a:pt x="14990" y="2511"/>
                    <a:pt x="14164" y="2315"/>
                  </a:cubicBezTo>
                  <a:lnTo>
                    <a:pt x="14164" y="2315"/>
                  </a:lnTo>
                  <a:cubicBezTo>
                    <a:pt x="13969" y="1502"/>
                    <a:pt x="13774" y="752"/>
                    <a:pt x="13610" y="67"/>
                  </a:cubicBezTo>
                  <a:lnTo>
                    <a:pt x="1361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135"/>
            <p:cNvSpPr/>
            <p:nvPr/>
          </p:nvSpPr>
          <p:spPr>
            <a:xfrm>
              <a:off x="2277625" y="3216900"/>
              <a:ext cx="312750" cy="311925"/>
            </a:xfrm>
            <a:custGeom>
              <a:rect b="b" l="l" r="r" t="t"/>
              <a:pathLst>
                <a:path extrusionOk="0" h="12477" w="12510">
                  <a:moveTo>
                    <a:pt x="6325" y="3916"/>
                  </a:moveTo>
                  <a:cubicBezTo>
                    <a:pt x="6699" y="3916"/>
                    <a:pt x="7082" y="4009"/>
                    <a:pt x="7439" y="4204"/>
                  </a:cubicBezTo>
                  <a:cubicBezTo>
                    <a:pt x="9141" y="5205"/>
                    <a:pt x="8807" y="7807"/>
                    <a:pt x="6872" y="8307"/>
                  </a:cubicBezTo>
                  <a:cubicBezTo>
                    <a:pt x="6672" y="8359"/>
                    <a:pt x="6476" y="8383"/>
                    <a:pt x="6286" y="8383"/>
                  </a:cubicBezTo>
                  <a:cubicBezTo>
                    <a:pt x="4641" y="8383"/>
                    <a:pt x="3473" y="6563"/>
                    <a:pt x="4371" y="5038"/>
                  </a:cubicBezTo>
                  <a:cubicBezTo>
                    <a:pt x="4798" y="4317"/>
                    <a:pt x="5546" y="3916"/>
                    <a:pt x="6325" y="3916"/>
                  </a:cubicBezTo>
                  <a:close/>
                  <a:moveTo>
                    <a:pt x="5671" y="1"/>
                  </a:moveTo>
                  <a:lnTo>
                    <a:pt x="3670" y="535"/>
                  </a:lnTo>
                  <a:lnTo>
                    <a:pt x="3703" y="1769"/>
                  </a:lnTo>
                  <a:cubicBezTo>
                    <a:pt x="3303" y="2002"/>
                    <a:pt x="2936" y="2269"/>
                    <a:pt x="2636" y="2603"/>
                  </a:cubicBezTo>
                  <a:lnTo>
                    <a:pt x="1435" y="2236"/>
                  </a:lnTo>
                  <a:lnTo>
                    <a:pt x="401" y="4037"/>
                  </a:lnTo>
                  <a:lnTo>
                    <a:pt x="1302" y="4871"/>
                  </a:lnTo>
                  <a:cubicBezTo>
                    <a:pt x="1202" y="5338"/>
                    <a:pt x="1135" y="5772"/>
                    <a:pt x="1135" y="6239"/>
                  </a:cubicBezTo>
                  <a:lnTo>
                    <a:pt x="1" y="6806"/>
                  </a:lnTo>
                  <a:lnTo>
                    <a:pt x="534" y="8807"/>
                  </a:lnTo>
                  <a:lnTo>
                    <a:pt x="1802" y="8774"/>
                  </a:lnTo>
                  <a:cubicBezTo>
                    <a:pt x="2036" y="9174"/>
                    <a:pt x="2302" y="9541"/>
                    <a:pt x="2636" y="9841"/>
                  </a:cubicBezTo>
                  <a:lnTo>
                    <a:pt x="2269" y="11042"/>
                  </a:lnTo>
                  <a:lnTo>
                    <a:pt x="4037" y="12110"/>
                  </a:lnTo>
                  <a:lnTo>
                    <a:pt x="4904" y="11176"/>
                  </a:lnTo>
                  <a:cubicBezTo>
                    <a:pt x="5263" y="11286"/>
                    <a:pt x="5646" y="11351"/>
                    <a:pt x="6013" y="11351"/>
                  </a:cubicBezTo>
                  <a:cubicBezTo>
                    <a:pt x="6089" y="11351"/>
                    <a:pt x="6164" y="11348"/>
                    <a:pt x="6239" y="11342"/>
                  </a:cubicBezTo>
                  <a:lnTo>
                    <a:pt x="6839" y="12477"/>
                  </a:lnTo>
                  <a:lnTo>
                    <a:pt x="8840" y="11943"/>
                  </a:lnTo>
                  <a:lnTo>
                    <a:pt x="8807" y="10675"/>
                  </a:lnTo>
                  <a:cubicBezTo>
                    <a:pt x="9207" y="10442"/>
                    <a:pt x="9541" y="10175"/>
                    <a:pt x="9874" y="9841"/>
                  </a:cubicBezTo>
                  <a:lnTo>
                    <a:pt x="11075" y="10242"/>
                  </a:lnTo>
                  <a:lnTo>
                    <a:pt x="12109" y="8440"/>
                  </a:lnTo>
                  <a:lnTo>
                    <a:pt x="11209" y="7573"/>
                  </a:lnTo>
                  <a:cubicBezTo>
                    <a:pt x="11309" y="7139"/>
                    <a:pt x="11376" y="6672"/>
                    <a:pt x="11376" y="6239"/>
                  </a:cubicBezTo>
                  <a:lnTo>
                    <a:pt x="12510" y="5638"/>
                  </a:lnTo>
                  <a:lnTo>
                    <a:pt x="11976" y="3637"/>
                  </a:lnTo>
                  <a:lnTo>
                    <a:pt x="10708" y="3670"/>
                  </a:lnTo>
                  <a:cubicBezTo>
                    <a:pt x="10475" y="3270"/>
                    <a:pt x="10208" y="2936"/>
                    <a:pt x="9874" y="2603"/>
                  </a:cubicBezTo>
                  <a:lnTo>
                    <a:pt x="10241" y="1402"/>
                  </a:lnTo>
                  <a:lnTo>
                    <a:pt x="8440" y="368"/>
                  </a:lnTo>
                  <a:lnTo>
                    <a:pt x="7606" y="1269"/>
                  </a:lnTo>
                  <a:cubicBezTo>
                    <a:pt x="7173" y="1168"/>
                    <a:pt x="6706" y="1102"/>
                    <a:pt x="6272" y="1102"/>
                  </a:cubicBezTo>
                  <a:lnTo>
                    <a:pt x="567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135"/>
            <p:cNvSpPr/>
            <p:nvPr/>
          </p:nvSpPr>
          <p:spPr>
            <a:xfrm>
              <a:off x="2376875" y="3314175"/>
              <a:ext cx="116775" cy="114300"/>
            </a:xfrm>
            <a:custGeom>
              <a:rect b="b" l="l" r="r" t="t"/>
              <a:pathLst>
                <a:path extrusionOk="0" h="4572" w="4671">
                  <a:moveTo>
                    <a:pt x="2324" y="0"/>
                  </a:moveTo>
                  <a:cubicBezTo>
                    <a:pt x="2237" y="0"/>
                    <a:pt x="2152" y="4"/>
                    <a:pt x="2068" y="13"/>
                  </a:cubicBezTo>
                  <a:cubicBezTo>
                    <a:pt x="1535" y="79"/>
                    <a:pt x="1068" y="313"/>
                    <a:pt x="734" y="713"/>
                  </a:cubicBezTo>
                  <a:cubicBezTo>
                    <a:pt x="601" y="813"/>
                    <a:pt x="467" y="980"/>
                    <a:pt x="401" y="1147"/>
                  </a:cubicBezTo>
                  <a:cubicBezTo>
                    <a:pt x="434" y="1147"/>
                    <a:pt x="501" y="980"/>
                    <a:pt x="734" y="747"/>
                  </a:cubicBezTo>
                  <a:cubicBezTo>
                    <a:pt x="1101" y="380"/>
                    <a:pt x="1535" y="146"/>
                    <a:pt x="2035" y="113"/>
                  </a:cubicBezTo>
                  <a:cubicBezTo>
                    <a:pt x="2129" y="100"/>
                    <a:pt x="2222" y="94"/>
                    <a:pt x="2316" y="94"/>
                  </a:cubicBezTo>
                  <a:cubicBezTo>
                    <a:pt x="2952" y="94"/>
                    <a:pt x="3562" y="385"/>
                    <a:pt x="3970" y="880"/>
                  </a:cubicBezTo>
                  <a:cubicBezTo>
                    <a:pt x="4103" y="1047"/>
                    <a:pt x="4237" y="1214"/>
                    <a:pt x="4303" y="1414"/>
                  </a:cubicBezTo>
                  <a:cubicBezTo>
                    <a:pt x="4403" y="1614"/>
                    <a:pt x="4437" y="1814"/>
                    <a:pt x="4470" y="2048"/>
                  </a:cubicBezTo>
                  <a:cubicBezTo>
                    <a:pt x="4503" y="2515"/>
                    <a:pt x="4403" y="2948"/>
                    <a:pt x="4203" y="3348"/>
                  </a:cubicBezTo>
                  <a:cubicBezTo>
                    <a:pt x="3970" y="3749"/>
                    <a:pt x="3603" y="4082"/>
                    <a:pt x="3169" y="4249"/>
                  </a:cubicBezTo>
                  <a:cubicBezTo>
                    <a:pt x="2969" y="4349"/>
                    <a:pt x="2769" y="4416"/>
                    <a:pt x="2569" y="4416"/>
                  </a:cubicBezTo>
                  <a:cubicBezTo>
                    <a:pt x="2452" y="4433"/>
                    <a:pt x="2344" y="4441"/>
                    <a:pt x="2239" y="4441"/>
                  </a:cubicBezTo>
                  <a:cubicBezTo>
                    <a:pt x="2135" y="4441"/>
                    <a:pt x="2035" y="4433"/>
                    <a:pt x="1935" y="4416"/>
                  </a:cubicBezTo>
                  <a:cubicBezTo>
                    <a:pt x="1201" y="4282"/>
                    <a:pt x="601" y="3782"/>
                    <a:pt x="300" y="3115"/>
                  </a:cubicBezTo>
                  <a:cubicBezTo>
                    <a:pt x="100" y="2648"/>
                    <a:pt x="67" y="2148"/>
                    <a:pt x="200" y="1681"/>
                  </a:cubicBezTo>
                  <a:cubicBezTo>
                    <a:pt x="300" y="1314"/>
                    <a:pt x="400" y="1147"/>
                    <a:pt x="401" y="1147"/>
                  </a:cubicBezTo>
                  <a:lnTo>
                    <a:pt x="401" y="1147"/>
                  </a:lnTo>
                  <a:cubicBezTo>
                    <a:pt x="267" y="1314"/>
                    <a:pt x="200" y="1480"/>
                    <a:pt x="167" y="1647"/>
                  </a:cubicBezTo>
                  <a:cubicBezTo>
                    <a:pt x="0" y="2148"/>
                    <a:pt x="34" y="2681"/>
                    <a:pt x="234" y="3148"/>
                  </a:cubicBezTo>
                  <a:cubicBezTo>
                    <a:pt x="334" y="3482"/>
                    <a:pt x="567" y="3782"/>
                    <a:pt x="834" y="4016"/>
                  </a:cubicBezTo>
                  <a:cubicBezTo>
                    <a:pt x="1134" y="4282"/>
                    <a:pt x="1501" y="4449"/>
                    <a:pt x="1902" y="4516"/>
                  </a:cubicBezTo>
                  <a:cubicBezTo>
                    <a:pt x="2038" y="4555"/>
                    <a:pt x="2164" y="4571"/>
                    <a:pt x="2291" y="4571"/>
                  </a:cubicBezTo>
                  <a:cubicBezTo>
                    <a:pt x="2381" y="4571"/>
                    <a:pt x="2472" y="4563"/>
                    <a:pt x="2569" y="4549"/>
                  </a:cubicBezTo>
                  <a:cubicBezTo>
                    <a:pt x="2802" y="4516"/>
                    <a:pt x="3036" y="4483"/>
                    <a:pt x="3236" y="4383"/>
                  </a:cubicBezTo>
                  <a:cubicBezTo>
                    <a:pt x="3703" y="4182"/>
                    <a:pt x="4070" y="3849"/>
                    <a:pt x="4303" y="3415"/>
                  </a:cubicBezTo>
                  <a:cubicBezTo>
                    <a:pt x="4570" y="2982"/>
                    <a:pt x="4670" y="2515"/>
                    <a:pt x="4604" y="2014"/>
                  </a:cubicBezTo>
                  <a:cubicBezTo>
                    <a:pt x="4604" y="1781"/>
                    <a:pt x="4537" y="1581"/>
                    <a:pt x="4437" y="1347"/>
                  </a:cubicBezTo>
                  <a:cubicBezTo>
                    <a:pt x="4337" y="1147"/>
                    <a:pt x="4237" y="980"/>
                    <a:pt x="4103" y="813"/>
                  </a:cubicBezTo>
                  <a:cubicBezTo>
                    <a:pt x="3836" y="480"/>
                    <a:pt x="3469" y="246"/>
                    <a:pt x="3102" y="113"/>
                  </a:cubicBezTo>
                  <a:cubicBezTo>
                    <a:pt x="2852" y="38"/>
                    <a:pt x="2583" y="0"/>
                    <a:pt x="232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135"/>
            <p:cNvSpPr/>
            <p:nvPr/>
          </p:nvSpPr>
          <p:spPr>
            <a:xfrm>
              <a:off x="2276800" y="3216075"/>
              <a:ext cx="314425" cy="314425"/>
            </a:xfrm>
            <a:custGeom>
              <a:rect b="b" l="l" r="r" t="t"/>
              <a:pathLst>
                <a:path extrusionOk="0" h="12577" w="12577">
                  <a:moveTo>
                    <a:pt x="3761" y="1477"/>
                  </a:moveTo>
                  <a:lnTo>
                    <a:pt x="3761" y="1477"/>
                  </a:lnTo>
                  <a:cubicBezTo>
                    <a:pt x="3766" y="1593"/>
                    <a:pt x="3769" y="1702"/>
                    <a:pt x="3770" y="1802"/>
                  </a:cubicBezTo>
                  <a:lnTo>
                    <a:pt x="3770" y="1802"/>
                  </a:lnTo>
                  <a:cubicBezTo>
                    <a:pt x="3770" y="1802"/>
                    <a:pt x="3770" y="1802"/>
                    <a:pt x="3770" y="1802"/>
                  </a:cubicBezTo>
                  <a:cubicBezTo>
                    <a:pt x="3770" y="1700"/>
                    <a:pt x="3767" y="1592"/>
                    <a:pt x="3761" y="1477"/>
                  </a:cubicBezTo>
                  <a:close/>
                  <a:moveTo>
                    <a:pt x="1468" y="2302"/>
                  </a:moveTo>
                  <a:lnTo>
                    <a:pt x="1497" y="2311"/>
                  </a:lnTo>
                  <a:lnTo>
                    <a:pt x="1501" y="2302"/>
                  </a:lnTo>
                  <a:close/>
                  <a:moveTo>
                    <a:pt x="3770" y="1802"/>
                  </a:moveTo>
                  <a:cubicBezTo>
                    <a:pt x="3469" y="1969"/>
                    <a:pt x="3169" y="2169"/>
                    <a:pt x="2936" y="2402"/>
                  </a:cubicBezTo>
                  <a:cubicBezTo>
                    <a:pt x="3203" y="2202"/>
                    <a:pt x="3470" y="2002"/>
                    <a:pt x="3770" y="1835"/>
                  </a:cubicBezTo>
                  <a:cubicBezTo>
                    <a:pt x="3770" y="1824"/>
                    <a:pt x="3770" y="1813"/>
                    <a:pt x="3770" y="1802"/>
                  </a:cubicBezTo>
                  <a:close/>
                  <a:moveTo>
                    <a:pt x="2936" y="2402"/>
                  </a:moveTo>
                  <a:lnTo>
                    <a:pt x="2836" y="2486"/>
                  </a:lnTo>
                  <a:cubicBezTo>
                    <a:pt x="2869" y="2461"/>
                    <a:pt x="2902" y="2436"/>
                    <a:pt x="2936" y="2402"/>
                  </a:cubicBezTo>
                  <a:close/>
                  <a:moveTo>
                    <a:pt x="2836" y="2486"/>
                  </a:moveTo>
                  <a:lnTo>
                    <a:pt x="2836" y="2486"/>
                  </a:lnTo>
                  <a:cubicBezTo>
                    <a:pt x="2802" y="2511"/>
                    <a:pt x="2769" y="2536"/>
                    <a:pt x="2736" y="2569"/>
                  </a:cubicBezTo>
                  <a:lnTo>
                    <a:pt x="2836" y="2486"/>
                  </a:lnTo>
                  <a:close/>
                  <a:moveTo>
                    <a:pt x="1497" y="2311"/>
                  </a:moveTo>
                  <a:lnTo>
                    <a:pt x="1496" y="2312"/>
                  </a:lnTo>
                  <a:lnTo>
                    <a:pt x="1496" y="2312"/>
                  </a:lnTo>
                  <a:lnTo>
                    <a:pt x="2335" y="2602"/>
                  </a:lnTo>
                  <a:lnTo>
                    <a:pt x="2569" y="2669"/>
                  </a:lnTo>
                  <a:lnTo>
                    <a:pt x="2669" y="2636"/>
                  </a:lnTo>
                  <a:lnTo>
                    <a:pt x="2602" y="2636"/>
                  </a:lnTo>
                  <a:lnTo>
                    <a:pt x="2369" y="2569"/>
                  </a:lnTo>
                  <a:lnTo>
                    <a:pt x="1497" y="2311"/>
                  </a:lnTo>
                  <a:close/>
                  <a:moveTo>
                    <a:pt x="5704" y="1"/>
                  </a:moveTo>
                  <a:lnTo>
                    <a:pt x="3703" y="568"/>
                  </a:lnTo>
                  <a:cubicBezTo>
                    <a:pt x="3704" y="578"/>
                    <a:pt x="3704" y="589"/>
                    <a:pt x="3705" y="599"/>
                  </a:cubicBezTo>
                  <a:lnTo>
                    <a:pt x="3705" y="599"/>
                  </a:lnTo>
                  <a:lnTo>
                    <a:pt x="3703" y="601"/>
                  </a:lnTo>
                  <a:lnTo>
                    <a:pt x="3703" y="601"/>
                  </a:lnTo>
                  <a:lnTo>
                    <a:pt x="3705" y="600"/>
                  </a:lnTo>
                  <a:lnTo>
                    <a:pt x="3705" y="600"/>
                  </a:lnTo>
                  <a:cubicBezTo>
                    <a:pt x="3728" y="934"/>
                    <a:pt x="3750" y="1223"/>
                    <a:pt x="3761" y="1477"/>
                  </a:cubicBezTo>
                  <a:lnTo>
                    <a:pt x="3761" y="1477"/>
                  </a:lnTo>
                  <a:cubicBezTo>
                    <a:pt x="3752" y="1217"/>
                    <a:pt x="3737" y="920"/>
                    <a:pt x="3736" y="593"/>
                  </a:cubicBezTo>
                  <a:lnTo>
                    <a:pt x="3736" y="593"/>
                  </a:lnTo>
                  <a:lnTo>
                    <a:pt x="5679" y="115"/>
                  </a:lnTo>
                  <a:lnTo>
                    <a:pt x="6272" y="1201"/>
                  </a:lnTo>
                  <a:lnTo>
                    <a:pt x="6272" y="1235"/>
                  </a:lnTo>
                  <a:lnTo>
                    <a:pt x="6305" y="1235"/>
                  </a:lnTo>
                  <a:cubicBezTo>
                    <a:pt x="6739" y="1235"/>
                    <a:pt x="7206" y="1268"/>
                    <a:pt x="7606" y="1402"/>
                  </a:cubicBezTo>
                  <a:lnTo>
                    <a:pt x="7639" y="1402"/>
                  </a:lnTo>
                  <a:lnTo>
                    <a:pt x="7639" y="1368"/>
                  </a:lnTo>
                  <a:lnTo>
                    <a:pt x="8483" y="492"/>
                  </a:lnTo>
                  <a:lnTo>
                    <a:pt x="8483" y="492"/>
                  </a:lnTo>
                  <a:lnTo>
                    <a:pt x="10231" y="1496"/>
                  </a:lnTo>
                  <a:lnTo>
                    <a:pt x="10231" y="1496"/>
                  </a:lnTo>
                  <a:cubicBezTo>
                    <a:pt x="10103" y="1855"/>
                    <a:pt x="10004" y="2246"/>
                    <a:pt x="9874" y="2636"/>
                  </a:cubicBezTo>
                  <a:lnTo>
                    <a:pt x="9874" y="2669"/>
                  </a:lnTo>
                  <a:lnTo>
                    <a:pt x="9874" y="2703"/>
                  </a:lnTo>
                  <a:cubicBezTo>
                    <a:pt x="10174" y="3003"/>
                    <a:pt x="10475" y="3370"/>
                    <a:pt x="10708" y="3770"/>
                  </a:cubicBezTo>
                  <a:lnTo>
                    <a:pt x="10708" y="3803"/>
                  </a:lnTo>
                  <a:lnTo>
                    <a:pt x="10741" y="3803"/>
                  </a:lnTo>
                  <a:lnTo>
                    <a:pt x="11959" y="3770"/>
                  </a:lnTo>
                  <a:lnTo>
                    <a:pt x="11959" y="3770"/>
                  </a:lnTo>
                  <a:cubicBezTo>
                    <a:pt x="12117" y="4401"/>
                    <a:pt x="12274" y="5033"/>
                    <a:pt x="12432" y="5694"/>
                  </a:cubicBezTo>
                  <a:lnTo>
                    <a:pt x="12432" y="5694"/>
                  </a:lnTo>
                  <a:lnTo>
                    <a:pt x="11375" y="6238"/>
                  </a:lnTo>
                  <a:lnTo>
                    <a:pt x="11342" y="6238"/>
                  </a:lnTo>
                  <a:lnTo>
                    <a:pt x="11342" y="6272"/>
                  </a:lnTo>
                  <a:cubicBezTo>
                    <a:pt x="11342" y="6739"/>
                    <a:pt x="11275" y="7172"/>
                    <a:pt x="11175" y="7606"/>
                  </a:cubicBezTo>
                  <a:lnTo>
                    <a:pt x="11175" y="7639"/>
                  </a:lnTo>
                  <a:lnTo>
                    <a:pt x="11108" y="7639"/>
                  </a:lnTo>
                  <a:lnTo>
                    <a:pt x="11984" y="8451"/>
                  </a:lnTo>
                  <a:lnTo>
                    <a:pt x="11984" y="8451"/>
                  </a:lnTo>
                  <a:cubicBezTo>
                    <a:pt x="11667" y="9021"/>
                    <a:pt x="11350" y="9592"/>
                    <a:pt x="11003" y="10163"/>
                  </a:cubicBezTo>
                  <a:lnTo>
                    <a:pt x="11003" y="10163"/>
                  </a:lnTo>
                  <a:lnTo>
                    <a:pt x="9841" y="9808"/>
                  </a:lnTo>
                  <a:lnTo>
                    <a:pt x="9807" y="9808"/>
                  </a:lnTo>
                  <a:lnTo>
                    <a:pt x="9774" y="9841"/>
                  </a:lnTo>
                  <a:cubicBezTo>
                    <a:pt x="9474" y="10141"/>
                    <a:pt x="9107" y="10408"/>
                    <a:pt x="8740" y="10642"/>
                  </a:cubicBezTo>
                  <a:lnTo>
                    <a:pt x="8707" y="10675"/>
                  </a:lnTo>
                  <a:lnTo>
                    <a:pt x="8707" y="10708"/>
                  </a:lnTo>
                  <a:cubicBezTo>
                    <a:pt x="8707" y="11089"/>
                    <a:pt x="8737" y="11501"/>
                    <a:pt x="8740" y="11885"/>
                  </a:cubicBezTo>
                  <a:lnTo>
                    <a:pt x="8740" y="11885"/>
                  </a:lnTo>
                  <a:lnTo>
                    <a:pt x="6815" y="12398"/>
                  </a:lnTo>
                  <a:lnTo>
                    <a:pt x="6815" y="12398"/>
                  </a:lnTo>
                  <a:lnTo>
                    <a:pt x="6272" y="11342"/>
                  </a:lnTo>
                  <a:lnTo>
                    <a:pt x="6272" y="11309"/>
                  </a:lnTo>
                  <a:lnTo>
                    <a:pt x="6238" y="11309"/>
                  </a:lnTo>
                  <a:cubicBezTo>
                    <a:pt x="5771" y="11309"/>
                    <a:pt x="5338" y="11242"/>
                    <a:pt x="4904" y="11142"/>
                  </a:cubicBezTo>
                  <a:lnTo>
                    <a:pt x="4837" y="11142"/>
                  </a:lnTo>
                  <a:lnTo>
                    <a:pt x="4026" y="12051"/>
                  </a:lnTo>
                  <a:lnTo>
                    <a:pt x="4026" y="12051"/>
                  </a:lnTo>
                  <a:lnTo>
                    <a:pt x="2314" y="11068"/>
                  </a:lnTo>
                  <a:lnTo>
                    <a:pt x="2314" y="11068"/>
                  </a:lnTo>
                  <a:lnTo>
                    <a:pt x="2669" y="9908"/>
                  </a:lnTo>
                  <a:lnTo>
                    <a:pt x="2669" y="9874"/>
                  </a:lnTo>
                  <a:lnTo>
                    <a:pt x="2669" y="9841"/>
                  </a:lnTo>
                  <a:cubicBezTo>
                    <a:pt x="2335" y="9541"/>
                    <a:pt x="2069" y="9174"/>
                    <a:pt x="1835" y="8774"/>
                  </a:cubicBezTo>
                  <a:lnTo>
                    <a:pt x="1835" y="8740"/>
                  </a:lnTo>
                  <a:lnTo>
                    <a:pt x="1802" y="8740"/>
                  </a:lnTo>
                  <a:lnTo>
                    <a:pt x="593" y="8806"/>
                  </a:lnTo>
                  <a:lnTo>
                    <a:pt x="593" y="8806"/>
                  </a:lnTo>
                  <a:cubicBezTo>
                    <a:pt x="430" y="8129"/>
                    <a:pt x="237" y="7483"/>
                    <a:pt x="75" y="6868"/>
                  </a:cubicBezTo>
                  <a:lnTo>
                    <a:pt x="75" y="6868"/>
                  </a:lnTo>
                  <a:lnTo>
                    <a:pt x="1168" y="6305"/>
                  </a:lnTo>
                  <a:lnTo>
                    <a:pt x="1201" y="6305"/>
                  </a:lnTo>
                  <a:lnTo>
                    <a:pt x="1201" y="6272"/>
                  </a:lnTo>
                  <a:cubicBezTo>
                    <a:pt x="1201" y="5838"/>
                    <a:pt x="1268" y="5371"/>
                    <a:pt x="1368" y="4937"/>
                  </a:cubicBezTo>
                  <a:lnTo>
                    <a:pt x="1368" y="4904"/>
                  </a:lnTo>
                  <a:lnTo>
                    <a:pt x="480" y="4082"/>
                  </a:lnTo>
                  <a:lnTo>
                    <a:pt x="480" y="4082"/>
                  </a:lnTo>
                  <a:lnTo>
                    <a:pt x="1496" y="2312"/>
                  </a:lnTo>
                  <a:lnTo>
                    <a:pt x="1496" y="2312"/>
                  </a:lnTo>
                  <a:lnTo>
                    <a:pt x="1468" y="2302"/>
                  </a:lnTo>
                  <a:cubicBezTo>
                    <a:pt x="1201" y="2769"/>
                    <a:pt x="834" y="3370"/>
                    <a:pt x="401" y="4104"/>
                  </a:cubicBezTo>
                  <a:lnTo>
                    <a:pt x="401" y="4137"/>
                  </a:lnTo>
                  <a:lnTo>
                    <a:pt x="1327" y="4964"/>
                  </a:lnTo>
                  <a:lnTo>
                    <a:pt x="1327" y="4964"/>
                  </a:lnTo>
                  <a:cubicBezTo>
                    <a:pt x="1199" y="5421"/>
                    <a:pt x="1135" y="5847"/>
                    <a:pt x="1135" y="6305"/>
                  </a:cubicBezTo>
                  <a:lnTo>
                    <a:pt x="1135" y="6272"/>
                  </a:lnTo>
                  <a:lnTo>
                    <a:pt x="34" y="6839"/>
                  </a:lnTo>
                  <a:lnTo>
                    <a:pt x="0" y="6839"/>
                  </a:lnTo>
                  <a:lnTo>
                    <a:pt x="0" y="6872"/>
                  </a:lnTo>
                  <a:cubicBezTo>
                    <a:pt x="167" y="7506"/>
                    <a:pt x="334" y="8173"/>
                    <a:pt x="534" y="8907"/>
                  </a:cubicBezTo>
                  <a:lnTo>
                    <a:pt x="534" y="8940"/>
                  </a:lnTo>
                  <a:lnTo>
                    <a:pt x="567" y="8940"/>
                  </a:lnTo>
                  <a:lnTo>
                    <a:pt x="1769" y="8875"/>
                  </a:lnTo>
                  <a:lnTo>
                    <a:pt x="1769" y="8875"/>
                  </a:lnTo>
                  <a:cubicBezTo>
                    <a:pt x="2001" y="9272"/>
                    <a:pt x="2265" y="9635"/>
                    <a:pt x="2594" y="9934"/>
                  </a:cubicBezTo>
                  <a:lnTo>
                    <a:pt x="2594" y="9934"/>
                  </a:lnTo>
                  <a:lnTo>
                    <a:pt x="2235" y="11109"/>
                  </a:lnTo>
                  <a:lnTo>
                    <a:pt x="2235" y="11142"/>
                  </a:lnTo>
                  <a:lnTo>
                    <a:pt x="2269" y="11175"/>
                  </a:lnTo>
                  <a:lnTo>
                    <a:pt x="4070" y="12209"/>
                  </a:lnTo>
                  <a:lnTo>
                    <a:pt x="4103" y="12243"/>
                  </a:lnTo>
                  <a:lnTo>
                    <a:pt x="4137" y="12209"/>
                  </a:lnTo>
                  <a:lnTo>
                    <a:pt x="4957" y="11290"/>
                  </a:lnTo>
                  <a:lnTo>
                    <a:pt x="4957" y="11290"/>
                  </a:lnTo>
                  <a:cubicBezTo>
                    <a:pt x="5388" y="11409"/>
                    <a:pt x="5792" y="11471"/>
                    <a:pt x="6223" y="11475"/>
                  </a:cubicBezTo>
                  <a:lnTo>
                    <a:pt x="6223" y="11475"/>
                  </a:lnTo>
                  <a:lnTo>
                    <a:pt x="6805" y="12543"/>
                  </a:lnTo>
                  <a:lnTo>
                    <a:pt x="6839" y="12576"/>
                  </a:lnTo>
                  <a:lnTo>
                    <a:pt x="6872" y="12576"/>
                  </a:lnTo>
                  <a:lnTo>
                    <a:pt x="8873" y="12043"/>
                  </a:lnTo>
                  <a:lnTo>
                    <a:pt x="8940" y="12043"/>
                  </a:lnTo>
                  <a:lnTo>
                    <a:pt x="8940" y="12009"/>
                  </a:lnTo>
                  <a:cubicBezTo>
                    <a:pt x="8908" y="11623"/>
                    <a:pt x="8876" y="11207"/>
                    <a:pt x="8874" y="10789"/>
                  </a:cubicBezTo>
                  <a:lnTo>
                    <a:pt x="8874" y="10789"/>
                  </a:lnTo>
                  <a:cubicBezTo>
                    <a:pt x="9255" y="10564"/>
                    <a:pt x="9605" y="10307"/>
                    <a:pt x="9925" y="9990"/>
                  </a:cubicBezTo>
                  <a:lnTo>
                    <a:pt x="9925" y="9990"/>
                  </a:lnTo>
                  <a:lnTo>
                    <a:pt x="11075" y="10341"/>
                  </a:lnTo>
                  <a:lnTo>
                    <a:pt x="11142" y="10341"/>
                  </a:lnTo>
                  <a:lnTo>
                    <a:pt x="11175" y="10308"/>
                  </a:lnTo>
                  <a:lnTo>
                    <a:pt x="12209" y="8507"/>
                  </a:lnTo>
                  <a:lnTo>
                    <a:pt x="12242" y="8440"/>
                  </a:lnTo>
                  <a:lnTo>
                    <a:pt x="12176" y="8407"/>
                  </a:lnTo>
                  <a:lnTo>
                    <a:pt x="11288" y="7584"/>
                  </a:lnTo>
                  <a:lnTo>
                    <a:pt x="11288" y="7584"/>
                  </a:lnTo>
                  <a:cubicBezTo>
                    <a:pt x="11379" y="7172"/>
                    <a:pt x="11440" y="6732"/>
                    <a:pt x="11442" y="6322"/>
                  </a:cubicBezTo>
                  <a:lnTo>
                    <a:pt x="11442" y="6322"/>
                  </a:lnTo>
                  <a:lnTo>
                    <a:pt x="12543" y="5771"/>
                  </a:lnTo>
                  <a:lnTo>
                    <a:pt x="12576" y="5738"/>
                  </a:lnTo>
                  <a:lnTo>
                    <a:pt x="12576" y="5705"/>
                  </a:lnTo>
                  <a:cubicBezTo>
                    <a:pt x="12376" y="5004"/>
                    <a:pt x="12209" y="4337"/>
                    <a:pt x="12042" y="3670"/>
                  </a:cubicBezTo>
                  <a:lnTo>
                    <a:pt x="12042" y="3637"/>
                  </a:lnTo>
                  <a:lnTo>
                    <a:pt x="11976" y="3637"/>
                  </a:lnTo>
                  <a:lnTo>
                    <a:pt x="10788" y="3669"/>
                  </a:lnTo>
                  <a:lnTo>
                    <a:pt x="10788" y="3669"/>
                  </a:lnTo>
                  <a:cubicBezTo>
                    <a:pt x="10559" y="3285"/>
                    <a:pt x="10270" y="2933"/>
                    <a:pt x="9981" y="2643"/>
                  </a:cubicBezTo>
                  <a:lnTo>
                    <a:pt x="9981" y="2643"/>
                  </a:lnTo>
                  <a:cubicBezTo>
                    <a:pt x="10080" y="2251"/>
                    <a:pt x="10211" y="1860"/>
                    <a:pt x="10341" y="1468"/>
                  </a:cubicBezTo>
                  <a:lnTo>
                    <a:pt x="10341" y="1435"/>
                  </a:lnTo>
                  <a:lnTo>
                    <a:pt x="10308" y="1402"/>
                  </a:lnTo>
                  <a:lnTo>
                    <a:pt x="8506" y="368"/>
                  </a:lnTo>
                  <a:lnTo>
                    <a:pt x="8440" y="368"/>
                  </a:lnTo>
                  <a:lnTo>
                    <a:pt x="7613" y="1294"/>
                  </a:lnTo>
                  <a:lnTo>
                    <a:pt x="7613" y="1294"/>
                  </a:lnTo>
                  <a:cubicBezTo>
                    <a:pt x="7187" y="1167"/>
                    <a:pt x="6730" y="1135"/>
                    <a:pt x="6305" y="1135"/>
                  </a:cubicBezTo>
                  <a:lnTo>
                    <a:pt x="6338" y="1135"/>
                  </a:lnTo>
                  <a:lnTo>
                    <a:pt x="5738" y="34"/>
                  </a:lnTo>
                  <a:lnTo>
                    <a:pt x="573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135"/>
            <p:cNvSpPr/>
            <p:nvPr/>
          </p:nvSpPr>
          <p:spPr>
            <a:xfrm>
              <a:off x="5308125" y="1192975"/>
              <a:ext cx="461200" cy="461175"/>
            </a:xfrm>
            <a:custGeom>
              <a:rect b="b" l="l" r="r" t="t"/>
              <a:pathLst>
                <a:path extrusionOk="0" h="18447" w="18448">
                  <a:moveTo>
                    <a:pt x="9331" y="5812"/>
                  </a:moveTo>
                  <a:cubicBezTo>
                    <a:pt x="10160" y="5812"/>
                    <a:pt x="10992" y="6121"/>
                    <a:pt x="11642" y="6738"/>
                  </a:cubicBezTo>
                  <a:cubicBezTo>
                    <a:pt x="13810" y="8806"/>
                    <a:pt x="12376" y="12442"/>
                    <a:pt x="9407" y="12476"/>
                  </a:cubicBezTo>
                  <a:cubicBezTo>
                    <a:pt x="9380" y="12476"/>
                    <a:pt x="9353" y="12477"/>
                    <a:pt x="9325" y="12477"/>
                  </a:cubicBezTo>
                  <a:cubicBezTo>
                    <a:pt x="6377" y="12477"/>
                    <a:pt x="4890" y="8920"/>
                    <a:pt x="6939" y="6805"/>
                  </a:cubicBezTo>
                  <a:lnTo>
                    <a:pt x="6939" y="6805"/>
                  </a:lnTo>
                  <a:lnTo>
                    <a:pt x="6939" y="6838"/>
                  </a:lnTo>
                  <a:cubicBezTo>
                    <a:pt x="7589" y="6154"/>
                    <a:pt x="8458" y="5812"/>
                    <a:pt x="9331" y="5812"/>
                  </a:cubicBezTo>
                  <a:close/>
                  <a:moveTo>
                    <a:pt x="10608" y="0"/>
                  </a:moveTo>
                  <a:lnTo>
                    <a:pt x="7506" y="67"/>
                  </a:lnTo>
                  <a:lnTo>
                    <a:pt x="7139" y="1901"/>
                  </a:lnTo>
                  <a:cubicBezTo>
                    <a:pt x="6472" y="2068"/>
                    <a:pt x="5871" y="2335"/>
                    <a:pt x="5271" y="2702"/>
                  </a:cubicBezTo>
                  <a:lnTo>
                    <a:pt x="3703" y="1735"/>
                  </a:lnTo>
                  <a:lnTo>
                    <a:pt x="1535" y="3970"/>
                  </a:lnTo>
                  <a:lnTo>
                    <a:pt x="2569" y="5537"/>
                  </a:lnTo>
                  <a:cubicBezTo>
                    <a:pt x="2236" y="6104"/>
                    <a:pt x="2002" y="6738"/>
                    <a:pt x="1835" y="7405"/>
                  </a:cubicBezTo>
                  <a:lnTo>
                    <a:pt x="1" y="7839"/>
                  </a:lnTo>
                  <a:lnTo>
                    <a:pt x="67" y="10941"/>
                  </a:lnTo>
                  <a:lnTo>
                    <a:pt x="1902" y="11308"/>
                  </a:lnTo>
                  <a:cubicBezTo>
                    <a:pt x="2069" y="11975"/>
                    <a:pt x="2336" y="12576"/>
                    <a:pt x="2703" y="13176"/>
                  </a:cubicBezTo>
                  <a:lnTo>
                    <a:pt x="1735" y="14777"/>
                  </a:lnTo>
                  <a:lnTo>
                    <a:pt x="3970" y="16912"/>
                  </a:lnTo>
                  <a:lnTo>
                    <a:pt x="5505" y="15878"/>
                  </a:lnTo>
                  <a:cubicBezTo>
                    <a:pt x="6105" y="16212"/>
                    <a:pt x="6739" y="16478"/>
                    <a:pt x="7406" y="16612"/>
                  </a:cubicBezTo>
                  <a:lnTo>
                    <a:pt x="7840" y="18447"/>
                  </a:lnTo>
                  <a:lnTo>
                    <a:pt x="10942" y="18380"/>
                  </a:lnTo>
                  <a:lnTo>
                    <a:pt x="11309" y="16545"/>
                  </a:lnTo>
                  <a:cubicBezTo>
                    <a:pt x="11942" y="16378"/>
                    <a:pt x="12576" y="16112"/>
                    <a:pt x="13177" y="15745"/>
                  </a:cubicBezTo>
                  <a:lnTo>
                    <a:pt x="14744" y="16712"/>
                  </a:lnTo>
                  <a:lnTo>
                    <a:pt x="16913" y="14510"/>
                  </a:lnTo>
                  <a:lnTo>
                    <a:pt x="15879" y="12943"/>
                  </a:lnTo>
                  <a:cubicBezTo>
                    <a:pt x="16212" y="12342"/>
                    <a:pt x="16446" y="11708"/>
                    <a:pt x="16612" y="11075"/>
                  </a:cubicBezTo>
                  <a:lnTo>
                    <a:pt x="18447" y="10608"/>
                  </a:lnTo>
                  <a:lnTo>
                    <a:pt x="18380" y="7539"/>
                  </a:lnTo>
                  <a:lnTo>
                    <a:pt x="16546" y="7138"/>
                  </a:lnTo>
                  <a:cubicBezTo>
                    <a:pt x="16379" y="6505"/>
                    <a:pt x="16079" y="5871"/>
                    <a:pt x="15745" y="5304"/>
                  </a:cubicBezTo>
                  <a:lnTo>
                    <a:pt x="16713" y="3703"/>
                  </a:lnTo>
                  <a:lnTo>
                    <a:pt x="14478" y="1568"/>
                  </a:lnTo>
                  <a:lnTo>
                    <a:pt x="12943" y="2569"/>
                  </a:lnTo>
                  <a:cubicBezTo>
                    <a:pt x="12343" y="2235"/>
                    <a:pt x="11709" y="2001"/>
                    <a:pt x="11042" y="1835"/>
                  </a:cubicBezTo>
                  <a:lnTo>
                    <a:pt x="1060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135"/>
            <p:cNvSpPr/>
            <p:nvPr/>
          </p:nvSpPr>
          <p:spPr>
            <a:xfrm>
              <a:off x="5451575" y="1336875"/>
              <a:ext cx="175150" cy="170075"/>
            </a:xfrm>
            <a:custGeom>
              <a:rect b="b" l="l" r="r" t="t"/>
              <a:pathLst>
                <a:path extrusionOk="0" h="6803" w="7006">
                  <a:moveTo>
                    <a:pt x="3646" y="1"/>
                  </a:moveTo>
                  <a:cubicBezTo>
                    <a:pt x="2996" y="1"/>
                    <a:pt x="2374" y="176"/>
                    <a:pt x="1801" y="549"/>
                  </a:cubicBezTo>
                  <a:cubicBezTo>
                    <a:pt x="1568" y="682"/>
                    <a:pt x="1368" y="882"/>
                    <a:pt x="1201" y="1082"/>
                  </a:cubicBezTo>
                  <a:cubicBezTo>
                    <a:pt x="1401" y="915"/>
                    <a:pt x="1635" y="749"/>
                    <a:pt x="1868" y="615"/>
                  </a:cubicBezTo>
                  <a:cubicBezTo>
                    <a:pt x="2396" y="292"/>
                    <a:pt x="2977" y="139"/>
                    <a:pt x="3549" y="139"/>
                  </a:cubicBezTo>
                  <a:cubicBezTo>
                    <a:pt x="4747" y="139"/>
                    <a:pt x="5907" y="809"/>
                    <a:pt x="6471" y="1983"/>
                  </a:cubicBezTo>
                  <a:cubicBezTo>
                    <a:pt x="6772" y="2550"/>
                    <a:pt x="6872" y="3184"/>
                    <a:pt x="6772" y="3818"/>
                  </a:cubicBezTo>
                  <a:cubicBezTo>
                    <a:pt x="6571" y="5219"/>
                    <a:pt x="5504" y="6319"/>
                    <a:pt x="4136" y="6553"/>
                  </a:cubicBezTo>
                  <a:cubicBezTo>
                    <a:pt x="3947" y="6593"/>
                    <a:pt x="3755" y="6612"/>
                    <a:pt x="3564" y="6612"/>
                  </a:cubicBezTo>
                  <a:cubicBezTo>
                    <a:pt x="3113" y="6612"/>
                    <a:pt x="2666" y="6507"/>
                    <a:pt x="2268" y="6319"/>
                  </a:cubicBezTo>
                  <a:cubicBezTo>
                    <a:pt x="1268" y="5886"/>
                    <a:pt x="534" y="4952"/>
                    <a:pt x="367" y="3884"/>
                  </a:cubicBezTo>
                  <a:cubicBezTo>
                    <a:pt x="267" y="3150"/>
                    <a:pt x="367" y="2417"/>
                    <a:pt x="734" y="1749"/>
                  </a:cubicBezTo>
                  <a:cubicBezTo>
                    <a:pt x="867" y="1516"/>
                    <a:pt x="1034" y="1282"/>
                    <a:pt x="1201" y="1082"/>
                  </a:cubicBezTo>
                  <a:lnTo>
                    <a:pt x="1201" y="1082"/>
                  </a:lnTo>
                  <a:cubicBezTo>
                    <a:pt x="1001" y="1249"/>
                    <a:pt x="801" y="1483"/>
                    <a:pt x="667" y="1716"/>
                  </a:cubicBezTo>
                  <a:cubicBezTo>
                    <a:pt x="0" y="2850"/>
                    <a:pt x="67" y="4285"/>
                    <a:pt x="801" y="5352"/>
                  </a:cubicBezTo>
                  <a:cubicBezTo>
                    <a:pt x="1168" y="5852"/>
                    <a:pt x="1635" y="6253"/>
                    <a:pt x="2202" y="6486"/>
                  </a:cubicBezTo>
                  <a:cubicBezTo>
                    <a:pt x="2502" y="6620"/>
                    <a:pt x="2802" y="6720"/>
                    <a:pt x="3136" y="6753"/>
                  </a:cubicBezTo>
                  <a:cubicBezTo>
                    <a:pt x="3302" y="6786"/>
                    <a:pt x="3469" y="6803"/>
                    <a:pt x="3640" y="6803"/>
                  </a:cubicBezTo>
                  <a:cubicBezTo>
                    <a:pt x="3811" y="6803"/>
                    <a:pt x="3986" y="6786"/>
                    <a:pt x="4170" y="6753"/>
                  </a:cubicBezTo>
                  <a:cubicBezTo>
                    <a:pt x="5637" y="6519"/>
                    <a:pt x="6772" y="5319"/>
                    <a:pt x="6972" y="3851"/>
                  </a:cubicBezTo>
                  <a:cubicBezTo>
                    <a:pt x="7005" y="3517"/>
                    <a:pt x="7005" y="3150"/>
                    <a:pt x="6938" y="2817"/>
                  </a:cubicBezTo>
                  <a:cubicBezTo>
                    <a:pt x="6872" y="2483"/>
                    <a:pt x="6772" y="2183"/>
                    <a:pt x="6638" y="1883"/>
                  </a:cubicBezTo>
                  <a:cubicBezTo>
                    <a:pt x="6138" y="849"/>
                    <a:pt x="5137" y="148"/>
                    <a:pt x="3970" y="15"/>
                  </a:cubicBezTo>
                  <a:cubicBezTo>
                    <a:pt x="3861" y="5"/>
                    <a:pt x="3753" y="1"/>
                    <a:pt x="364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135"/>
            <p:cNvSpPr/>
            <p:nvPr/>
          </p:nvSpPr>
          <p:spPr>
            <a:xfrm>
              <a:off x="5306450" y="1191300"/>
              <a:ext cx="466200" cy="464525"/>
            </a:xfrm>
            <a:custGeom>
              <a:rect b="b" l="l" r="r" t="t"/>
              <a:pathLst>
                <a:path extrusionOk="0" h="18581" w="18648">
                  <a:moveTo>
                    <a:pt x="4474" y="2265"/>
                  </a:moveTo>
                  <a:lnTo>
                    <a:pt x="4904" y="2535"/>
                  </a:lnTo>
                  <a:lnTo>
                    <a:pt x="5238" y="2736"/>
                  </a:lnTo>
                  <a:cubicBezTo>
                    <a:pt x="5259" y="2736"/>
                    <a:pt x="5279" y="2736"/>
                    <a:pt x="5300" y="2743"/>
                  </a:cubicBezTo>
                  <a:lnTo>
                    <a:pt x="5300" y="2743"/>
                  </a:lnTo>
                  <a:lnTo>
                    <a:pt x="5238" y="2702"/>
                  </a:lnTo>
                  <a:lnTo>
                    <a:pt x="4938" y="2535"/>
                  </a:lnTo>
                  <a:lnTo>
                    <a:pt x="4474" y="2265"/>
                  </a:lnTo>
                  <a:close/>
                  <a:moveTo>
                    <a:pt x="5300" y="2743"/>
                  </a:moveTo>
                  <a:lnTo>
                    <a:pt x="5338" y="2769"/>
                  </a:lnTo>
                  <a:cubicBezTo>
                    <a:pt x="5325" y="2756"/>
                    <a:pt x="5313" y="2748"/>
                    <a:pt x="5300" y="2743"/>
                  </a:cubicBezTo>
                  <a:close/>
                  <a:moveTo>
                    <a:pt x="10709" y="0"/>
                  </a:moveTo>
                  <a:lnTo>
                    <a:pt x="7606" y="67"/>
                  </a:lnTo>
                  <a:lnTo>
                    <a:pt x="7573" y="67"/>
                  </a:lnTo>
                  <a:lnTo>
                    <a:pt x="7573" y="100"/>
                  </a:lnTo>
                  <a:cubicBezTo>
                    <a:pt x="7440" y="834"/>
                    <a:pt x="7306" y="1435"/>
                    <a:pt x="7206" y="1935"/>
                  </a:cubicBezTo>
                  <a:lnTo>
                    <a:pt x="7239" y="1935"/>
                  </a:lnTo>
                  <a:cubicBezTo>
                    <a:pt x="6739" y="2068"/>
                    <a:pt x="6272" y="2269"/>
                    <a:pt x="5805" y="2502"/>
                  </a:cubicBezTo>
                  <a:cubicBezTo>
                    <a:pt x="5672" y="2569"/>
                    <a:pt x="5572" y="2636"/>
                    <a:pt x="5505" y="2702"/>
                  </a:cubicBezTo>
                  <a:lnTo>
                    <a:pt x="5838" y="2535"/>
                  </a:lnTo>
                  <a:cubicBezTo>
                    <a:pt x="6272" y="2302"/>
                    <a:pt x="6772" y="2102"/>
                    <a:pt x="7239" y="1968"/>
                  </a:cubicBezTo>
                  <a:cubicBezTo>
                    <a:pt x="7371" y="1508"/>
                    <a:pt x="7470" y="919"/>
                    <a:pt x="7632" y="200"/>
                  </a:cubicBezTo>
                  <a:lnTo>
                    <a:pt x="7632" y="200"/>
                  </a:lnTo>
                  <a:lnTo>
                    <a:pt x="10654" y="168"/>
                  </a:lnTo>
                  <a:lnTo>
                    <a:pt x="10654" y="168"/>
                  </a:lnTo>
                  <a:cubicBezTo>
                    <a:pt x="10755" y="715"/>
                    <a:pt x="10914" y="1294"/>
                    <a:pt x="11042" y="1935"/>
                  </a:cubicBezTo>
                  <a:lnTo>
                    <a:pt x="11042" y="1968"/>
                  </a:lnTo>
                  <a:lnTo>
                    <a:pt x="11109" y="1968"/>
                  </a:lnTo>
                  <a:cubicBezTo>
                    <a:pt x="11743" y="2135"/>
                    <a:pt x="12376" y="2369"/>
                    <a:pt x="12943" y="2702"/>
                  </a:cubicBezTo>
                  <a:lnTo>
                    <a:pt x="12977" y="2702"/>
                  </a:lnTo>
                  <a:lnTo>
                    <a:pt x="13010" y="2669"/>
                  </a:lnTo>
                  <a:lnTo>
                    <a:pt x="14538" y="1694"/>
                  </a:lnTo>
                  <a:lnTo>
                    <a:pt x="14538" y="1694"/>
                  </a:lnTo>
                  <a:cubicBezTo>
                    <a:pt x="15219" y="2342"/>
                    <a:pt x="15931" y="3023"/>
                    <a:pt x="16675" y="3765"/>
                  </a:cubicBezTo>
                  <a:lnTo>
                    <a:pt x="16675" y="3765"/>
                  </a:lnTo>
                  <a:lnTo>
                    <a:pt x="15745" y="5304"/>
                  </a:lnTo>
                  <a:lnTo>
                    <a:pt x="15712" y="5337"/>
                  </a:lnTo>
                  <a:lnTo>
                    <a:pt x="15745" y="5404"/>
                  </a:lnTo>
                  <a:cubicBezTo>
                    <a:pt x="16079" y="5971"/>
                    <a:pt x="16346" y="6572"/>
                    <a:pt x="16546" y="7205"/>
                  </a:cubicBezTo>
                  <a:lnTo>
                    <a:pt x="16546" y="7272"/>
                  </a:lnTo>
                  <a:lnTo>
                    <a:pt x="16579" y="7272"/>
                  </a:lnTo>
                  <a:lnTo>
                    <a:pt x="18349" y="7626"/>
                  </a:lnTo>
                  <a:lnTo>
                    <a:pt x="18349" y="7626"/>
                  </a:lnTo>
                  <a:cubicBezTo>
                    <a:pt x="18381" y="8581"/>
                    <a:pt x="18412" y="9567"/>
                    <a:pt x="18414" y="10583"/>
                  </a:cubicBezTo>
                  <a:lnTo>
                    <a:pt x="18414" y="10583"/>
                  </a:lnTo>
                  <a:lnTo>
                    <a:pt x="16646" y="11042"/>
                  </a:lnTo>
                  <a:lnTo>
                    <a:pt x="16579" y="11042"/>
                  </a:lnTo>
                  <a:lnTo>
                    <a:pt x="16579" y="11075"/>
                  </a:lnTo>
                  <a:cubicBezTo>
                    <a:pt x="16413" y="11742"/>
                    <a:pt x="16179" y="12342"/>
                    <a:pt x="15846" y="12943"/>
                  </a:cubicBezTo>
                  <a:lnTo>
                    <a:pt x="15812" y="12976"/>
                  </a:lnTo>
                  <a:lnTo>
                    <a:pt x="15846" y="13043"/>
                  </a:lnTo>
                  <a:lnTo>
                    <a:pt x="16828" y="14532"/>
                  </a:lnTo>
                  <a:lnTo>
                    <a:pt x="14781" y="16674"/>
                  </a:lnTo>
                  <a:lnTo>
                    <a:pt x="14781" y="16674"/>
                  </a:lnTo>
                  <a:lnTo>
                    <a:pt x="13244" y="15745"/>
                  </a:lnTo>
                  <a:lnTo>
                    <a:pt x="13210" y="15712"/>
                  </a:lnTo>
                  <a:lnTo>
                    <a:pt x="13144" y="15745"/>
                  </a:lnTo>
                  <a:cubicBezTo>
                    <a:pt x="12577" y="16078"/>
                    <a:pt x="11976" y="16345"/>
                    <a:pt x="11342" y="16545"/>
                  </a:cubicBezTo>
                  <a:lnTo>
                    <a:pt x="11276" y="16545"/>
                  </a:lnTo>
                  <a:lnTo>
                    <a:pt x="11276" y="16579"/>
                  </a:lnTo>
                  <a:cubicBezTo>
                    <a:pt x="11147" y="17188"/>
                    <a:pt x="11019" y="17798"/>
                    <a:pt x="10891" y="18348"/>
                  </a:cubicBezTo>
                  <a:lnTo>
                    <a:pt x="10891" y="18348"/>
                  </a:lnTo>
                  <a:lnTo>
                    <a:pt x="7952" y="18379"/>
                  </a:lnTo>
                  <a:lnTo>
                    <a:pt x="7952" y="18379"/>
                  </a:lnTo>
                  <a:cubicBezTo>
                    <a:pt x="7822" y="17779"/>
                    <a:pt x="7666" y="17183"/>
                    <a:pt x="7540" y="16646"/>
                  </a:cubicBezTo>
                  <a:lnTo>
                    <a:pt x="7540" y="16612"/>
                  </a:lnTo>
                  <a:lnTo>
                    <a:pt x="7473" y="16612"/>
                  </a:lnTo>
                  <a:cubicBezTo>
                    <a:pt x="6839" y="16445"/>
                    <a:pt x="6205" y="16179"/>
                    <a:pt x="5638" y="15878"/>
                  </a:cubicBezTo>
                  <a:lnTo>
                    <a:pt x="5572" y="15845"/>
                  </a:lnTo>
                  <a:lnTo>
                    <a:pt x="5538" y="15878"/>
                  </a:lnTo>
                  <a:lnTo>
                    <a:pt x="4030" y="16873"/>
                  </a:lnTo>
                  <a:lnTo>
                    <a:pt x="1907" y="14782"/>
                  </a:lnTo>
                  <a:lnTo>
                    <a:pt x="2836" y="13243"/>
                  </a:lnTo>
                  <a:lnTo>
                    <a:pt x="2836" y="13210"/>
                  </a:lnTo>
                  <a:lnTo>
                    <a:pt x="2836" y="13176"/>
                  </a:lnTo>
                  <a:cubicBezTo>
                    <a:pt x="2469" y="12609"/>
                    <a:pt x="2202" y="11976"/>
                    <a:pt x="2036" y="11342"/>
                  </a:cubicBezTo>
                  <a:lnTo>
                    <a:pt x="2036" y="11308"/>
                  </a:lnTo>
                  <a:lnTo>
                    <a:pt x="1969" y="11308"/>
                  </a:lnTo>
                  <a:lnTo>
                    <a:pt x="199" y="10922"/>
                  </a:lnTo>
                  <a:lnTo>
                    <a:pt x="199" y="10922"/>
                  </a:lnTo>
                  <a:cubicBezTo>
                    <a:pt x="168" y="9875"/>
                    <a:pt x="167" y="8889"/>
                    <a:pt x="136" y="7964"/>
                  </a:cubicBezTo>
                  <a:lnTo>
                    <a:pt x="136" y="7964"/>
                  </a:lnTo>
                  <a:lnTo>
                    <a:pt x="1902" y="7506"/>
                  </a:lnTo>
                  <a:lnTo>
                    <a:pt x="1936" y="7506"/>
                  </a:lnTo>
                  <a:lnTo>
                    <a:pt x="1936" y="7472"/>
                  </a:lnTo>
                  <a:cubicBezTo>
                    <a:pt x="2102" y="6839"/>
                    <a:pt x="2336" y="6205"/>
                    <a:pt x="2669" y="5604"/>
                  </a:cubicBezTo>
                  <a:lnTo>
                    <a:pt x="2669" y="5571"/>
                  </a:lnTo>
                  <a:lnTo>
                    <a:pt x="1661" y="4043"/>
                  </a:lnTo>
                  <a:lnTo>
                    <a:pt x="1661" y="4043"/>
                  </a:lnTo>
                  <a:lnTo>
                    <a:pt x="3758" y="1847"/>
                  </a:lnTo>
                  <a:lnTo>
                    <a:pt x="4474" y="2265"/>
                  </a:lnTo>
                  <a:lnTo>
                    <a:pt x="3737" y="1802"/>
                  </a:lnTo>
                  <a:lnTo>
                    <a:pt x="3704" y="1802"/>
                  </a:lnTo>
                  <a:lnTo>
                    <a:pt x="1569" y="4003"/>
                  </a:lnTo>
                  <a:lnTo>
                    <a:pt x="1535" y="4037"/>
                  </a:lnTo>
                  <a:lnTo>
                    <a:pt x="1569" y="4070"/>
                  </a:lnTo>
                  <a:lnTo>
                    <a:pt x="2550" y="5607"/>
                  </a:lnTo>
                  <a:lnTo>
                    <a:pt x="2550" y="5607"/>
                  </a:lnTo>
                  <a:cubicBezTo>
                    <a:pt x="2228" y="6191"/>
                    <a:pt x="1971" y="6807"/>
                    <a:pt x="1807" y="7454"/>
                  </a:cubicBezTo>
                  <a:lnTo>
                    <a:pt x="1807" y="7454"/>
                  </a:lnTo>
                  <a:lnTo>
                    <a:pt x="34" y="7873"/>
                  </a:lnTo>
                  <a:lnTo>
                    <a:pt x="1" y="7873"/>
                  </a:lnTo>
                  <a:lnTo>
                    <a:pt x="1" y="7906"/>
                  </a:lnTo>
                  <a:cubicBezTo>
                    <a:pt x="1" y="8907"/>
                    <a:pt x="34" y="9941"/>
                    <a:pt x="34" y="11008"/>
                  </a:cubicBezTo>
                  <a:lnTo>
                    <a:pt x="34" y="11075"/>
                  </a:lnTo>
                  <a:lnTo>
                    <a:pt x="101" y="11075"/>
                  </a:lnTo>
                  <a:lnTo>
                    <a:pt x="1876" y="11430"/>
                  </a:lnTo>
                  <a:lnTo>
                    <a:pt x="1876" y="11430"/>
                  </a:lnTo>
                  <a:cubicBezTo>
                    <a:pt x="2069" y="12038"/>
                    <a:pt x="2324" y="12646"/>
                    <a:pt x="2641" y="13224"/>
                  </a:cubicBezTo>
                  <a:lnTo>
                    <a:pt x="2641" y="13224"/>
                  </a:lnTo>
                  <a:lnTo>
                    <a:pt x="1702" y="14778"/>
                  </a:lnTo>
                  <a:lnTo>
                    <a:pt x="1669" y="14844"/>
                  </a:lnTo>
                  <a:lnTo>
                    <a:pt x="1735" y="14878"/>
                  </a:lnTo>
                  <a:lnTo>
                    <a:pt x="4004" y="17046"/>
                  </a:lnTo>
                  <a:lnTo>
                    <a:pt x="4070" y="17079"/>
                  </a:lnTo>
                  <a:lnTo>
                    <a:pt x="4137" y="17046"/>
                  </a:lnTo>
                  <a:lnTo>
                    <a:pt x="5659" y="16042"/>
                  </a:lnTo>
                  <a:lnTo>
                    <a:pt x="5659" y="16042"/>
                  </a:lnTo>
                  <a:cubicBezTo>
                    <a:pt x="6227" y="16352"/>
                    <a:pt x="6825" y="16603"/>
                    <a:pt x="7452" y="16765"/>
                  </a:cubicBezTo>
                  <a:lnTo>
                    <a:pt x="7452" y="16765"/>
                  </a:lnTo>
                  <a:cubicBezTo>
                    <a:pt x="7581" y="17319"/>
                    <a:pt x="7712" y="17932"/>
                    <a:pt x="7873" y="18514"/>
                  </a:cubicBezTo>
                  <a:lnTo>
                    <a:pt x="7873" y="18580"/>
                  </a:lnTo>
                  <a:lnTo>
                    <a:pt x="7940" y="18580"/>
                  </a:lnTo>
                  <a:lnTo>
                    <a:pt x="11042" y="18547"/>
                  </a:lnTo>
                  <a:lnTo>
                    <a:pt x="11109" y="18547"/>
                  </a:lnTo>
                  <a:lnTo>
                    <a:pt x="11109" y="18480"/>
                  </a:lnTo>
                  <a:cubicBezTo>
                    <a:pt x="11239" y="17895"/>
                    <a:pt x="11369" y="17310"/>
                    <a:pt x="11499" y="16694"/>
                  </a:cubicBezTo>
                  <a:lnTo>
                    <a:pt x="11499" y="16694"/>
                  </a:lnTo>
                  <a:cubicBezTo>
                    <a:pt x="12095" y="16502"/>
                    <a:pt x="12691" y="16251"/>
                    <a:pt x="13258" y="15941"/>
                  </a:cubicBezTo>
                  <a:lnTo>
                    <a:pt x="13258" y="15941"/>
                  </a:lnTo>
                  <a:lnTo>
                    <a:pt x="14811" y="16879"/>
                  </a:lnTo>
                  <a:lnTo>
                    <a:pt x="14878" y="16912"/>
                  </a:lnTo>
                  <a:lnTo>
                    <a:pt x="14912" y="16846"/>
                  </a:lnTo>
                  <a:lnTo>
                    <a:pt x="17080" y="14611"/>
                  </a:lnTo>
                  <a:lnTo>
                    <a:pt x="17113" y="14577"/>
                  </a:lnTo>
                  <a:lnTo>
                    <a:pt x="17080" y="14511"/>
                  </a:lnTo>
                  <a:lnTo>
                    <a:pt x="16076" y="12988"/>
                  </a:lnTo>
                  <a:lnTo>
                    <a:pt x="16076" y="12988"/>
                  </a:lnTo>
                  <a:cubicBezTo>
                    <a:pt x="16387" y="12420"/>
                    <a:pt x="16637" y="11821"/>
                    <a:pt x="16800" y="11193"/>
                  </a:cubicBezTo>
                  <a:lnTo>
                    <a:pt x="16800" y="11193"/>
                  </a:lnTo>
                  <a:lnTo>
                    <a:pt x="18547" y="10708"/>
                  </a:lnTo>
                  <a:lnTo>
                    <a:pt x="18648" y="10708"/>
                  </a:lnTo>
                  <a:lnTo>
                    <a:pt x="18648" y="10641"/>
                  </a:lnTo>
                  <a:cubicBezTo>
                    <a:pt x="18614" y="9574"/>
                    <a:pt x="18581" y="8573"/>
                    <a:pt x="18581" y="7572"/>
                  </a:cubicBezTo>
                  <a:lnTo>
                    <a:pt x="18581" y="7472"/>
                  </a:lnTo>
                  <a:lnTo>
                    <a:pt x="18514" y="7472"/>
                  </a:lnTo>
                  <a:lnTo>
                    <a:pt x="16729" y="7115"/>
                  </a:lnTo>
                  <a:lnTo>
                    <a:pt x="16729" y="7115"/>
                  </a:lnTo>
                  <a:cubicBezTo>
                    <a:pt x="16535" y="6482"/>
                    <a:pt x="16279" y="5879"/>
                    <a:pt x="15933" y="5337"/>
                  </a:cubicBezTo>
                  <a:lnTo>
                    <a:pt x="15933" y="5337"/>
                  </a:lnTo>
                  <a:cubicBezTo>
                    <a:pt x="16259" y="4815"/>
                    <a:pt x="16553" y="4293"/>
                    <a:pt x="16880" y="3803"/>
                  </a:cubicBezTo>
                  <a:lnTo>
                    <a:pt x="16913" y="3736"/>
                  </a:lnTo>
                  <a:lnTo>
                    <a:pt x="16846" y="3703"/>
                  </a:lnTo>
                  <a:lnTo>
                    <a:pt x="14645" y="1535"/>
                  </a:lnTo>
                  <a:lnTo>
                    <a:pt x="14578" y="1501"/>
                  </a:lnTo>
                  <a:lnTo>
                    <a:pt x="14545" y="1535"/>
                  </a:lnTo>
                  <a:lnTo>
                    <a:pt x="13007" y="2549"/>
                  </a:lnTo>
                  <a:lnTo>
                    <a:pt x="13007" y="2549"/>
                  </a:lnTo>
                  <a:cubicBezTo>
                    <a:pt x="12436" y="2236"/>
                    <a:pt x="11835" y="2013"/>
                    <a:pt x="11205" y="1851"/>
                  </a:cubicBezTo>
                  <a:lnTo>
                    <a:pt x="11205" y="1851"/>
                  </a:lnTo>
                  <a:cubicBezTo>
                    <a:pt x="11039" y="1191"/>
                    <a:pt x="10874" y="629"/>
                    <a:pt x="10742" y="67"/>
                  </a:cubicBezTo>
                  <a:lnTo>
                    <a:pt x="1074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135"/>
            <p:cNvSpPr/>
            <p:nvPr/>
          </p:nvSpPr>
          <p:spPr>
            <a:xfrm>
              <a:off x="4561750" y="1842600"/>
              <a:ext cx="674675" cy="97600"/>
            </a:xfrm>
            <a:custGeom>
              <a:rect b="b" l="l" r="r" t="t"/>
              <a:pathLst>
                <a:path extrusionOk="0" h="3904" w="26987">
                  <a:moveTo>
                    <a:pt x="1969" y="0"/>
                  </a:moveTo>
                  <a:cubicBezTo>
                    <a:pt x="902" y="0"/>
                    <a:pt x="1" y="868"/>
                    <a:pt x="1" y="1968"/>
                  </a:cubicBezTo>
                  <a:cubicBezTo>
                    <a:pt x="1" y="3036"/>
                    <a:pt x="902" y="3903"/>
                    <a:pt x="1969" y="3903"/>
                  </a:cubicBezTo>
                  <a:lnTo>
                    <a:pt x="25052" y="3903"/>
                  </a:lnTo>
                  <a:cubicBezTo>
                    <a:pt x="26120" y="3903"/>
                    <a:pt x="26987" y="3036"/>
                    <a:pt x="26987" y="1968"/>
                  </a:cubicBezTo>
                  <a:cubicBezTo>
                    <a:pt x="26987" y="868"/>
                    <a:pt x="26120" y="0"/>
                    <a:pt x="2505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135"/>
            <p:cNvSpPr/>
            <p:nvPr/>
          </p:nvSpPr>
          <p:spPr>
            <a:xfrm>
              <a:off x="4543425" y="1840925"/>
              <a:ext cx="693850" cy="99275"/>
            </a:xfrm>
            <a:custGeom>
              <a:rect b="b" l="l" r="r" t="t"/>
              <a:pathLst>
                <a:path extrusionOk="0" h="3971" w="27754">
                  <a:moveTo>
                    <a:pt x="2702" y="1"/>
                  </a:moveTo>
                  <a:cubicBezTo>
                    <a:pt x="234" y="1"/>
                    <a:pt x="0" y="3636"/>
                    <a:pt x="2469" y="3937"/>
                  </a:cubicBezTo>
                  <a:cubicBezTo>
                    <a:pt x="1968" y="3870"/>
                    <a:pt x="1535" y="3636"/>
                    <a:pt x="1234" y="3270"/>
                  </a:cubicBezTo>
                  <a:cubicBezTo>
                    <a:pt x="167" y="2002"/>
                    <a:pt x="1068" y="101"/>
                    <a:pt x="2702" y="101"/>
                  </a:cubicBezTo>
                  <a:lnTo>
                    <a:pt x="25218" y="101"/>
                  </a:lnTo>
                  <a:cubicBezTo>
                    <a:pt x="25306" y="91"/>
                    <a:pt x="25394" y="87"/>
                    <a:pt x="25481" y="87"/>
                  </a:cubicBezTo>
                  <a:cubicBezTo>
                    <a:pt x="25691" y="87"/>
                    <a:pt x="25897" y="110"/>
                    <a:pt x="26085" y="134"/>
                  </a:cubicBezTo>
                  <a:cubicBezTo>
                    <a:pt x="26352" y="167"/>
                    <a:pt x="26619" y="267"/>
                    <a:pt x="26853" y="401"/>
                  </a:cubicBezTo>
                  <a:cubicBezTo>
                    <a:pt x="27253" y="668"/>
                    <a:pt x="27520" y="1101"/>
                    <a:pt x="27653" y="1568"/>
                  </a:cubicBezTo>
                  <a:cubicBezTo>
                    <a:pt x="27687" y="1768"/>
                    <a:pt x="27720" y="2002"/>
                    <a:pt x="27687" y="2202"/>
                  </a:cubicBezTo>
                  <a:cubicBezTo>
                    <a:pt x="27687" y="2402"/>
                    <a:pt x="27620" y="2602"/>
                    <a:pt x="27553" y="2769"/>
                  </a:cubicBezTo>
                  <a:cubicBezTo>
                    <a:pt x="27461" y="2976"/>
                    <a:pt x="27338" y="3167"/>
                    <a:pt x="27194" y="3331"/>
                  </a:cubicBezTo>
                  <a:lnTo>
                    <a:pt x="27194" y="3331"/>
                  </a:lnTo>
                  <a:cubicBezTo>
                    <a:pt x="27494" y="3019"/>
                    <a:pt x="27696" y="2611"/>
                    <a:pt x="27753" y="2169"/>
                  </a:cubicBezTo>
                  <a:cubicBezTo>
                    <a:pt x="27753" y="1935"/>
                    <a:pt x="27753" y="1735"/>
                    <a:pt x="27687" y="1502"/>
                  </a:cubicBezTo>
                  <a:cubicBezTo>
                    <a:pt x="27520" y="734"/>
                    <a:pt x="26886" y="167"/>
                    <a:pt x="26119" y="34"/>
                  </a:cubicBezTo>
                  <a:cubicBezTo>
                    <a:pt x="25819" y="1"/>
                    <a:pt x="25518" y="1"/>
                    <a:pt x="25251" y="1"/>
                  </a:cubicBezTo>
                  <a:close/>
                  <a:moveTo>
                    <a:pt x="2469" y="3937"/>
                  </a:moveTo>
                  <a:cubicBezTo>
                    <a:pt x="2585" y="3953"/>
                    <a:pt x="2702" y="3962"/>
                    <a:pt x="2819" y="3962"/>
                  </a:cubicBezTo>
                  <a:cubicBezTo>
                    <a:pt x="2936" y="3962"/>
                    <a:pt x="3052" y="3953"/>
                    <a:pt x="3169" y="3937"/>
                  </a:cubicBezTo>
                  <a:close/>
                  <a:moveTo>
                    <a:pt x="27194" y="3331"/>
                  </a:moveTo>
                  <a:cubicBezTo>
                    <a:pt x="26972" y="3561"/>
                    <a:pt x="26697" y="3738"/>
                    <a:pt x="26386" y="3837"/>
                  </a:cubicBezTo>
                  <a:cubicBezTo>
                    <a:pt x="26219" y="3870"/>
                    <a:pt x="26085" y="3903"/>
                    <a:pt x="25919" y="3903"/>
                  </a:cubicBezTo>
                  <a:lnTo>
                    <a:pt x="25785" y="3970"/>
                  </a:lnTo>
                  <a:lnTo>
                    <a:pt x="25919" y="3970"/>
                  </a:lnTo>
                  <a:cubicBezTo>
                    <a:pt x="26085" y="3970"/>
                    <a:pt x="26219" y="3937"/>
                    <a:pt x="26352" y="3903"/>
                  </a:cubicBezTo>
                  <a:cubicBezTo>
                    <a:pt x="26586" y="3803"/>
                    <a:pt x="26786" y="3703"/>
                    <a:pt x="26986" y="3536"/>
                  </a:cubicBezTo>
                  <a:cubicBezTo>
                    <a:pt x="27059" y="3474"/>
                    <a:pt x="27128" y="3405"/>
                    <a:pt x="27194" y="333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135"/>
            <p:cNvSpPr/>
            <p:nvPr/>
          </p:nvSpPr>
          <p:spPr>
            <a:xfrm>
              <a:off x="4574275" y="1854275"/>
              <a:ext cx="396125" cy="74250"/>
            </a:xfrm>
            <a:custGeom>
              <a:rect b="b" l="l" r="r" t="t"/>
              <a:pathLst>
                <a:path extrusionOk="0" h="2970" w="15845">
                  <a:moveTo>
                    <a:pt x="1468" y="0"/>
                  </a:moveTo>
                  <a:cubicBezTo>
                    <a:pt x="667" y="0"/>
                    <a:pt x="0" y="667"/>
                    <a:pt x="0" y="1501"/>
                  </a:cubicBezTo>
                  <a:cubicBezTo>
                    <a:pt x="0" y="2302"/>
                    <a:pt x="667" y="2969"/>
                    <a:pt x="1468" y="2969"/>
                  </a:cubicBezTo>
                  <a:lnTo>
                    <a:pt x="14377" y="2969"/>
                  </a:lnTo>
                  <a:cubicBezTo>
                    <a:pt x="15178" y="2969"/>
                    <a:pt x="15845" y="2302"/>
                    <a:pt x="15845" y="1501"/>
                  </a:cubicBezTo>
                  <a:cubicBezTo>
                    <a:pt x="15845" y="667"/>
                    <a:pt x="15178" y="0"/>
                    <a:pt x="143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135"/>
            <p:cNvSpPr/>
            <p:nvPr/>
          </p:nvSpPr>
          <p:spPr>
            <a:xfrm>
              <a:off x="4621800" y="1854275"/>
              <a:ext cx="95925" cy="74250"/>
            </a:xfrm>
            <a:custGeom>
              <a:rect b="b" l="l" r="r" t="t"/>
              <a:pathLst>
                <a:path extrusionOk="0" h="2970" w="3837">
                  <a:moveTo>
                    <a:pt x="1869" y="0"/>
                  </a:moveTo>
                  <a:lnTo>
                    <a:pt x="1" y="2969"/>
                  </a:lnTo>
                  <a:lnTo>
                    <a:pt x="2035" y="2969"/>
                  </a:lnTo>
                  <a:lnTo>
                    <a:pt x="38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135"/>
            <p:cNvSpPr/>
            <p:nvPr/>
          </p:nvSpPr>
          <p:spPr>
            <a:xfrm>
              <a:off x="4721050" y="1854275"/>
              <a:ext cx="95925" cy="74250"/>
            </a:xfrm>
            <a:custGeom>
              <a:rect b="b" l="l" r="r" t="t"/>
              <a:pathLst>
                <a:path extrusionOk="0" h="2970" w="3837">
                  <a:moveTo>
                    <a:pt x="1868" y="0"/>
                  </a:moveTo>
                  <a:lnTo>
                    <a:pt x="0" y="2969"/>
                  </a:lnTo>
                  <a:lnTo>
                    <a:pt x="2035" y="2969"/>
                  </a:lnTo>
                  <a:lnTo>
                    <a:pt x="383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135"/>
            <p:cNvSpPr/>
            <p:nvPr/>
          </p:nvSpPr>
          <p:spPr>
            <a:xfrm>
              <a:off x="4827775" y="1854275"/>
              <a:ext cx="95925" cy="74250"/>
            </a:xfrm>
            <a:custGeom>
              <a:rect b="b" l="l" r="r" t="t"/>
              <a:pathLst>
                <a:path extrusionOk="0" h="2970" w="3837">
                  <a:moveTo>
                    <a:pt x="1869" y="0"/>
                  </a:moveTo>
                  <a:lnTo>
                    <a:pt x="1" y="2969"/>
                  </a:lnTo>
                  <a:lnTo>
                    <a:pt x="2036" y="2969"/>
                  </a:lnTo>
                  <a:lnTo>
                    <a:pt x="38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135"/>
            <p:cNvSpPr/>
            <p:nvPr/>
          </p:nvSpPr>
          <p:spPr>
            <a:xfrm>
              <a:off x="1907375" y="2850825"/>
              <a:ext cx="1114150" cy="160975"/>
            </a:xfrm>
            <a:custGeom>
              <a:rect b="b" l="l" r="r" t="t"/>
              <a:pathLst>
                <a:path extrusionOk="0" h="6439" w="44566">
                  <a:moveTo>
                    <a:pt x="3236" y="0"/>
                  </a:moveTo>
                  <a:cubicBezTo>
                    <a:pt x="1435" y="0"/>
                    <a:pt x="0" y="1435"/>
                    <a:pt x="0" y="3202"/>
                  </a:cubicBezTo>
                  <a:cubicBezTo>
                    <a:pt x="0" y="5004"/>
                    <a:pt x="1435" y="6438"/>
                    <a:pt x="3236" y="6438"/>
                  </a:cubicBezTo>
                  <a:lnTo>
                    <a:pt x="41330" y="6438"/>
                  </a:lnTo>
                  <a:cubicBezTo>
                    <a:pt x="43098" y="6438"/>
                    <a:pt x="44565" y="5004"/>
                    <a:pt x="44565" y="3202"/>
                  </a:cubicBezTo>
                  <a:cubicBezTo>
                    <a:pt x="44565" y="1435"/>
                    <a:pt x="43098" y="0"/>
                    <a:pt x="4133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135"/>
            <p:cNvSpPr/>
            <p:nvPr/>
          </p:nvSpPr>
          <p:spPr>
            <a:xfrm>
              <a:off x="1882350" y="2846650"/>
              <a:ext cx="1141350" cy="165150"/>
            </a:xfrm>
            <a:custGeom>
              <a:rect b="b" l="l" r="r" t="t"/>
              <a:pathLst>
                <a:path extrusionOk="0" h="6606" w="45654">
                  <a:moveTo>
                    <a:pt x="4237" y="0"/>
                  </a:moveTo>
                  <a:cubicBezTo>
                    <a:pt x="3370" y="0"/>
                    <a:pt x="2569" y="334"/>
                    <a:pt x="1935" y="934"/>
                  </a:cubicBezTo>
                  <a:cubicBezTo>
                    <a:pt x="0" y="2836"/>
                    <a:pt x="1101" y="6171"/>
                    <a:pt x="3803" y="6538"/>
                  </a:cubicBezTo>
                  <a:cubicBezTo>
                    <a:pt x="4203" y="6572"/>
                    <a:pt x="4604" y="6572"/>
                    <a:pt x="5004" y="6572"/>
                  </a:cubicBezTo>
                  <a:cubicBezTo>
                    <a:pt x="4604" y="6572"/>
                    <a:pt x="4203" y="6572"/>
                    <a:pt x="3837" y="6538"/>
                  </a:cubicBezTo>
                  <a:cubicBezTo>
                    <a:pt x="3036" y="6438"/>
                    <a:pt x="2335" y="6038"/>
                    <a:pt x="1802" y="5438"/>
                  </a:cubicBezTo>
                  <a:cubicBezTo>
                    <a:pt x="34" y="3369"/>
                    <a:pt x="1502" y="201"/>
                    <a:pt x="4237" y="201"/>
                  </a:cubicBezTo>
                  <a:lnTo>
                    <a:pt x="41463" y="201"/>
                  </a:lnTo>
                  <a:cubicBezTo>
                    <a:pt x="41930" y="201"/>
                    <a:pt x="42397" y="201"/>
                    <a:pt x="42864" y="267"/>
                  </a:cubicBezTo>
                  <a:cubicBezTo>
                    <a:pt x="44132" y="467"/>
                    <a:pt x="45133" y="1401"/>
                    <a:pt x="45433" y="2669"/>
                  </a:cubicBezTo>
                  <a:cubicBezTo>
                    <a:pt x="45533" y="3003"/>
                    <a:pt x="45566" y="3336"/>
                    <a:pt x="45533" y="3703"/>
                  </a:cubicBezTo>
                  <a:cubicBezTo>
                    <a:pt x="45510" y="3934"/>
                    <a:pt x="45455" y="4148"/>
                    <a:pt x="45390" y="4358"/>
                  </a:cubicBezTo>
                  <a:lnTo>
                    <a:pt x="45390" y="4358"/>
                  </a:lnTo>
                  <a:cubicBezTo>
                    <a:pt x="45608" y="3763"/>
                    <a:pt x="45654" y="3119"/>
                    <a:pt x="45500" y="2502"/>
                  </a:cubicBezTo>
                  <a:cubicBezTo>
                    <a:pt x="45299" y="1702"/>
                    <a:pt x="44832" y="1001"/>
                    <a:pt x="44132" y="567"/>
                  </a:cubicBezTo>
                  <a:cubicBezTo>
                    <a:pt x="43765" y="301"/>
                    <a:pt x="43331" y="134"/>
                    <a:pt x="42898" y="67"/>
                  </a:cubicBezTo>
                  <a:cubicBezTo>
                    <a:pt x="42397" y="0"/>
                    <a:pt x="41930" y="0"/>
                    <a:pt x="41463" y="0"/>
                  </a:cubicBezTo>
                  <a:close/>
                  <a:moveTo>
                    <a:pt x="45390" y="4358"/>
                  </a:moveTo>
                  <a:cubicBezTo>
                    <a:pt x="45372" y="4407"/>
                    <a:pt x="45353" y="4455"/>
                    <a:pt x="45333" y="4504"/>
                  </a:cubicBezTo>
                  <a:cubicBezTo>
                    <a:pt x="45133" y="5004"/>
                    <a:pt x="44766" y="5471"/>
                    <a:pt x="44365" y="5805"/>
                  </a:cubicBezTo>
                  <a:cubicBezTo>
                    <a:pt x="44032" y="6038"/>
                    <a:pt x="43698" y="6238"/>
                    <a:pt x="43298" y="6338"/>
                  </a:cubicBezTo>
                  <a:cubicBezTo>
                    <a:pt x="43065" y="6405"/>
                    <a:pt x="42831" y="6472"/>
                    <a:pt x="42598" y="6472"/>
                  </a:cubicBezTo>
                  <a:lnTo>
                    <a:pt x="42331" y="6605"/>
                  </a:lnTo>
                  <a:lnTo>
                    <a:pt x="42598" y="6605"/>
                  </a:lnTo>
                  <a:cubicBezTo>
                    <a:pt x="42831" y="6572"/>
                    <a:pt x="43065" y="6538"/>
                    <a:pt x="43298" y="6472"/>
                  </a:cubicBezTo>
                  <a:cubicBezTo>
                    <a:pt x="44199" y="6171"/>
                    <a:pt x="44933" y="5504"/>
                    <a:pt x="45299" y="4637"/>
                  </a:cubicBezTo>
                  <a:cubicBezTo>
                    <a:pt x="45330" y="4544"/>
                    <a:pt x="45361" y="4452"/>
                    <a:pt x="45390" y="4358"/>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135"/>
            <p:cNvSpPr/>
            <p:nvPr/>
          </p:nvSpPr>
          <p:spPr>
            <a:xfrm>
              <a:off x="1926550" y="2870000"/>
              <a:ext cx="655500" cy="122600"/>
            </a:xfrm>
            <a:custGeom>
              <a:rect b="b" l="l" r="r" t="t"/>
              <a:pathLst>
                <a:path extrusionOk="0" h="4904" w="26220">
                  <a:moveTo>
                    <a:pt x="2469" y="0"/>
                  </a:moveTo>
                  <a:cubicBezTo>
                    <a:pt x="1101" y="0"/>
                    <a:pt x="0" y="1101"/>
                    <a:pt x="0" y="2435"/>
                  </a:cubicBezTo>
                  <a:cubicBezTo>
                    <a:pt x="0" y="3803"/>
                    <a:pt x="1101" y="4904"/>
                    <a:pt x="2469" y="4904"/>
                  </a:cubicBezTo>
                  <a:lnTo>
                    <a:pt x="23751" y="4904"/>
                  </a:lnTo>
                  <a:cubicBezTo>
                    <a:pt x="25118" y="4904"/>
                    <a:pt x="26219" y="3803"/>
                    <a:pt x="26219" y="2435"/>
                  </a:cubicBezTo>
                  <a:cubicBezTo>
                    <a:pt x="26219" y="1101"/>
                    <a:pt x="25118" y="0"/>
                    <a:pt x="237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135"/>
            <p:cNvSpPr/>
            <p:nvPr/>
          </p:nvSpPr>
          <p:spPr>
            <a:xfrm>
              <a:off x="2006600" y="2870000"/>
              <a:ext cx="157650" cy="122600"/>
            </a:xfrm>
            <a:custGeom>
              <a:rect b="b" l="l" r="r" t="t"/>
              <a:pathLst>
                <a:path extrusionOk="0" h="4904" w="6306">
                  <a:moveTo>
                    <a:pt x="3036" y="0"/>
                  </a:moveTo>
                  <a:lnTo>
                    <a:pt x="1" y="4904"/>
                  </a:lnTo>
                  <a:lnTo>
                    <a:pt x="3336" y="4904"/>
                  </a:lnTo>
                  <a:lnTo>
                    <a:pt x="630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135"/>
            <p:cNvSpPr/>
            <p:nvPr/>
          </p:nvSpPr>
          <p:spPr>
            <a:xfrm>
              <a:off x="2170050" y="2870000"/>
              <a:ext cx="158475" cy="122600"/>
            </a:xfrm>
            <a:custGeom>
              <a:rect b="b" l="l" r="r" t="t"/>
              <a:pathLst>
                <a:path extrusionOk="0" h="4904" w="6339">
                  <a:moveTo>
                    <a:pt x="3070" y="0"/>
                  </a:moveTo>
                  <a:lnTo>
                    <a:pt x="1" y="4904"/>
                  </a:lnTo>
                  <a:lnTo>
                    <a:pt x="3336" y="4904"/>
                  </a:lnTo>
                  <a:lnTo>
                    <a:pt x="633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135"/>
            <p:cNvSpPr/>
            <p:nvPr/>
          </p:nvSpPr>
          <p:spPr>
            <a:xfrm>
              <a:off x="2346025" y="2870000"/>
              <a:ext cx="158450" cy="122600"/>
            </a:xfrm>
            <a:custGeom>
              <a:rect b="b" l="l" r="r" t="t"/>
              <a:pathLst>
                <a:path extrusionOk="0" h="4904" w="6338">
                  <a:moveTo>
                    <a:pt x="3069" y="0"/>
                  </a:moveTo>
                  <a:lnTo>
                    <a:pt x="0" y="4904"/>
                  </a:lnTo>
                  <a:lnTo>
                    <a:pt x="3336" y="4904"/>
                  </a:lnTo>
                  <a:lnTo>
                    <a:pt x="63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135"/>
            <p:cNvSpPr/>
            <p:nvPr/>
          </p:nvSpPr>
          <p:spPr>
            <a:xfrm>
              <a:off x="2357700" y="1133750"/>
              <a:ext cx="312725" cy="311925"/>
            </a:xfrm>
            <a:custGeom>
              <a:rect b="b" l="l" r="r" t="t"/>
              <a:pathLst>
                <a:path extrusionOk="0" h="12477" w="12509">
                  <a:moveTo>
                    <a:pt x="6277" y="3926"/>
                  </a:moveTo>
                  <a:cubicBezTo>
                    <a:pt x="6660" y="3926"/>
                    <a:pt x="7049" y="4026"/>
                    <a:pt x="7405" y="4237"/>
                  </a:cubicBezTo>
                  <a:cubicBezTo>
                    <a:pt x="9140" y="5238"/>
                    <a:pt x="8773" y="7806"/>
                    <a:pt x="6872" y="8307"/>
                  </a:cubicBezTo>
                  <a:cubicBezTo>
                    <a:pt x="6660" y="8365"/>
                    <a:pt x="6453" y="8392"/>
                    <a:pt x="6253" y="8392"/>
                  </a:cubicBezTo>
                  <a:cubicBezTo>
                    <a:pt x="4625" y="8392"/>
                    <a:pt x="3478" y="6583"/>
                    <a:pt x="4370" y="5038"/>
                  </a:cubicBezTo>
                  <a:cubicBezTo>
                    <a:pt x="4770" y="4326"/>
                    <a:pt x="5511" y="3926"/>
                    <a:pt x="6277" y="3926"/>
                  </a:cubicBezTo>
                  <a:close/>
                  <a:moveTo>
                    <a:pt x="5671" y="1"/>
                  </a:moveTo>
                  <a:lnTo>
                    <a:pt x="3669" y="534"/>
                  </a:lnTo>
                  <a:lnTo>
                    <a:pt x="3703" y="1769"/>
                  </a:lnTo>
                  <a:cubicBezTo>
                    <a:pt x="3302" y="2002"/>
                    <a:pt x="2935" y="2269"/>
                    <a:pt x="2635" y="2603"/>
                  </a:cubicBezTo>
                  <a:lnTo>
                    <a:pt x="2635" y="2636"/>
                  </a:lnTo>
                  <a:lnTo>
                    <a:pt x="1434" y="2269"/>
                  </a:lnTo>
                  <a:lnTo>
                    <a:pt x="367" y="4070"/>
                  </a:lnTo>
                  <a:lnTo>
                    <a:pt x="1301" y="4904"/>
                  </a:lnTo>
                  <a:cubicBezTo>
                    <a:pt x="1168" y="5338"/>
                    <a:pt x="1101" y="5771"/>
                    <a:pt x="1101" y="6238"/>
                  </a:cubicBezTo>
                  <a:lnTo>
                    <a:pt x="0" y="6806"/>
                  </a:lnTo>
                  <a:lnTo>
                    <a:pt x="567" y="8840"/>
                  </a:lnTo>
                  <a:lnTo>
                    <a:pt x="1835" y="8774"/>
                  </a:lnTo>
                  <a:cubicBezTo>
                    <a:pt x="2068" y="9174"/>
                    <a:pt x="2335" y="9541"/>
                    <a:pt x="2669" y="9874"/>
                  </a:cubicBezTo>
                  <a:lnTo>
                    <a:pt x="2302" y="11042"/>
                  </a:lnTo>
                  <a:lnTo>
                    <a:pt x="4103" y="12109"/>
                  </a:lnTo>
                  <a:lnTo>
                    <a:pt x="4937" y="11175"/>
                  </a:lnTo>
                  <a:cubicBezTo>
                    <a:pt x="5371" y="11309"/>
                    <a:pt x="5804" y="11375"/>
                    <a:pt x="6271" y="11375"/>
                  </a:cubicBezTo>
                  <a:lnTo>
                    <a:pt x="6838" y="12476"/>
                  </a:lnTo>
                  <a:lnTo>
                    <a:pt x="8873" y="11943"/>
                  </a:lnTo>
                  <a:lnTo>
                    <a:pt x="8806" y="10708"/>
                  </a:lnTo>
                  <a:cubicBezTo>
                    <a:pt x="9207" y="10475"/>
                    <a:pt x="9574" y="10175"/>
                    <a:pt x="9907" y="9874"/>
                  </a:cubicBezTo>
                  <a:lnTo>
                    <a:pt x="11108" y="10241"/>
                  </a:lnTo>
                  <a:lnTo>
                    <a:pt x="12142" y="8440"/>
                  </a:lnTo>
                  <a:lnTo>
                    <a:pt x="11208" y="7573"/>
                  </a:lnTo>
                  <a:cubicBezTo>
                    <a:pt x="11341" y="7139"/>
                    <a:pt x="11408" y="6705"/>
                    <a:pt x="11408" y="6238"/>
                  </a:cubicBezTo>
                  <a:lnTo>
                    <a:pt x="12509" y="5671"/>
                  </a:lnTo>
                  <a:lnTo>
                    <a:pt x="11975" y="3637"/>
                  </a:lnTo>
                  <a:lnTo>
                    <a:pt x="10708" y="3703"/>
                  </a:lnTo>
                  <a:cubicBezTo>
                    <a:pt x="10474" y="3303"/>
                    <a:pt x="10207" y="2936"/>
                    <a:pt x="9874" y="2603"/>
                  </a:cubicBezTo>
                  <a:lnTo>
                    <a:pt x="10241" y="1402"/>
                  </a:lnTo>
                  <a:lnTo>
                    <a:pt x="8473" y="368"/>
                  </a:lnTo>
                  <a:lnTo>
                    <a:pt x="7605" y="1302"/>
                  </a:lnTo>
                  <a:cubicBezTo>
                    <a:pt x="7172" y="1168"/>
                    <a:pt x="6705" y="1101"/>
                    <a:pt x="6271" y="1101"/>
                  </a:cubicBezTo>
                  <a:lnTo>
                    <a:pt x="567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135"/>
            <p:cNvSpPr/>
            <p:nvPr/>
          </p:nvSpPr>
          <p:spPr>
            <a:xfrm>
              <a:off x="2454425" y="1230575"/>
              <a:ext cx="120100" cy="114825"/>
            </a:xfrm>
            <a:custGeom>
              <a:rect b="b" l="l" r="r" t="t"/>
              <a:pathLst>
                <a:path extrusionOk="0" h="4593" w="4804">
                  <a:moveTo>
                    <a:pt x="2457" y="1"/>
                  </a:moveTo>
                  <a:cubicBezTo>
                    <a:pt x="1849" y="1"/>
                    <a:pt x="1250" y="249"/>
                    <a:pt x="801" y="698"/>
                  </a:cubicBezTo>
                  <a:cubicBezTo>
                    <a:pt x="668" y="831"/>
                    <a:pt x="568" y="998"/>
                    <a:pt x="501" y="1165"/>
                  </a:cubicBezTo>
                  <a:cubicBezTo>
                    <a:pt x="601" y="1031"/>
                    <a:pt x="734" y="864"/>
                    <a:pt x="834" y="764"/>
                  </a:cubicBezTo>
                  <a:cubicBezTo>
                    <a:pt x="1283" y="339"/>
                    <a:pt x="1849" y="115"/>
                    <a:pt x="2437" y="115"/>
                  </a:cubicBezTo>
                  <a:cubicBezTo>
                    <a:pt x="2680" y="115"/>
                    <a:pt x="2926" y="153"/>
                    <a:pt x="3169" y="231"/>
                  </a:cubicBezTo>
                  <a:cubicBezTo>
                    <a:pt x="3503" y="364"/>
                    <a:pt x="3837" y="598"/>
                    <a:pt x="4103" y="898"/>
                  </a:cubicBezTo>
                  <a:cubicBezTo>
                    <a:pt x="4237" y="1065"/>
                    <a:pt x="4337" y="1231"/>
                    <a:pt x="4404" y="1431"/>
                  </a:cubicBezTo>
                  <a:cubicBezTo>
                    <a:pt x="4504" y="1632"/>
                    <a:pt x="4570" y="1832"/>
                    <a:pt x="4570" y="2065"/>
                  </a:cubicBezTo>
                  <a:cubicBezTo>
                    <a:pt x="4637" y="2499"/>
                    <a:pt x="4537" y="2966"/>
                    <a:pt x="4304" y="3366"/>
                  </a:cubicBezTo>
                  <a:cubicBezTo>
                    <a:pt x="4070" y="3766"/>
                    <a:pt x="3703" y="4100"/>
                    <a:pt x="3303" y="4267"/>
                  </a:cubicBezTo>
                  <a:cubicBezTo>
                    <a:pt x="3103" y="4367"/>
                    <a:pt x="2869" y="4434"/>
                    <a:pt x="2669" y="4434"/>
                  </a:cubicBezTo>
                  <a:cubicBezTo>
                    <a:pt x="2569" y="4450"/>
                    <a:pt x="2461" y="4459"/>
                    <a:pt x="2352" y="4459"/>
                  </a:cubicBezTo>
                  <a:cubicBezTo>
                    <a:pt x="2244" y="4459"/>
                    <a:pt x="2135" y="4450"/>
                    <a:pt x="2035" y="4434"/>
                  </a:cubicBezTo>
                  <a:cubicBezTo>
                    <a:pt x="1668" y="4367"/>
                    <a:pt x="1301" y="4200"/>
                    <a:pt x="1001" y="3967"/>
                  </a:cubicBezTo>
                  <a:cubicBezTo>
                    <a:pt x="734" y="3733"/>
                    <a:pt x="534" y="3466"/>
                    <a:pt x="401" y="3133"/>
                  </a:cubicBezTo>
                  <a:cubicBezTo>
                    <a:pt x="201" y="2699"/>
                    <a:pt x="167" y="2165"/>
                    <a:pt x="301" y="1698"/>
                  </a:cubicBezTo>
                  <a:cubicBezTo>
                    <a:pt x="367" y="1532"/>
                    <a:pt x="434" y="1365"/>
                    <a:pt x="501" y="1198"/>
                  </a:cubicBezTo>
                  <a:lnTo>
                    <a:pt x="501" y="1198"/>
                  </a:lnTo>
                  <a:cubicBezTo>
                    <a:pt x="401" y="1331"/>
                    <a:pt x="301" y="1498"/>
                    <a:pt x="267" y="1698"/>
                  </a:cubicBezTo>
                  <a:cubicBezTo>
                    <a:pt x="0" y="2532"/>
                    <a:pt x="267" y="3466"/>
                    <a:pt x="934" y="4033"/>
                  </a:cubicBezTo>
                  <a:cubicBezTo>
                    <a:pt x="1235" y="4300"/>
                    <a:pt x="1602" y="4467"/>
                    <a:pt x="2035" y="4567"/>
                  </a:cubicBezTo>
                  <a:cubicBezTo>
                    <a:pt x="2135" y="4584"/>
                    <a:pt x="2244" y="4592"/>
                    <a:pt x="2352" y="4592"/>
                  </a:cubicBezTo>
                  <a:cubicBezTo>
                    <a:pt x="2461" y="4592"/>
                    <a:pt x="2569" y="4584"/>
                    <a:pt x="2669" y="4567"/>
                  </a:cubicBezTo>
                  <a:cubicBezTo>
                    <a:pt x="2903" y="4534"/>
                    <a:pt x="3136" y="4467"/>
                    <a:pt x="3336" y="4400"/>
                  </a:cubicBezTo>
                  <a:cubicBezTo>
                    <a:pt x="4270" y="4000"/>
                    <a:pt x="4804" y="3033"/>
                    <a:pt x="4704" y="2032"/>
                  </a:cubicBezTo>
                  <a:cubicBezTo>
                    <a:pt x="4670" y="1798"/>
                    <a:pt x="4637" y="1598"/>
                    <a:pt x="4537" y="1365"/>
                  </a:cubicBezTo>
                  <a:cubicBezTo>
                    <a:pt x="4437" y="1165"/>
                    <a:pt x="4337" y="998"/>
                    <a:pt x="4170" y="831"/>
                  </a:cubicBezTo>
                  <a:cubicBezTo>
                    <a:pt x="3903" y="497"/>
                    <a:pt x="3570" y="264"/>
                    <a:pt x="3203" y="131"/>
                  </a:cubicBezTo>
                  <a:cubicBezTo>
                    <a:pt x="2959" y="43"/>
                    <a:pt x="2707" y="1"/>
                    <a:pt x="245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135"/>
            <p:cNvSpPr/>
            <p:nvPr/>
          </p:nvSpPr>
          <p:spPr>
            <a:xfrm>
              <a:off x="2356850" y="1131250"/>
              <a:ext cx="314425" cy="316075"/>
            </a:xfrm>
            <a:custGeom>
              <a:rect b="b" l="l" r="r" t="t"/>
              <a:pathLst>
                <a:path extrusionOk="0" h="12643" w="12577">
                  <a:moveTo>
                    <a:pt x="3727" y="1466"/>
                  </a:moveTo>
                  <a:cubicBezTo>
                    <a:pt x="3732" y="1599"/>
                    <a:pt x="3736" y="1723"/>
                    <a:pt x="3737" y="1835"/>
                  </a:cubicBezTo>
                  <a:lnTo>
                    <a:pt x="3737" y="1835"/>
                  </a:lnTo>
                  <a:cubicBezTo>
                    <a:pt x="3737" y="1835"/>
                    <a:pt x="3737" y="1835"/>
                    <a:pt x="3737" y="1835"/>
                  </a:cubicBezTo>
                  <a:cubicBezTo>
                    <a:pt x="3737" y="1723"/>
                    <a:pt x="3733" y="1600"/>
                    <a:pt x="3727" y="1466"/>
                  </a:cubicBezTo>
                  <a:close/>
                  <a:moveTo>
                    <a:pt x="1468" y="2369"/>
                  </a:moveTo>
                  <a:lnTo>
                    <a:pt x="1468" y="2369"/>
                  </a:lnTo>
                  <a:lnTo>
                    <a:pt x="1468" y="2369"/>
                  </a:lnTo>
                  <a:close/>
                  <a:moveTo>
                    <a:pt x="3737" y="1835"/>
                  </a:moveTo>
                  <a:cubicBezTo>
                    <a:pt x="3436" y="2002"/>
                    <a:pt x="3170" y="2202"/>
                    <a:pt x="2903" y="2436"/>
                  </a:cubicBezTo>
                  <a:cubicBezTo>
                    <a:pt x="3170" y="2236"/>
                    <a:pt x="3436" y="2035"/>
                    <a:pt x="3737" y="1869"/>
                  </a:cubicBezTo>
                  <a:cubicBezTo>
                    <a:pt x="3737" y="1858"/>
                    <a:pt x="3737" y="1846"/>
                    <a:pt x="3737" y="1835"/>
                  </a:cubicBezTo>
                  <a:close/>
                  <a:moveTo>
                    <a:pt x="2903" y="2436"/>
                  </a:moveTo>
                  <a:lnTo>
                    <a:pt x="2903" y="2436"/>
                  </a:lnTo>
                  <a:cubicBezTo>
                    <a:pt x="2803" y="2502"/>
                    <a:pt x="2769" y="2569"/>
                    <a:pt x="2703" y="2602"/>
                  </a:cubicBezTo>
                  <a:lnTo>
                    <a:pt x="2684" y="2640"/>
                  </a:lnTo>
                  <a:lnTo>
                    <a:pt x="2684" y="2640"/>
                  </a:lnTo>
                  <a:cubicBezTo>
                    <a:pt x="2693" y="2629"/>
                    <a:pt x="2709" y="2616"/>
                    <a:pt x="2736" y="2602"/>
                  </a:cubicBezTo>
                  <a:lnTo>
                    <a:pt x="2903" y="2436"/>
                  </a:lnTo>
                  <a:close/>
                  <a:moveTo>
                    <a:pt x="2684" y="2640"/>
                  </a:moveTo>
                  <a:cubicBezTo>
                    <a:pt x="2669" y="2657"/>
                    <a:pt x="2669" y="2669"/>
                    <a:pt x="2669" y="2669"/>
                  </a:cubicBezTo>
                  <a:lnTo>
                    <a:pt x="2684" y="2640"/>
                  </a:lnTo>
                  <a:close/>
                  <a:moveTo>
                    <a:pt x="1468" y="2369"/>
                  </a:moveTo>
                  <a:lnTo>
                    <a:pt x="2336" y="2669"/>
                  </a:lnTo>
                  <a:lnTo>
                    <a:pt x="2569" y="2736"/>
                  </a:lnTo>
                  <a:lnTo>
                    <a:pt x="2669" y="2703"/>
                  </a:lnTo>
                  <a:lnTo>
                    <a:pt x="2569" y="2703"/>
                  </a:lnTo>
                  <a:lnTo>
                    <a:pt x="2369" y="2636"/>
                  </a:lnTo>
                  <a:lnTo>
                    <a:pt x="1468" y="2369"/>
                  </a:lnTo>
                  <a:close/>
                  <a:moveTo>
                    <a:pt x="1468" y="2369"/>
                  </a:moveTo>
                  <a:lnTo>
                    <a:pt x="401" y="4170"/>
                  </a:lnTo>
                  <a:lnTo>
                    <a:pt x="1327" y="5030"/>
                  </a:lnTo>
                  <a:lnTo>
                    <a:pt x="1327" y="5030"/>
                  </a:lnTo>
                  <a:cubicBezTo>
                    <a:pt x="1200" y="5451"/>
                    <a:pt x="1136" y="5903"/>
                    <a:pt x="1135" y="6323"/>
                  </a:cubicBezTo>
                  <a:lnTo>
                    <a:pt x="1135" y="6323"/>
                  </a:lnTo>
                  <a:lnTo>
                    <a:pt x="1168" y="6305"/>
                  </a:lnTo>
                  <a:lnTo>
                    <a:pt x="1202" y="6305"/>
                  </a:lnTo>
                  <a:lnTo>
                    <a:pt x="1202" y="6272"/>
                  </a:lnTo>
                  <a:cubicBezTo>
                    <a:pt x="1202" y="5838"/>
                    <a:pt x="1268" y="5371"/>
                    <a:pt x="1368" y="4937"/>
                  </a:cubicBezTo>
                  <a:lnTo>
                    <a:pt x="480" y="4115"/>
                  </a:lnTo>
                  <a:lnTo>
                    <a:pt x="480" y="4115"/>
                  </a:lnTo>
                  <a:lnTo>
                    <a:pt x="1468" y="2369"/>
                  </a:lnTo>
                  <a:close/>
                  <a:moveTo>
                    <a:pt x="1135" y="6323"/>
                  </a:moveTo>
                  <a:lnTo>
                    <a:pt x="1135" y="6323"/>
                  </a:lnTo>
                  <a:lnTo>
                    <a:pt x="1135" y="6338"/>
                  </a:lnTo>
                  <a:cubicBezTo>
                    <a:pt x="1135" y="6333"/>
                    <a:pt x="1135" y="6328"/>
                    <a:pt x="1135" y="6323"/>
                  </a:cubicBezTo>
                  <a:close/>
                  <a:moveTo>
                    <a:pt x="5705" y="1"/>
                  </a:moveTo>
                  <a:lnTo>
                    <a:pt x="3703" y="534"/>
                  </a:lnTo>
                  <a:lnTo>
                    <a:pt x="3670" y="534"/>
                  </a:lnTo>
                  <a:lnTo>
                    <a:pt x="3670" y="568"/>
                  </a:lnTo>
                  <a:cubicBezTo>
                    <a:pt x="3692" y="900"/>
                    <a:pt x="3714" y="1203"/>
                    <a:pt x="3727" y="1466"/>
                  </a:cubicBezTo>
                  <a:lnTo>
                    <a:pt x="3727" y="1466"/>
                  </a:lnTo>
                  <a:cubicBezTo>
                    <a:pt x="3717" y="1219"/>
                    <a:pt x="3704" y="940"/>
                    <a:pt x="3703" y="634"/>
                  </a:cubicBezTo>
                  <a:lnTo>
                    <a:pt x="3703" y="634"/>
                  </a:lnTo>
                  <a:lnTo>
                    <a:pt x="5675" y="109"/>
                  </a:lnTo>
                  <a:lnTo>
                    <a:pt x="5675" y="109"/>
                  </a:lnTo>
                  <a:cubicBezTo>
                    <a:pt x="5841" y="472"/>
                    <a:pt x="6040" y="804"/>
                    <a:pt x="6238" y="1235"/>
                  </a:cubicBezTo>
                  <a:lnTo>
                    <a:pt x="6272" y="1235"/>
                  </a:lnTo>
                  <a:cubicBezTo>
                    <a:pt x="6739" y="1235"/>
                    <a:pt x="7172" y="1302"/>
                    <a:pt x="7606" y="1435"/>
                  </a:cubicBezTo>
                  <a:lnTo>
                    <a:pt x="7673" y="1435"/>
                  </a:lnTo>
                  <a:lnTo>
                    <a:pt x="8484" y="527"/>
                  </a:lnTo>
                  <a:lnTo>
                    <a:pt x="8484" y="527"/>
                  </a:lnTo>
                  <a:lnTo>
                    <a:pt x="10196" y="1541"/>
                  </a:lnTo>
                  <a:lnTo>
                    <a:pt x="9841" y="2703"/>
                  </a:lnTo>
                  <a:lnTo>
                    <a:pt x="9841" y="2736"/>
                  </a:lnTo>
                  <a:lnTo>
                    <a:pt x="9841" y="2769"/>
                  </a:lnTo>
                  <a:cubicBezTo>
                    <a:pt x="10175" y="3069"/>
                    <a:pt x="10441" y="3436"/>
                    <a:pt x="10675" y="3837"/>
                  </a:cubicBezTo>
                  <a:lnTo>
                    <a:pt x="10708" y="3837"/>
                  </a:lnTo>
                  <a:lnTo>
                    <a:pt x="11918" y="3804"/>
                  </a:lnTo>
                  <a:lnTo>
                    <a:pt x="11918" y="3804"/>
                  </a:lnTo>
                  <a:cubicBezTo>
                    <a:pt x="12077" y="4410"/>
                    <a:pt x="12237" y="5047"/>
                    <a:pt x="12426" y="5714"/>
                  </a:cubicBezTo>
                  <a:lnTo>
                    <a:pt x="12426" y="5714"/>
                  </a:lnTo>
                  <a:lnTo>
                    <a:pt x="11442" y="6251"/>
                  </a:lnTo>
                  <a:lnTo>
                    <a:pt x="11442" y="6251"/>
                  </a:lnTo>
                  <a:cubicBezTo>
                    <a:pt x="11442" y="6246"/>
                    <a:pt x="11442" y="6242"/>
                    <a:pt x="11442" y="6238"/>
                  </a:cubicBezTo>
                  <a:lnTo>
                    <a:pt x="11442" y="6238"/>
                  </a:lnTo>
                  <a:lnTo>
                    <a:pt x="11434" y="6255"/>
                  </a:lnTo>
                  <a:lnTo>
                    <a:pt x="11342" y="6305"/>
                  </a:lnTo>
                  <a:lnTo>
                    <a:pt x="11309" y="6305"/>
                  </a:lnTo>
                  <a:lnTo>
                    <a:pt x="11309" y="6338"/>
                  </a:lnTo>
                  <a:cubicBezTo>
                    <a:pt x="11309" y="6772"/>
                    <a:pt x="11242" y="7206"/>
                    <a:pt x="11142" y="7639"/>
                  </a:cubicBezTo>
                  <a:lnTo>
                    <a:pt x="11142" y="7706"/>
                  </a:lnTo>
                  <a:lnTo>
                    <a:pt x="11175" y="7706"/>
                  </a:lnTo>
                  <a:lnTo>
                    <a:pt x="12051" y="8549"/>
                  </a:lnTo>
                  <a:lnTo>
                    <a:pt x="12051" y="8549"/>
                  </a:lnTo>
                  <a:cubicBezTo>
                    <a:pt x="11734" y="9090"/>
                    <a:pt x="11416" y="9661"/>
                    <a:pt x="11069" y="10261"/>
                  </a:cubicBezTo>
                  <a:lnTo>
                    <a:pt x="11069" y="10261"/>
                  </a:lnTo>
                  <a:lnTo>
                    <a:pt x="9908" y="9874"/>
                  </a:lnTo>
                  <a:lnTo>
                    <a:pt x="9874" y="9874"/>
                  </a:lnTo>
                  <a:lnTo>
                    <a:pt x="9841" y="9908"/>
                  </a:lnTo>
                  <a:cubicBezTo>
                    <a:pt x="9541" y="10241"/>
                    <a:pt x="9174" y="10508"/>
                    <a:pt x="8774" y="10742"/>
                  </a:cubicBezTo>
                  <a:lnTo>
                    <a:pt x="8740" y="10742"/>
                  </a:lnTo>
                  <a:lnTo>
                    <a:pt x="8740" y="10775"/>
                  </a:lnTo>
                  <a:cubicBezTo>
                    <a:pt x="8772" y="11189"/>
                    <a:pt x="8804" y="11573"/>
                    <a:pt x="8807" y="11985"/>
                  </a:cubicBezTo>
                  <a:lnTo>
                    <a:pt x="8807" y="11985"/>
                  </a:lnTo>
                  <a:lnTo>
                    <a:pt x="6883" y="12498"/>
                  </a:lnTo>
                  <a:lnTo>
                    <a:pt x="6883" y="12498"/>
                  </a:lnTo>
                  <a:cubicBezTo>
                    <a:pt x="6690" y="12115"/>
                    <a:pt x="6499" y="11763"/>
                    <a:pt x="6339" y="11442"/>
                  </a:cubicBezTo>
                  <a:lnTo>
                    <a:pt x="6339" y="11409"/>
                  </a:lnTo>
                  <a:lnTo>
                    <a:pt x="6305" y="11409"/>
                  </a:lnTo>
                  <a:cubicBezTo>
                    <a:pt x="5838" y="11375"/>
                    <a:pt x="5371" y="11275"/>
                    <a:pt x="4938" y="11142"/>
                  </a:cubicBezTo>
                  <a:lnTo>
                    <a:pt x="4904" y="11142"/>
                  </a:lnTo>
                  <a:lnTo>
                    <a:pt x="4871" y="11175"/>
                  </a:lnTo>
                  <a:lnTo>
                    <a:pt x="4060" y="12051"/>
                  </a:lnTo>
                  <a:lnTo>
                    <a:pt x="4060" y="12051"/>
                  </a:lnTo>
                  <a:lnTo>
                    <a:pt x="2348" y="11068"/>
                  </a:lnTo>
                  <a:lnTo>
                    <a:pt x="2348" y="11068"/>
                  </a:lnTo>
                  <a:cubicBezTo>
                    <a:pt x="2477" y="10650"/>
                    <a:pt x="2606" y="10263"/>
                    <a:pt x="2703" y="9908"/>
                  </a:cubicBezTo>
                  <a:lnTo>
                    <a:pt x="2703" y="9874"/>
                  </a:lnTo>
                  <a:lnTo>
                    <a:pt x="2703" y="9841"/>
                  </a:lnTo>
                  <a:cubicBezTo>
                    <a:pt x="2369" y="9541"/>
                    <a:pt x="2069" y="9174"/>
                    <a:pt x="1869" y="8774"/>
                  </a:cubicBezTo>
                  <a:lnTo>
                    <a:pt x="1835" y="8774"/>
                  </a:lnTo>
                  <a:lnTo>
                    <a:pt x="625" y="8805"/>
                  </a:lnTo>
                  <a:lnTo>
                    <a:pt x="625" y="8805"/>
                  </a:lnTo>
                  <a:cubicBezTo>
                    <a:pt x="433" y="8133"/>
                    <a:pt x="272" y="7492"/>
                    <a:pt x="112" y="6881"/>
                  </a:cubicBezTo>
                  <a:lnTo>
                    <a:pt x="112" y="6881"/>
                  </a:lnTo>
                  <a:lnTo>
                    <a:pt x="1135" y="6323"/>
                  </a:lnTo>
                  <a:lnTo>
                    <a:pt x="1135" y="6305"/>
                  </a:lnTo>
                  <a:lnTo>
                    <a:pt x="108" y="6865"/>
                  </a:lnTo>
                  <a:lnTo>
                    <a:pt x="108" y="6865"/>
                  </a:lnTo>
                  <a:cubicBezTo>
                    <a:pt x="105" y="6856"/>
                    <a:pt x="103" y="6848"/>
                    <a:pt x="101" y="6839"/>
                  </a:cubicBezTo>
                  <a:lnTo>
                    <a:pt x="80" y="6880"/>
                  </a:lnTo>
                  <a:lnTo>
                    <a:pt x="80" y="6880"/>
                  </a:lnTo>
                  <a:lnTo>
                    <a:pt x="34" y="6906"/>
                  </a:lnTo>
                  <a:lnTo>
                    <a:pt x="1" y="6906"/>
                  </a:lnTo>
                  <a:lnTo>
                    <a:pt x="1" y="6939"/>
                  </a:lnTo>
                  <a:cubicBezTo>
                    <a:pt x="167" y="7573"/>
                    <a:pt x="334" y="8240"/>
                    <a:pt x="534" y="8940"/>
                  </a:cubicBezTo>
                  <a:lnTo>
                    <a:pt x="534" y="8974"/>
                  </a:lnTo>
                  <a:lnTo>
                    <a:pt x="568" y="8974"/>
                  </a:lnTo>
                  <a:lnTo>
                    <a:pt x="1786" y="8941"/>
                  </a:lnTo>
                  <a:lnTo>
                    <a:pt x="1786" y="8941"/>
                  </a:lnTo>
                  <a:cubicBezTo>
                    <a:pt x="1982" y="9321"/>
                    <a:pt x="2268" y="9671"/>
                    <a:pt x="2586" y="9991"/>
                  </a:cubicBezTo>
                  <a:lnTo>
                    <a:pt x="2586" y="9991"/>
                  </a:lnTo>
                  <a:lnTo>
                    <a:pt x="2202" y="11142"/>
                  </a:lnTo>
                  <a:lnTo>
                    <a:pt x="2202" y="11175"/>
                  </a:lnTo>
                  <a:lnTo>
                    <a:pt x="2269" y="11175"/>
                  </a:lnTo>
                  <a:lnTo>
                    <a:pt x="4037" y="12243"/>
                  </a:lnTo>
                  <a:lnTo>
                    <a:pt x="4104" y="12276"/>
                  </a:lnTo>
                  <a:lnTo>
                    <a:pt x="4137" y="12243"/>
                  </a:lnTo>
                  <a:lnTo>
                    <a:pt x="4992" y="11354"/>
                  </a:lnTo>
                  <a:lnTo>
                    <a:pt x="4992" y="11354"/>
                  </a:lnTo>
                  <a:cubicBezTo>
                    <a:pt x="5395" y="11444"/>
                    <a:pt x="5825" y="11504"/>
                    <a:pt x="6256" y="11509"/>
                  </a:cubicBezTo>
                  <a:lnTo>
                    <a:pt x="6256" y="11509"/>
                  </a:lnTo>
                  <a:lnTo>
                    <a:pt x="6839" y="12610"/>
                  </a:lnTo>
                  <a:lnTo>
                    <a:pt x="6839" y="12643"/>
                  </a:lnTo>
                  <a:lnTo>
                    <a:pt x="6872" y="12643"/>
                  </a:lnTo>
                  <a:lnTo>
                    <a:pt x="8807" y="12030"/>
                  </a:lnTo>
                  <a:lnTo>
                    <a:pt x="8807" y="12030"/>
                  </a:lnTo>
                  <a:cubicBezTo>
                    <a:pt x="8807" y="12034"/>
                    <a:pt x="8807" y="12038"/>
                    <a:pt x="8807" y="12043"/>
                  </a:cubicBezTo>
                  <a:lnTo>
                    <a:pt x="8814" y="12028"/>
                  </a:lnTo>
                  <a:lnTo>
                    <a:pt x="8814" y="12028"/>
                  </a:lnTo>
                  <a:lnTo>
                    <a:pt x="8874" y="12009"/>
                  </a:lnTo>
                  <a:lnTo>
                    <a:pt x="8940" y="12009"/>
                  </a:lnTo>
                  <a:lnTo>
                    <a:pt x="8940" y="11976"/>
                  </a:lnTo>
                  <a:cubicBezTo>
                    <a:pt x="8908" y="11590"/>
                    <a:pt x="8907" y="11173"/>
                    <a:pt x="8907" y="10755"/>
                  </a:cubicBezTo>
                  <a:lnTo>
                    <a:pt x="8907" y="10755"/>
                  </a:lnTo>
                  <a:cubicBezTo>
                    <a:pt x="9288" y="10530"/>
                    <a:pt x="9638" y="10274"/>
                    <a:pt x="9927" y="9957"/>
                  </a:cubicBezTo>
                  <a:lnTo>
                    <a:pt x="9927" y="9957"/>
                  </a:lnTo>
                  <a:lnTo>
                    <a:pt x="11047" y="10299"/>
                  </a:lnTo>
                  <a:lnTo>
                    <a:pt x="11047" y="10299"/>
                  </a:lnTo>
                  <a:cubicBezTo>
                    <a:pt x="11045" y="10302"/>
                    <a:pt x="11044" y="10305"/>
                    <a:pt x="11042" y="10308"/>
                  </a:cubicBezTo>
                  <a:lnTo>
                    <a:pt x="11055" y="10302"/>
                  </a:lnTo>
                  <a:lnTo>
                    <a:pt x="11055" y="10302"/>
                  </a:lnTo>
                  <a:lnTo>
                    <a:pt x="11075" y="10308"/>
                  </a:lnTo>
                  <a:lnTo>
                    <a:pt x="11142" y="10308"/>
                  </a:lnTo>
                  <a:lnTo>
                    <a:pt x="11175" y="10275"/>
                  </a:lnTo>
                  <a:lnTo>
                    <a:pt x="12209" y="8473"/>
                  </a:lnTo>
                  <a:lnTo>
                    <a:pt x="12243" y="8440"/>
                  </a:lnTo>
                  <a:lnTo>
                    <a:pt x="12176" y="8407"/>
                  </a:lnTo>
                  <a:lnTo>
                    <a:pt x="11290" y="7553"/>
                  </a:lnTo>
                  <a:lnTo>
                    <a:pt x="11290" y="7553"/>
                  </a:lnTo>
                  <a:cubicBezTo>
                    <a:pt x="11407" y="7123"/>
                    <a:pt x="11440" y="6718"/>
                    <a:pt x="11442" y="6287"/>
                  </a:cubicBezTo>
                  <a:lnTo>
                    <a:pt x="11442" y="6287"/>
                  </a:lnTo>
                  <a:lnTo>
                    <a:pt x="12439" y="5759"/>
                  </a:lnTo>
                  <a:lnTo>
                    <a:pt x="12439" y="5759"/>
                  </a:lnTo>
                  <a:cubicBezTo>
                    <a:pt x="12441" y="5763"/>
                    <a:pt x="12442" y="5767"/>
                    <a:pt x="12443" y="5771"/>
                  </a:cubicBezTo>
                  <a:lnTo>
                    <a:pt x="12443" y="5758"/>
                  </a:lnTo>
                  <a:lnTo>
                    <a:pt x="12443" y="5758"/>
                  </a:lnTo>
                  <a:lnTo>
                    <a:pt x="12543" y="5705"/>
                  </a:lnTo>
                  <a:lnTo>
                    <a:pt x="12576" y="5705"/>
                  </a:lnTo>
                  <a:lnTo>
                    <a:pt x="12576" y="5671"/>
                  </a:lnTo>
                  <a:lnTo>
                    <a:pt x="12043" y="3637"/>
                  </a:lnTo>
                  <a:lnTo>
                    <a:pt x="12043" y="3603"/>
                  </a:lnTo>
                  <a:lnTo>
                    <a:pt x="11976" y="3603"/>
                  </a:lnTo>
                  <a:lnTo>
                    <a:pt x="10774" y="3668"/>
                  </a:lnTo>
                  <a:lnTo>
                    <a:pt x="10774" y="3668"/>
                  </a:lnTo>
                  <a:cubicBezTo>
                    <a:pt x="10576" y="3272"/>
                    <a:pt x="10279" y="2908"/>
                    <a:pt x="9950" y="2610"/>
                  </a:cubicBezTo>
                  <a:lnTo>
                    <a:pt x="9950" y="2610"/>
                  </a:lnTo>
                  <a:cubicBezTo>
                    <a:pt x="10080" y="2218"/>
                    <a:pt x="10211" y="1827"/>
                    <a:pt x="10341" y="1435"/>
                  </a:cubicBezTo>
                  <a:lnTo>
                    <a:pt x="10341" y="1402"/>
                  </a:lnTo>
                  <a:lnTo>
                    <a:pt x="10308" y="1402"/>
                  </a:lnTo>
                  <a:lnTo>
                    <a:pt x="8507" y="368"/>
                  </a:lnTo>
                  <a:lnTo>
                    <a:pt x="8473" y="368"/>
                  </a:lnTo>
                  <a:lnTo>
                    <a:pt x="8440" y="401"/>
                  </a:lnTo>
                  <a:lnTo>
                    <a:pt x="7613" y="1327"/>
                  </a:lnTo>
                  <a:lnTo>
                    <a:pt x="7613" y="1327"/>
                  </a:lnTo>
                  <a:cubicBezTo>
                    <a:pt x="7187" y="1199"/>
                    <a:pt x="6729" y="1135"/>
                    <a:pt x="6272" y="1135"/>
                  </a:cubicBezTo>
                  <a:lnTo>
                    <a:pt x="6305" y="1135"/>
                  </a:lnTo>
                  <a:lnTo>
                    <a:pt x="5738" y="34"/>
                  </a:lnTo>
                  <a:lnTo>
                    <a:pt x="573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135"/>
            <p:cNvSpPr/>
            <p:nvPr/>
          </p:nvSpPr>
          <p:spPr>
            <a:xfrm>
              <a:off x="2373525" y="4597075"/>
              <a:ext cx="3260700" cy="547900"/>
            </a:xfrm>
            <a:custGeom>
              <a:rect b="b" l="l" r="r" t="t"/>
              <a:pathLst>
                <a:path extrusionOk="0" h="21916" w="130428">
                  <a:moveTo>
                    <a:pt x="85996" y="0"/>
                  </a:moveTo>
                  <a:lnTo>
                    <a:pt x="39596" y="3403"/>
                  </a:lnTo>
                  <a:cubicBezTo>
                    <a:pt x="27721" y="5037"/>
                    <a:pt x="6839" y="8973"/>
                    <a:pt x="1" y="21882"/>
                  </a:cubicBezTo>
                  <a:lnTo>
                    <a:pt x="1" y="21916"/>
                  </a:lnTo>
                  <a:lnTo>
                    <a:pt x="130427" y="21916"/>
                  </a:lnTo>
                  <a:lnTo>
                    <a:pt x="126024" y="17946"/>
                  </a:lnTo>
                  <a:cubicBezTo>
                    <a:pt x="115116" y="7606"/>
                    <a:pt x="101006" y="1301"/>
                    <a:pt x="859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135"/>
            <p:cNvSpPr/>
            <p:nvPr/>
          </p:nvSpPr>
          <p:spPr>
            <a:xfrm>
              <a:off x="4383300" y="2155300"/>
              <a:ext cx="325250" cy="1429400"/>
            </a:xfrm>
            <a:custGeom>
              <a:rect b="b" l="l" r="r" t="t"/>
              <a:pathLst>
                <a:path extrusionOk="0" h="57176" w="13010">
                  <a:moveTo>
                    <a:pt x="4561" y="0"/>
                  </a:moveTo>
                  <a:cubicBezTo>
                    <a:pt x="4553" y="0"/>
                    <a:pt x="4545" y="1"/>
                    <a:pt x="4537" y="1"/>
                  </a:cubicBezTo>
                  <a:cubicBezTo>
                    <a:pt x="3636" y="101"/>
                    <a:pt x="5905" y="7440"/>
                    <a:pt x="5471" y="8207"/>
                  </a:cubicBezTo>
                  <a:cubicBezTo>
                    <a:pt x="1168" y="15546"/>
                    <a:pt x="1" y="24419"/>
                    <a:pt x="701" y="32891"/>
                  </a:cubicBezTo>
                  <a:cubicBezTo>
                    <a:pt x="1368" y="41398"/>
                    <a:pt x="3136" y="49036"/>
                    <a:pt x="5605" y="57175"/>
                  </a:cubicBezTo>
                  <a:lnTo>
                    <a:pt x="5638" y="57175"/>
                  </a:lnTo>
                  <a:cubicBezTo>
                    <a:pt x="8173" y="49337"/>
                    <a:pt x="10708" y="41464"/>
                    <a:pt x="11842" y="33292"/>
                  </a:cubicBezTo>
                  <a:cubicBezTo>
                    <a:pt x="13010" y="25153"/>
                    <a:pt x="12776" y="16646"/>
                    <a:pt x="9908" y="8908"/>
                  </a:cubicBezTo>
                  <a:cubicBezTo>
                    <a:pt x="9510" y="7748"/>
                    <a:pt x="5819" y="0"/>
                    <a:pt x="456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135"/>
            <p:cNvSpPr/>
            <p:nvPr/>
          </p:nvSpPr>
          <p:spPr>
            <a:xfrm>
              <a:off x="2818850" y="1839250"/>
              <a:ext cx="1745450" cy="3044675"/>
            </a:xfrm>
            <a:custGeom>
              <a:rect b="b" l="l" r="r" t="t"/>
              <a:pathLst>
                <a:path extrusionOk="0" h="121787" w="69818">
                  <a:moveTo>
                    <a:pt x="37694" y="1"/>
                  </a:moveTo>
                  <a:lnTo>
                    <a:pt x="35793" y="134"/>
                  </a:lnTo>
                  <a:cubicBezTo>
                    <a:pt x="16546" y="1135"/>
                    <a:pt x="1335" y="16780"/>
                    <a:pt x="801" y="36027"/>
                  </a:cubicBezTo>
                  <a:cubicBezTo>
                    <a:pt x="334" y="53939"/>
                    <a:pt x="1" y="73720"/>
                    <a:pt x="634" y="83260"/>
                  </a:cubicBezTo>
                  <a:cubicBezTo>
                    <a:pt x="1935" y="103041"/>
                    <a:pt x="21916" y="105076"/>
                    <a:pt x="21916" y="105076"/>
                  </a:cubicBezTo>
                  <a:cubicBezTo>
                    <a:pt x="21916" y="105076"/>
                    <a:pt x="21749" y="110380"/>
                    <a:pt x="21816" y="116184"/>
                  </a:cubicBezTo>
                  <a:lnTo>
                    <a:pt x="22350" y="116484"/>
                  </a:lnTo>
                  <a:cubicBezTo>
                    <a:pt x="29038" y="120029"/>
                    <a:pt x="36367" y="121786"/>
                    <a:pt x="43679" y="121786"/>
                  </a:cubicBezTo>
                  <a:cubicBezTo>
                    <a:pt x="52194" y="121786"/>
                    <a:pt x="60686" y="119403"/>
                    <a:pt x="68116" y="114683"/>
                  </a:cubicBezTo>
                  <a:lnTo>
                    <a:pt x="69150" y="38428"/>
                  </a:lnTo>
                  <a:cubicBezTo>
                    <a:pt x="69817" y="17747"/>
                    <a:pt x="58376" y="134"/>
                    <a:pt x="37694" y="1"/>
                  </a:cubicBezTo>
                  <a:close/>
                </a:path>
              </a:pathLst>
            </a:custGeom>
            <a:solidFill>
              <a:srgbClr val="B56E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135"/>
            <p:cNvSpPr/>
            <p:nvPr/>
          </p:nvSpPr>
          <p:spPr>
            <a:xfrm>
              <a:off x="3363400" y="4240975"/>
              <a:ext cx="634650" cy="350950"/>
            </a:xfrm>
            <a:custGeom>
              <a:rect b="b" l="l" r="r" t="t"/>
              <a:pathLst>
                <a:path extrusionOk="0" h="14038" w="25386">
                  <a:moveTo>
                    <a:pt x="25386" y="1"/>
                  </a:moveTo>
                  <a:lnTo>
                    <a:pt x="25386" y="1"/>
                  </a:lnTo>
                  <a:cubicBezTo>
                    <a:pt x="12696" y="8942"/>
                    <a:pt x="363" y="9007"/>
                    <a:pt x="9" y="9007"/>
                  </a:cubicBezTo>
                  <a:cubicBezTo>
                    <a:pt x="3" y="9007"/>
                    <a:pt x="1" y="9007"/>
                    <a:pt x="1" y="9007"/>
                  </a:cubicBezTo>
                  <a:lnTo>
                    <a:pt x="1" y="14011"/>
                  </a:lnTo>
                  <a:cubicBezTo>
                    <a:pt x="483" y="14028"/>
                    <a:pt x="956" y="14037"/>
                    <a:pt x="1421" y="14037"/>
                  </a:cubicBezTo>
                  <a:cubicBezTo>
                    <a:pt x="20114" y="14037"/>
                    <a:pt x="25385" y="1"/>
                    <a:pt x="25386" y="1"/>
                  </a:cubicBezTo>
                  <a:close/>
                </a:path>
              </a:pathLst>
            </a:custGeom>
            <a:solidFill>
              <a:srgbClr val="875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135"/>
            <p:cNvSpPr/>
            <p:nvPr/>
          </p:nvSpPr>
          <p:spPr>
            <a:xfrm>
              <a:off x="2981475" y="3036775"/>
              <a:ext cx="141775" cy="135975"/>
            </a:xfrm>
            <a:custGeom>
              <a:rect b="b" l="l" r="r" t="t"/>
              <a:pathLst>
                <a:path extrusionOk="0" h="5439" w="5671">
                  <a:moveTo>
                    <a:pt x="2741" y="0"/>
                  </a:moveTo>
                  <a:cubicBezTo>
                    <a:pt x="1234" y="0"/>
                    <a:pt x="0" y="1222"/>
                    <a:pt x="0" y="2736"/>
                  </a:cubicBezTo>
                  <a:cubicBezTo>
                    <a:pt x="67" y="4237"/>
                    <a:pt x="1368" y="5438"/>
                    <a:pt x="2902" y="5438"/>
                  </a:cubicBezTo>
                  <a:cubicBezTo>
                    <a:pt x="2922" y="5438"/>
                    <a:pt x="2942" y="5439"/>
                    <a:pt x="2962" y="5439"/>
                  </a:cubicBezTo>
                  <a:cubicBezTo>
                    <a:pt x="4437" y="5439"/>
                    <a:pt x="5671" y="4217"/>
                    <a:pt x="5671" y="2736"/>
                  </a:cubicBezTo>
                  <a:cubicBezTo>
                    <a:pt x="5604" y="1202"/>
                    <a:pt x="4337" y="1"/>
                    <a:pt x="2802" y="1"/>
                  </a:cubicBezTo>
                  <a:cubicBezTo>
                    <a:pt x="2782" y="0"/>
                    <a:pt x="2762" y="0"/>
                    <a:pt x="27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135"/>
            <p:cNvSpPr/>
            <p:nvPr/>
          </p:nvSpPr>
          <p:spPr>
            <a:xfrm>
              <a:off x="2948950" y="2857100"/>
              <a:ext cx="286900" cy="83225"/>
            </a:xfrm>
            <a:custGeom>
              <a:rect b="b" l="l" r="r" t="t"/>
              <a:pathLst>
                <a:path extrusionOk="0" h="3329" w="11476">
                  <a:moveTo>
                    <a:pt x="5987" y="1"/>
                  </a:moveTo>
                  <a:cubicBezTo>
                    <a:pt x="5826" y="1"/>
                    <a:pt x="5665" y="6"/>
                    <a:pt x="5504" y="16"/>
                  </a:cubicBezTo>
                  <a:cubicBezTo>
                    <a:pt x="3903" y="83"/>
                    <a:pt x="2402" y="683"/>
                    <a:pt x="1168" y="1684"/>
                  </a:cubicBezTo>
                  <a:cubicBezTo>
                    <a:pt x="267" y="2418"/>
                    <a:pt x="0" y="3118"/>
                    <a:pt x="167" y="3285"/>
                  </a:cubicBezTo>
                  <a:cubicBezTo>
                    <a:pt x="200" y="3315"/>
                    <a:pt x="246" y="3328"/>
                    <a:pt x="305" y="3328"/>
                  </a:cubicBezTo>
                  <a:cubicBezTo>
                    <a:pt x="909" y="3328"/>
                    <a:pt x="2872" y="1903"/>
                    <a:pt x="5638" y="1751"/>
                  </a:cubicBezTo>
                  <a:cubicBezTo>
                    <a:pt x="5776" y="1744"/>
                    <a:pt x="5914" y="1742"/>
                    <a:pt x="6050" y="1742"/>
                  </a:cubicBezTo>
                  <a:cubicBezTo>
                    <a:pt x="8509" y="1742"/>
                    <a:pt x="10446" y="2690"/>
                    <a:pt x="11101" y="2690"/>
                  </a:cubicBezTo>
                  <a:cubicBezTo>
                    <a:pt x="11201" y="2690"/>
                    <a:pt x="11271" y="2668"/>
                    <a:pt x="11308" y="2618"/>
                  </a:cubicBezTo>
                  <a:cubicBezTo>
                    <a:pt x="11475" y="2451"/>
                    <a:pt x="11075" y="1784"/>
                    <a:pt x="10041" y="1150"/>
                  </a:cubicBezTo>
                  <a:cubicBezTo>
                    <a:pt x="8811" y="400"/>
                    <a:pt x="7419" y="1"/>
                    <a:pt x="598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135"/>
            <p:cNvSpPr/>
            <p:nvPr/>
          </p:nvSpPr>
          <p:spPr>
            <a:xfrm>
              <a:off x="3668625" y="3036775"/>
              <a:ext cx="141800" cy="135975"/>
            </a:xfrm>
            <a:custGeom>
              <a:rect b="b" l="l" r="r" t="t"/>
              <a:pathLst>
                <a:path extrusionOk="0" h="5439" w="5672">
                  <a:moveTo>
                    <a:pt x="2710" y="0"/>
                  </a:moveTo>
                  <a:cubicBezTo>
                    <a:pt x="1235" y="0"/>
                    <a:pt x="0" y="1222"/>
                    <a:pt x="0" y="2736"/>
                  </a:cubicBezTo>
                  <a:cubicBezTo>
                    <a:pt x="67" y="4237"/>
                    <a:pt x="1335" y="5438"/>
                    <a:pt x="2869" y="5438"/>
                  </a:cubicBezTo>
                  <a:cubicBezTo>
                    <a:pt x="2889" y="5438"/>
                    <a:pt x="2910" y="5439"/>
                    <a:pt x="2930" y="5439"/>
                  </a:cubicBezTo>
                  <a:cubicBezTo>
                    <a:pt x="4437" y="5439"/>
                    <a:pt x="5671" y="4217"/>
                    <a:pt x="5671" y="2736"/>
                  </a:cubicBezTo>
                  <a:cubicBezTo>
                    <a:pt x="5604" y="1202"/>
                    <a:pt x="4304" y="1"/>
                    <a:pt x="2769" y="1"/>
                  </a:cubicBezTo>
                  <a:cubicBezTo>
                    <a:pt x="2749" y="0"/>
                    <a:pt x="2729" y="0"/>
                    <a:pt x="271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135"/>
            <p:cNvSpPr/>
            <p:nvPr/>
          </p:nvSpPr>
          <p:spPr>
            <a:xfrm>
              <a:off x="3695300" y="2847950"/>
              <a:ext cx="286900" cy="83400"/>
            </a:xfrm>
            <a:custGeom>
              <a:rect b="b" l="l" r="r" t="t"/>
              <a:pathLst>
                <a:path extrusionOk="0" h="3336" w="11476">
                  <a:moveTo>
                    <a:pt x="5987" y="0"/>
                  </a:moveTo>
                  <a:cubicBezTo>
                    <a:pt x="5826" y="0"/>
                    <a:pt x="5665" y="5"/>
                    <a:pt x="5505" y="15"/>
                  </a:cubicBezTo>
                  <a:cubicBezTo>
                    <a:pt x="3937" y="115"/>
                    <a:pt x="2403" y="682"/>
                    <a:pt x="1168" y="1683"/>
                  </a:cubicBezTo>
                  <a:cubicBezTo>
                    <a:pt x="301" y="2450"/>
                    <a:pt x="1" y="3117"/>
                    <a:pt x="201" y="3284"/>
                  </a:cubicBezTo>
                  <a:cubicBezTo>
                    <a:pt x="237" y="3320"/>
                    <a:pt x="288" y="3336"/>
                    <a:pt x="354" y="3336"/>
                  </a:cubicBezTo>
                  <a:cubicBezTo>
                    <a:pt x="972" y="3336"/>
                    <a:pt x="2900" y="1934"/>
                    <a:pt x="5672" y="1783"/>
                  </a:cubicBezTo>
                  <a:cubicBezTo>
                    <a:pt x="5811" y="1777"/>
                    <a:pt x="5948" y="1774"/>
                    <a:pt x="6084" y="1774"/>
                  </a:cubicBezTo>
                  <a:cubicBezTo>
                    <a:pt x="8541" y="1774"/>
                    <a:pt x="10454" y="2722"/>
                    <a:pt x="11103" y="2722"/>
                  </a:cubicBezTo>
                  <a:cubicBezTo>
                    <a:pt x="11202" y="2722"/>
                    <a:pt x="11271" y="2701"/>
                    <a:pt x="11309" y="2650"/>
                  </a:cubicBezTo>
                  <a:cubicBezTo>
                    <a:pt x="11476" y="2450"/>
                    <a:pt x="11075" y="1816"/>
                    <a:pt x="10075" y="1183"/>
                  </a:cubicBezTo>
                  <a:cubicBezTo>
                    <a:pt x="8844" y="402"/>
                    <a:pt x="7425" y="0"/>
                    <a:pt x="59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135"/>
            <p:cNvSpPr/>
            <p:nvPr/>
          </p:nvSpPr>
          <p:spPr>
            <a:xfrm>
              <a:off x="3255000" y="2893325"/>
              <a:ext cx="212675" cy="642400"/>
            </a:xfrm>
            <a:custGeom>
              <a:rect b="b" l="l" r="r" t="t"/>
              <a:pathLst>
                <a:path extrusionOk="0" h="25696" w="8507">
                  <a:moveTo>
                    <a:pt x="8165" y="0"/>
                  </a:moveTo>
                  <a:cubicBezTo>
                    <a:pt x="7803" y="0"/>
                    <a:pt x="5284" y="6835"/>
                    <a:pt x="2569" y="15379"/>
                  </a:cubicBezTo>
                  <a:cubicBezTo>
                    <a:pt x="1902" y="17481"/>
                    <a:pt x="1301" y="19515"/>
                    <a:pt x="701" y="21450"/>
                  </a:cubicBezTo>
                  <a:cubicBezTo>
                    <a:pt x="434" y="22317"/>
                    <a:pt x="0" y="23351"/>
                    <a:pt x="467" y="24519"/>
                  </a:cubicBezTo>
                  <a:cubicBezTo>
                    <a:pt x="701" y="25053"/>
                    <a:pt x="1201" y="25453"/>
                    <a:pt x="1802" y="25586"/>
                  </a:cubicBezTo>
                  <a:cubicBezTo>
                    <a:pt x="2156" y="25641"/>
                    <a:pt x="2510" y="25695"/>
                    <a:pt x="2864" y="25695"/>
                  </a:cubicBezTo>
                  <a:cubicBezTo>
                    <a:pt x="2943" y="25695"/>
                    <a:pt x="3023" y="25693"/>
                    <a:pt x="3103" y="25686"/>
                  </a:cubicBezTo>
                  <a:cubicBezTo>
                    <a:pt x="6238" y="25686"/>
                    <a:pt x="8106" y="25620"/>
                    <a:pt x="8139" y="25420"/>
                  </a:cubicBezTo>
                  <a:cubicBezTo>
                    <a:pt x="8139" y="25253"/>
                    <a:pt x="6205" y="25019"/>
                    <a:pt x="3136" y="24786"/>
                  </a:cubicBezTo>
                  <a:cubicBezTo>
                    <a:pt x="2335" y="24752"/>
                    <a:pt x="1601" y="24652"/>
                    <a:pt x="1468" y="24119"/>
                  </a:cubicBezTo>
                  <a:cubicBezTo>
                    <a:pt x="1301" y="23618"/>
                    <a:pt x="1535" y="22718"/>
                    <a:pt x="1835" y="21784"/>
                  </a:cubicBezTo>
                  <a:cubicBezTo>
                    <a:pt x="2469" y="19882"/>
                    <a:pt x="3136" y="17847"/>
                    <a:pt x="3836" y="15746"/>
                  </a:cubicBezTo>
                  <a:cubicBezTo>
                    <a:pt x="6572" y="7173"/>
                    <a:pt x="8506" y="101"/>
                    <a:pt x="8173" y="1"/>
                  </a:cubicBezTo>
                  <a:cubicBezTo>
                    <a:pt x="8170" y="1"/>
                    <a:pt x="8168" y="0"/>
                    <a:pt x="81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135"/>
            <p:cNvSpPr/>
            <p:nvPr/>
          </p:nvSpPr>
          <p:spPr>
            <a:xfrm>
              <a:off x="3664450" y="2609075"/>
              <a:ext cx="356950" cy="92775"/>
            </a:xfrm>
            <a:custGeom>
              <a:rect b="b" l="l" r="r" t="t"/>
              <a:pathLst>
                <a:path extrusionOk="0" h="3711" w="14278">
                  <a:moveTo>
                    <a:pt x="6571" y="0"/>
                  </a:moveTo>
                  <a:cubicBezTo>
                    <a:pt x="4993" y="0"/>
                    <a:pt x="3407" y="308"/>
                    <a:pt x="1902" y="931"/>
                  </a:cubicBezTo>
                  <a:cubicBezTo>
                    <a:pt x="634" y="1531"/>
                    <a:pt x="1" y="2198"/>
                    <a:pt x="167" y="2598"/>
                  </a:cubicBezTo>
                  <a:cubicBezTo>
                    <a:pt x="330" y="2988"/>
                    <a:pt x="1122" y="3061"/>
                    <a:pt x="2307" y="3061"/>
                  </a:cubicBezTo>
                  <a:cubicBezTo>
                    <a:pt x="3034" y="3061"/>
                    <a:pt x="3908" y="3034"/>
                    <a:pt x="4874" y="3034"/>
                  </a:cubicBezTo>
                  <a:cubicBezTo>
                    <a:pt x="5576" y="3034"/>
                    <a:pt x="6327" y="3048"/>
                    <a:pt x="7106" y="3099"/>
                  </a:cubicBezTo>
                  <a:cubicBezTo>
                    <a:pt x="9640" y="3240"/>
                    <a:pt x="11843" y="3710"/>
                    <a:pt x="13079" y="3710"/>
                  </a:cubicBezTo>
                  <a:cubicBezTo>
                    <a:pt x="13600" y="3710"/>
                    <a:pt x="13949" y="3627"/>
                    <a:pt x="14077" y="3399"/>
                  </a:cubicBezTo>
                  <a:cubicBezTo>
                    <a:pt x="14278" y="3032"/>
                    <a:pt x="13744" y="2298"/>
                    <a:pt x="12510" y="1564"/>
                  </a:cubicBezTo>
                  <a:cubicBezTo>
                    <a:pt x="10677" y="525"/>
                    <a:pt x="8631" y="0"/>
                    <a:pt x="65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135"/>
            <p:cNvSpPr/>
            <p:nvPr/>
          </p:nvSpPr>
          <p:spPr>
            <a:xfrm>
              <a:off x="2963950" y="2598325"/>
              <a:ext cx="268550" cy="89950"/>
            </a:xfrm>
            <a:custGeom>
              <a:rect b="b" l="l" r="r" t="t"/>
              <a:pathLst>
                <a:path extrusionOk="0" h="3598" w="10742">
                  <a:moveTo>
                    <a:pt x="5676" y="0"/>
                  </a:moveTo>
                  <a:cubicBezTo>
                    <a:pt x="4077" y="0"/>
                    <a:pt x="2479" y="515"/>
                    <a:pt x="1135" y="1527"/>
                  </a:cubicBezTo>
                  <a:cubicBezTo>
                    <a:pt x="268" y="2261"/>
                    <a:pt x="1" y="2995"/>
                    <a:pt x="268" y="3329"/>
                  </a:cubicBezTo>
                  <a:cubicBezTo>
                    <a:pt x="425" y="3526"/>
                    <a:pt x="720" y="3598"/>
                    <a:pt x="1121" y="3598"/>
                  </a:cubicBezTo>
                  <a:cubicBezTo>
                    <a:pt x="2078" y="3598"/>
                    <a:pt x="3642" y="3189"/>
                    <a:pt x="5405" y="3095"/>
                  </a:cubicBezTo>
                  <a:cubicBezTo>
                    <a:pt x="5858" y="3059"/>
                    <a:pt x="6300" y="3047"/>
                    <a:pt x="6723" y="3047"/>
                  </a:cubicBezTo>
                  <a:cubicBezTo>
                    <a:pt x="7590" y="3047"/>
                    <a:pt x="8377" y="3098"/>
                    <a:pt x="9014" y="3098"/>
                  </a:cubicBezTo>
                  <a:cubicBezTo>
                    <a:pt x="9782" y="3098"/>
                    <a:pt x="10332" y="3023"/>
                    <a:pt x="10542" y="2695"/>
                  </a:cubicBezTo>
                  <a:cubicBezTo>
                    <a:pt x="10742" y="2328"/>
                    <a:pt x="10408" y="1661"/>
                    <a:pt x="9441" y="1027"/>
                  </a:cubicBezTo>
                  <a:cubicBezTo>
                    <a:pt x="8275" y="339"/>
                    <a:pt x="6975" y="0"/>
                    <a:pt x="56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135"/>
            <p:cNvSpPr/>
            <p:nvPr/>
          </p:nvSpPr>
          <p:spPr>
            <a:xfrm>
              <a:off x="4523400" y="3145875"/>
              <a:ext cx="347175" cy="519800"/>
            </a:xfrm>
            <a:custGeom>
              <a:rect b="b" l="l" r="r" t="t"/>
              <a:pathLst>
                <a:path extrusionOk="0" h="20792" w="13887">
                  <a:moveTo>
                    <a:pt x="5060" y="0"/>
                  </a:moveTo>
                  <a:cubicBezTo>
                    <a:pt x="2407" y="0"/>
                    <a:pt x="137" y="806"/>
                    <a:pt x="1" y="874"/>
                  </a:cubicBezTo>
                  <a:cubicBezTo>
                    <a:pt x="1" y="874"/>
                    <a:pt x="234" y="19954"/>
                    <a:pt x="267" y="20355"/>
                  </a:cubicBezTo>
                  <a:cubicBezTo>
                    <a:pt x="278" y="20476"/>
                    <a:pt x="1546" y="20791"/>
                    <a:pt x="3299" y="20791"/>
                  </a:cubicBezTo>
                  <a:cubicBezTo>
                    <a:pt x="7319" y="20791"/>
                    <a:pt x="13886" y="19134"/>
                    <a:pt x="13677" y="9680"/>
                  </a:cubicBezTo>
                  <a:cubicBezTo>
                    <a:pt x="13519" y="1679"/>
                    <a:pt x="8891" y="0"/>
                    <a:pt x="5060" y="0"/>
                  </a:cubicBezTo>
                  <a:close/>
                </a:path>
              </a:pathLst>
            </a:custGeom>
            <a:solidFill>
              <a:srgbClr val="B56E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135"/>
            <p:cNvSpPr/>
            <p:nvPr/>
          </p:nvSpPr>
          <p:spPr>
            <a:xfrm>
              <a:off x="4630150" y="3254325"/>
              <a:ext cx="149300" cy="296750"/>
            </a:xfrm>
            <a:custGeom>
              <a:rect b="b" l="l" r="r" t="t"/>
              <a:pathLst>
                <a:path extrusionOk="0" h="11870" w="5972">
                  <a:moveTo>
                    <a:pt x="2429" y="0"/>
                  </a:moveTo>
                  <a:cubicBezTo>
                    <a:pt x="2009" y="0"/>
                    <a:pt x="1598" y="135"/>
                    <a:pt x="1268" y="405"/>
                  </a:cubicBezTo>
                  <a:cubicBezTo>
                    <a:pt x="1001" y="605"/>
                    <a:pt x="834" y="906"/>
                    <a:pt x="767" y="1239"/>
                  </a:cubicBezTo>
                  <a:cubicBezTo>
                    <a:pt x="673" y="1775"/>
                    <a:pt x="846" y="2043"/>
                    <a:pt x="950" y="2043"/>
                  </a:cubicBezTo>
                  <a:cubicBezTo>
                    <a:pt x="956" y="2043"/>
                    <a:pt x="962" y="2042"/>
                    <a:pt x="968" y="2040"/>
                  </a:cubicBezTo>
                  <a:cubicBezTo>
                    <a:pt x="1034" y="2006"/>
                    <a:pt x="934" y="1740"/>
                    <a:pt x="1101" y="1373"/>
                  </a:cubicBezTo>
                  <a:cubicBezTo>
                    <a:pt x="1297" y="924"/>
                    <a:pt x="1753" y="641"/>
                    <a:pt x="2229" y="641"/>
                  </a:cubicBezTo>
                  <a:cubicBezTo>
                    <a:pt x="2320" y="641"/>
                    <a:pt x="2411" y="651"/>
                    <a:pt x="2502" y="672"/>
                  </a:cubicBezTo>
                  <a:cubicBezTo>
                    <a:pt x="3203" y="772"/>
                    <a:pt x="3870" y="1473"/>
                    <a:pt x="4303" y="2440"/>
                  </a:cubicBezTo>
                  <a:cubicBezTo>
                    <a:pt x="4804" y="3508"/>
                    <a:pt x="5037" y="4642"/>
                    <a:pt x="5037" y="5809"/>
                  </a:cubicBezTo>
                  <a:cubicBezTo>
                    <a:pt x="5004" y="8278"/>
                    <a:pt x="3870" y="10579"/>
                    <a:pt x="2435" y="11113"/>
                  </a:cubicBezTo>
                  <a:cubicBezTo>
                    <a:pt x="2152" y="11230"/>
                    <a:pt x="1852" y="11288"/>
                    <a:pt x="1551" y="11288"/>
                  </a:cubicBezTo>
                  <a:cubicBezTo>
                    <a:pt x="1251" y="11288"/>
                    <a:pt x="951" y="11230"/>
                    <a:pt x="667" y="11113"/>
                  </a:cubicBezTo>
                  <a:cubicBezTo>
                    <a:pt x="297" y="10959"/>
                    <a:pt x="127" y="10776"/>
                    <a:pt x="50" y="10776"/>
                  </a:cubicBezTo>
                  <a:cubicBezTo>
                    <a:pt x="44" y="10776"/>
                    <a:pt x="39" y="10777"/>
                    <a:pt x="34" y="10779"/>
                  </a:cubicBezTo>
                  <a:cubicBezTo>
                    <a:pt x="0" y="10813"/>
                    <a:pt x="67" y="11113"/>
                    <a:pt x="467" y="11447"/>
                  </a:cubicBezTo>
                  <a:cubicBezTo>
                    <a:pt x="879" y="11728"/>
                    <a:pt x="1362" y="11869"/>
                    <a:pt x="1850" y="11869"/>
                  </a:cubicBezTo>
                  <a:cubicBezTo>
                    <a:pt x="2114" y="11869"/>
                    <a:pt x="2379" y="11829"/>
                    <a:pt x="2635" y="11747"/>
                  </a:cubicBezTo>
                  <a:cubicBezTo>
                    <a:pt x="4604" y="11146"/>
                    <a:pt x="5938" y="8544"/>
                    <a:pt x="5971" y="5809"/>
                  </a:cubicBezTo>
                  <a:cubicBezTo>
                    <a:pt x="5971" y="4508"/>
                    <a:pt x="5671" y="3207"/>
                    <a:pt x="5071" y="2073"/>
                  </a:cubicBezTo>
                  <a:cubicBezTo>
                    <a:pt x="4570" y="1006"/>
                    <a:pt x="3603" y="72"/>
                    <a:pt x="2569" y="5"/>
                  </a:cubicBezTo>
                  <a:cubicBezTo>
                    <a:pt x="2522" y="2"/>
                    <a:pt x="2475" y="0"/>
                    <a:pt x="2429" y="0"/>
                  </a:cubicBezTo>
                  <a:close/>
                </a:path>
              </a:pathLst>
            </a:custGeom>
            <a:solidFill>
              <a:srgbClr val="875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135"/>
            <p:cNvSpPr/>
            <p:nvPr/>
          </p:nvSpPr>
          <p:spPr>
            <a:xfrm>
              <a:off x="2993975" y="1779500"/>
              <a:ext cx="1692075" cy="1642250"/>
            </a:xfrm>
            <a:custGeom>
              <a:rect b="b" l="l" r="r" t="t"/>
              <a:pathLst>
                <a:path extrusionOk="0" h="65690" w="67683">
                  <a:moveTo>
                    <a:pt x="33452" y="1"/>
                  </a:moveTo>
                  <a:cubicBezTo>
                    <a:pt x="26402" y="1"/>
                    <a:pt x="17908" y="2080"/>
                    <a:pt x="11842" y="4926"/>
                  </a:cubicBezTo>
                  <a:cubicBezTo>
                    <a:pt x="6505" y="7428"/>
                    <a:pt x="1" y="14633"/>
                    <a:pt x="2202" y="15800"/>
                  </a:cubicBezTo>
                  <a:lnTo>
                    <a:pt x="4871" y="12932"/>
                  </a:lnTo>
                  <a:cubicBezTo>
                    <a:pt x="4871" y="12932"/>
                    <a:pt x="6072" y="15333"/>
                    <a:pt x="11008" y="19003"/>
                  </a:cubicBezTo>
                  <a:cubicBezTo>
                    <a:pt x="11759" y="19564"/>
                    <a:pt x="12966" y="19802"/>
                    <a:pt x="14475" y="19802"/>
                  </a:cubicBezTo>
                  <a:cubicBezTo>
                    <a:pt x="19870" y="19802"/>
                    <a:pt x="29115" y="16756"/>
                    <a:pt x="35059" y="14566"/>
                  </a:cubicBezTo>
                  <a:cubicBezTo>
                    <a:pt x="36639" y="13992"/>
                    <a:pt x="38284" y="13710"/>
                    <a:pt x="39920" y="13710"/>
                  </a:cubicBezTo>
                  <a:cubicBezTo>
                    <a:pt x="43225" y="13710"/>
                    <a:pt x="46492" y="14859"/>
                    <a:pt x="49102" y="17068"/>
                  </a:cubicBezTo>
                  <a:cubicBezTo>
                    <a:pt x="49503" y="17402"/>
                    <a:pt x="49903" y="17769"/>
                    <a:pt x="50236" y="18169"/>
                  </a:cubicBezTo>
                  <a:cubicBezTo>
                    <a:pt x="51671" y="20037"/>
                    <a:pt x="51771" y="22639"/>
                    <a:pt x="51270" y="24940"/>
                  </a:cubicBezTo>
                  <a:cubicBezTo>
                    <a:pt x="50737" y="27242"/>
                    <a:pt x="49736" y="29377"/>
                    <a:pt x="49069" y="31645"/>
                  </a:cubicBezTo>
                  <a:cubicBezTo>
                    <a:pt x="47901" y="35815"/>
                    <a:pt x="48135" y="40251"/>
                    <a:pt x="48402" y="44588"/>
                  </a:cubicBezTo>
                  <a:cubicBezTo>
                    <a:pt x="48735" y="50659"/>
                    <a:pt x="49136" y="56997"/>
                    <a:pt x="52171" y="62267"/>
                  </a:cubicBezTo>
                  <a:cubicBezTo>
                    <a:pt x="53165" y="63978"/>
                    <a:pt x="54945" y="65689"/>
                    <a:pt x="56755" y="65689"/>
                  </a:cubicBezTo>
                  <a:cubicBezTo>
                    <a:pt x="57556" y="65689"/>
                    <a:pt x="58362" y="65354"/>
                    <a:pt x="59109" y="64535"/>
                  </a:cubicBezTo>
                  <a:cubicBezTo>
                    <a:pt x="60110" y="63368"/>
                    <a:pt x="60610" y="61867"/>
                    <a:pt x="60477" y="60366"/>
                  </a:cubicBezTo>
                  <a:cubicBezTo>
                    <a:pt x="60277" y="56229"/>
                    <a:pt x="63879" y="54295"/>
                    <a:pt x="65747" y="51259"/>
                  </a:cubicBezTo>
                  <a:cubicBezTo>
                    <a:pt x="67249" y="48824"/>
                    <a:pt x="67515" y="45822"/>
                    <a:pt x="67549" y="42953"/>
                  </a:cubicBezTo>
                  <a:cubicBezTo>
                    <a:pt x="67682" y="33546"/>
                    <a:pt x="65848" y="23973"/>
                    <a:pt x="61211" y="15800"/>
                  </a:cubicBezTo>
                  <a:cubicBezTo>
                    <a:pt x="56608" y="7595"/>
                    <a:pt x="49002" y="3191"/>
                    <a:pt x="39929" y="756"/>
                  </a:cubicBezTo>
                  <a:cubicBezTo>
                    <a:pt x="38032" y="236"/>
                    <a:pt x="35824" y="1"/>
                    <a:pt x="334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135"/>
            <p:cNvSpPr/>
            <p:nvPr/>
          </p:nvSpPr>
          <p:spPr>
            <a:xfrm>
              <a:off x="3362575" y="3666775"/>
              <a:ext cx="264375" cy="130150"/>
            </a:xfrm>
            <a:custGeom>
              <a:rect b="b" l="l" r="r" t="t"/>
              <a:pathLst>
                <a:path extrusionOk="0" h="5206" w="10575">
                  <a:moveTo>
                    <a:pt x="10292" y="1"/>
                  </a:moveTo>
                  <a:cubicBezTo>
                    <a:pt x="9742" y="1"/>
                    <a:pt x="8225" y="1910"/>
                    <a:pt x="5571" y="2921"/>
                  </a:cubicBezTo>
                  <a:cubicBezTo>
                    <a:pt x="2769" y="4055"/>
                    <a:pt x="267" y="3588"/>
                    <a:pt x="67" y="4088"/>
                  </a:cubicBezTo>
                  <a:cubicBezTo>
                    <a:pt x="0" y="4322"/>
                    <a:pt x="567" y="4789"/>
                    <a:pt x="1735" y="5056"/>
                  </a:cubicBezTo>
                  <a:cubicBezTo>
                    <a:pt x="2254" y="5156"/>
                    <a:pt x="2775" y="5205"/>
                    <a:pt x="3290" y="5205"/>
                  </a:cubicBezTo>
                  <a:cubicBezTo>
                    <a:pt x="5851" y="5205"/>
                    <a:pt x="8280" y="3992"/>
                    <a:pt x="9807" y="1854"/>
                  </a:cubicBezTo>
                  <a:cubicBezTo>
                    <a:pt x="10475" y="886"/>
                    <a:pt x="10575" y="152"/>
                    <a:pt x="10374" y="19"/>
                  </a:cubicBezTo>
                  <a:cubicBezTo>
                    <a:pt x="10350" y="7"/>
                    <a:pt x="10322" y="1"/>
                    <a:pt x="102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135"/>
            <p:cNvSpPr/>
            <p:nvPr/>
          </p:nvSpPr>
          <p:spPr>
            <a:xfrm>
              <a:off x="3785375" y="1952675"/>
              <a:ext cx="586275" cy="586275"/>
            </a:xfrm>
            <a:custGeom>
              <a:rect b="b" l="l" r="r" t="t"/>
              <a:pathLst>
                <a:path extrusionOk="0" h="23451" w="23451">
                  <a:moveTo>
                    <a:pt x="11862" y="7384"/>
                  </a:moveTo>
                  <a:cubicBezTo>
                    <a:pt x="12914" y="7384"/>
                    <a:pt x="13965" y="7777"/>
                    <a:pt x="14778" y="8573"/>
                  </a:cubicBezTo>
                  <a:cubicBezTo>
                    <a:pt x="17480" y="11175"/>
                    <a:pt x="15678" y="15745"/>
                    <a:pt x="11909" y="15812"/>
                  </a:cubicBezTo>
                  <a:cubicBezTo>
                    <a:pt x="11881" y="15812"/>
                    <a:pt x="11854" y="15812"/>
                    <a:pt x="11826" y="15812"/>
                  </a:cubicBezTo>
                  <a:cubicBezTo>
                    <a:pt x="8111" y="15812"/>
                    <a:pt x="6191" y="11355"/>
                    <a:pt x="8807" y="8673"/>
                  </a:cubicBezTo>
                  <a:cubicBezTo>
                    <a:pt x="9645" y="7818"/>
                    <a:pt x="10754" y="7384"/>
                    <a:pt x="11862" y="7384"/>
                  </a:cubicBezTo>
                  <a:close/>
                  <a:moveTo>
                    <a:pt x="13510" y="0"/>
                  </a:moveTo>
                  <a:lnTo>
                    <a:pt x="9574" y="67"/>
                  </a:lnTo>
                  <a:lnTo>
                    <a:pt x="9074" y="2402"/>
                  </a:lnTo>
                  <a:cubicBezTo>
                    <a:pt x="8246" y="2634"/>
                    <a:pt x="7451" y="2964"/>
                    <a:pt x="6722" y="3426"/>
                  </a:cubicBezTo>
                  <a:lnTo>
                    <a:pt x="6722" y="3426"/>
                  </a:lnTo>
                  <a:lnTo>
                    <a:pt x="4704" y="2202"/>
                  </a:lnTo>
                  <a:lnTo>
                    <a:pt x="1969" y="5037"/>
                  </a:lnTo>
                  <a:lnTo>
                    <a:pt x="3269" y="7005"/>
                  </a:lnTo>
                  <a:cubicBezTo>
                    <a:pt x="2836" y="7773"/>
                    <a:pt x="2536" y="8573"/>
                    <a:pt x="2335" y="9407"/>
                  </a:cubicBezTo>
                  <a:lnTo>
                    <a:pt x="0" y="9974"/>
                  </a:lnTo>
                  <a:lnTo>
                    <a:pt x="101" y="13910"/>
                  </a:lnTo>
                  <a:lnTo>
                    <a:pt x="2402" y="14377"/>
                  </a:lnTo>
                  <a:cubicBezTo>
                    <a:pt x="2636" y="15211"/>
                    <a:pt x="3003" y="16012"/>
                    <a:pt x="3436" y="16746"/>
                  </a:cubicBezTo>
                  <a:lnTo>
                    <a:pt x="2202" y="18781"/>
                  </a:lnTo>
                  <a:lnTo>
                    <a:pt x="5037" y="21516"/>
                  </a:lnTo>
                  <a:lnTo>
                    <a:pt x="7005" y="20215"/>
                  </a:lnTo>
                  <a:cubicBezTo>
                    <a:pt x="7773" y="20615"/>
                    <a:pt x="8573" y="20949"/>
                    <a:pt x="9407" y="21149"/>
                  </a:cubicBezTo>
                  <a:lnTo>
                    <a:pt x="9974" y="23451"/>
                  </a:lnTo>
                  <a:lnTo>
                    <a:pt x="13910" y="23384"/>
                  </a:lnTo>
                  <a:lnTo>
                    <a:pt x="14377" y="21049"/>
                  </a:lnTo>
                  <a:cubicBezTo>
                    <a:pt x="15211" y="20815"/>
                    <a:pt x="16012" y="20482"/>
                    <a:pt x="16746" y="20048"/>
                  </a:cubicBezTo>
                  <a:lnTo>
                    <a:pt x="18781" y="21282"/>
                  </a:lnTo>
                  <a:lnTo>
                    <a:pt x="21482" y="18447"/>
                  </a:lnTo>
                  <a:lnTo>
                    <a:pt x="20182" y="16446"/>
                  </a:lnTo>
                  <a:cubicBezTo>
                    <a:pt x="20615" y="15678"/>
                    <a:pt x="20915" y="14878"/>
                    <a:pt x="21116" y="14044"/>
                  </a:cubicBezTo>
                  <a:lnTo>
                    <a:pt x="23451" y="13477"/>
                  </a:lnTo>
                  <a:lnTo>
                    <a:pt x="23384" y="9541"/>
                  </a:lnTo>
                  <a:lnTo>
                    <a:pt x="21049" y="9074"/>
                  </a:lnTo>
                  <a:cubicBezTo>
                    <a:pt x="20815" y="8240"/>
                    <a:pt x="20448" y="7439"/>
                    <a:pt x="20015" y="6705"/>
                  </a:cubicBezTo>
                  <a:lnTo>
                    <a:pt x="21282" y="4670"/>
                  </a:lnTo>
                  <a:lnTo>
                    <a:pt x="18447" y="1935"/>
                  </a:lnTo>
                  <a:lnTo>
                    <a:pt x="16446" y="3236"/>
                  </a:lnTo>
                  <a:cubicBezTo>
                    <a:pt x="15678" y="2836"/>
                    <a:pt x="14878" y="2502"/>
                    <a:pt x="14044" y="2302"/>
                  </a:cubicBezTo>
                  <a:lnTo>
                    <a:pt x="1351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135"/>
            <p:cNvSpPr/>
            <p:nvPr/>
          </p:nvSpPr>
          <p:spPr>
            <a:xfrm>
              <a:off x="3971350" y="2135225"/>
              <a:ext cx="219350" cy="215825"/>
            </a:xfrm>
            <a:custGeom>
              <a:rect b="b" l="l" r="r" t="t"/>
              <a:pathLst>
                <a:path extrusionOk="0" h="8633" w="8774">
                  <a:moveTo>
                    <a:pt x="4368" y="0"/>
                  </a:moveTo>
                  <a:cubicBezTo>
                    <a:pt x="3584" y="0"/>
                    <a:pt x="2821" y="236"/>
                    <a:pt x="2168" y="671"/>
                  </a:cubicBezTo>
                  <a:cubicBezTo>
                    <a:pt x="1868" y="871"/>
                    <a:pt x="1601" y="1104"/>
                    <a:pt x="1368" y="1371"/>
                  </a:cubicBezTo>
                  <a:cubicBezTo>
                    <a:pt x="1369" y="1373"/>
                    <a:pt x="1372" y="1374"/>
                    <a:pt x="1374" y="1374"/>
                  </a:cubicBezTo>
                  <a:cubicBezTo>
                    <a:pt x="1426" y="1374"/>
                    <a:pt x="1663" y="1084"/>
                    <a:pt x="2202" y="704"/>
                  </a:cubicBezTo>
                  <a:cubicBezTo>
                    <a:pt x="2895" y="316"/>
                    <a:pt x="3658" y="112"/>
                    <a:pt x="4433" y="112"/>
                  </a:cubicBezTo>
                  <a:cubicBezTo>
                    <a:pt x="4589" y="112"/>
                    <a:pt x="4746" y="120"/>
                    <a:pt x="4904" y="137"/>
                  </a:cubicBezTo>
                  <a:cubicBezTo>
                    <a:pt x="6305" y="337"/>
                    <a:pt x="7505" y="1205"/>
                    <a:pt x="8106" y="2439"/>
                  </a:cubicBezTo>
                  <a:cubicBezTo>
                    <a:pt x="8273" y="2806"/>
                    <a:pt x="8406" y="3173"/>
                    <a:pt x="8473" y="3573"/>
                  </a:cubicBezTo>
                  <a:cubicBezTo>
                    <a:pt x="8540" y="4007"/>
                    <a:pt x="8540" y="4407"/>
                    <a:pt x="8473" y="4840"/>
                  </a:cubicBezTo>
                  <a:cubicBezTo>
                    <a:pt x="8239" y="6608"/>
                    <a:pt x="6872" y="8009"/>
                    <a:pt x="5104" y="8310"/>
                  </a:cubicBezTo>
                  <a:cubicBezTo>
                    <a:pt x="4870" y="8349"/>
                    <a:pt x="4634" y="8368"/>
                    <a:pt x="4398" y="8368"/>
                  </a:cubicBezTo>
                  <a:cubicBezTo>
                    <a:pt x="3825" y="8368"/>
                    <a:pt x="3255" y="8255"/>
                    <a:pt x="2735" y="8043"/>
                  </a:cubicBezTo>
                  <a:cubicBezTo>
                    <a:pt x="1434" y="7476"/>
                    <a:pt x="534" y="6275"/>
                    <a:pt x="334" y="4907"/>
                  </a:cubicBezTo>
                  <a:cubicBezTo>
                    <a:pt x="167" y="3973"/>
                    <a:pt x="334" y="3039"/>
                    <a:pt x="801" y="2205"/>
                  </a:cubicBezTo>
                  <a:cubicBezTo>
                    <a:pt x="1101" y="1638"/>
                    <a:pt x="1401" y="1371"/>
                    <a:pt x="1368" y="1338"/>
                  </a:cubicBezTo>
                  <a:lnTo>
                    <a:pt x="1368" y="1338"/>
                  </a:lnTo>
                  <a:cubicBezTo>
                    <a:pt x="1101" y="1571"/>
                    <a:pt x="867" y="1872"/>
                    <a:pt x="701" y="2172"/>
                  </a:cubicBezTo>
                  <a:cubicBezTo>
                    <a:pt x="200" y="3006"/>
                    <a:pt x="0" y="3973"/>
                    <a:pt x="134" y="4941"/>
                  </a:cubicBezTo>
                  <a:cubicBezTo>
                    <a:pt x="367" y="6408"/>
                    <a:pt x="1301" y="7642"/>
                    <a:pt x="2635" y="8243"/>
                  </a:cubicBezTo>
                  <a:cubicBezTo>
                    <a:pt x="3212" y="8507"/>
                    <a:pt x="3823" y="8633"/>
                    <a:pt x="4431" y="8633"/>
                  </a:cubicBezTo>
                  <a:cubicBezTo>
                    <a:pt x="4667" y="8633"/>
                    <a:pt x="4904" y="8614"/>
                    <a:pt x="5137" y="8576"/>
                  </a:cubicBezTo>
                  <a:cubicBezTo>
                    <a:pt x="7005" y="8243"/>
                    <a:pt x="8473" y="6742"/>
                    <a:pt x="8706" y="4874"/>
                  </a:cubicBezTo>
                  <a:cubicBezTo>
                    <a:pt x="8773" y="4440"/>
                    <a:pt x="8773" y="4007"/>
                    <a:pt x="8706" y="3573"/>
                  </a:cubicBezTo>
                  <a:cubicBezTo>
                    <a:pt x="8606" y="3173"/>
                    <a:pt x="8506" y="2772"/>
                    <a:pt x="8306" y="2405"/>
                  </a:cubicBezTo>
                  <a:cubicBezTo>
                    <a:pt x="7972" y="1705"/>
                    <a:pt x="7439" y="1104"/>
                    <a:pt x="6805" y="704"/>
                  </a:cubicBezTo>
                  <a:cubicBezTo>
                    <a:pt x="6238" y="304"/>
                    <a:pt x="5571" y="104"/>
                    <a:pt x="4904" y="37"/>
                  </a:cubicBezTo>
                  <a:cubicBezTo>
                    <a:pt x="4725" y="12"/>
                    <a:pt x="4546" y="0"/>
                    <a:pt x="436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135"/>
            <p:cNvSpPr/>
            <p:nvPr/>
          </p:nvSpPr>
          <p:spPr>
            <a:xfrm>
              <a:off x="3783700" y="1951000"/>
              <a:ext cx="590450" cy="589625"/>
            </a:xfrm>
            <a:custGeom>
              <a:rect b="b" l="l" r="r" t="t"/>
              <a:pathLst>
                <a:path extrusionOk="0" h="23585" w="23618">
                  <a:moveTo>
                    <a:pt x="13577" y="1"/>
                  </a:moveTo>
                  <a:lnTo>
                    <a:pt x="9641" y="67"/>
                  </a:lnTo>
                  <a:lnTo>
                    <a:pt x="9574" y="67"/>
                  </a:lnTo>
                  <a:lnTo>
                    <a:pt x="9574" y="134"/>
                  </a:lnTo>
                  <a:cubicBezTo>
                    <a:pt x="9407" y="1068"/>
                    <a:pt x="9241" y="1802"/>
                    <a:pt x="9107" y="2436"/>
                  </a:cubicBezTo>
                  <a:lnTo>
                    <a:pt x="9141" y="2436"/>
                  </a:lnTo>
                  <a:cubicBezTo>
                    <a:pt x="8507" y="2603"/>
                    <a:pt x="7906" y="2836"/>
                    <a:pt x="7339" y="3170"/>
                  </a:cubicBezTo>
                  <a:cubicBezTo>
                    <a:pt x="7173" y="3270"/>
                    <a:pt x="7039" y="3336"/>
                    <a:pt x="6939" y="3403"/>
                  </a:cubicBezTo>
                  <a:lnTo>
                    <a:pt x="7373" y="3203"/>
                  </a:lnTo>
                  <a:cubicBezTo>
                    <a:pt x="7940" y="2903"/>
                    <a:pt x="8540" y="2669"/>
                    <a:pt x="9174" y="2503"/>
                  </a:cubicBezTo>
                  <a:lnTo>
                    <a:pt x="9174" y="2469"/>
                  </a:lnTo>
                  <a:cubicBezTo>
                    <a:pt x="9304" y="1850"/>
                    <a:pt x="9466" y="1105"/>
                    <a:pt x="9660" y="201"/>
                  </a:cubicBezTo>
                  <a:lnTo>
                    <a:pt x="9660" y="201"/>
                  </a:lnTo>
                  <a:lnTo>
                    <a:pt x="13487" y="136"/>
                  </a:lnTo>
                  <a:lnTo>
                    <a:pt x="13487" y="136"/>
                  </a:lnTo>
                  <a:cubicBezTo>
                    <a:pt x="13683" y="827"/>
                    <a:pt x="13847" y="1582"/>
                    <a:pt x="14044" y="2402"/>
                  </a:cubicBezTo>
                  <a:lnTo>
                    <a:pt x="14044" y="2436"/>
                  </a:lnTo>
                  <a:lnTo>
                    <a:pt x="14111" y="2436"/>
                  </a:lnTo>
                  <a:cubicBezTo>
                    <a:pt x="14911" y="2636"/>
                    <a:pt x="15712" y="2970"/>
                    <a:pt x="16446" y="3370"/>
                  </a:cubicBezTo>
                  <a:lnTo>
                    <a:pt x="16513" y="3403"/>
                  </a:lnTo>
                  <a:lnTo>
                    <a:pt x="16546" y="3370"/>
                  </a:lnTo>
                  <a:lnTo>
                    <a:pt x="18487" y="2108"/>
                  </a:lnTo>
                  <a:lnTo>
                    <a:pt x="18487" y="2108"/>
                  </a:lnTo>
                  <a:lnTo>
                    <a:pt x="21198" y="4787"/>
                  </a:lnTo>
                  <a:lnTo>
                    <a:pt x="21198" y="4787"/>
                  </a:lnTo>
                  <a:lnTo>
                    <a:pt x="19982" y="6739"/>
                  </a:lnTo>
                  <a:lnTo>
                    <a:pt x="19948" y="6806"/>
                  </a:lnTo>
                  <a:lnTo>
                    <a:pt x="19982" y="6872"/>
                  </a:lnTo>
                  <a:cubicBezTo>
                    <a:pt x="20415" y="7573"/>
                    <a:pt x="20782" y="8373"/>
                    <a:pt x="21016" y="9174"/>
                  </a:cubicBezTo>
                  <a:lnTo>
                    <a:pt x="21016" y="9241"/>
                  </a:lnTo>
                  <a:lnTo>
                    <a:pt x="21082" y="9241"/>
                  </a:lnTo>
                  <a:lnTo>
                    <a:pt x="23317" y="9727"/>
                  </a:lnTo>
                  <a:lnTo>
                    <a:pt x="23317" y="9727"/>
                  </a:lnTo>
                  <a:cubicBezTo>
                    <a:pt x="23319" y="10931"/>
                    <a:pt x="23350" y="12166"/>
                    <a:pt x="23381" y="13461"/>
                  </a:cubicBezTo>
                  <a:lnTo>
                    <a:pt x="23381" y="13461"/>
                  </a:lnTo>
                  <a:lnTo>
                    <a:pt x="21149" y="14011"/>
                  </a:lnTo>
                  <a:lnTo>
                    <a:pt x="21082" y="14011"/>
                  </a:lnTo>
                  <a:lnTo>
                    <a:pt x="21082" y="14077"/>
                  </a:lnTo>
                  <a:cubicBezTo>
                    <a:pt x="20882" y="14911"/>
                    <a:pt x="20549" y="15712"/>
                    <a:pt x="20148" y="16446"/>
                  </a:cubicBezTo>
                  <a:lnTo>
                    <a:pt x="20115" y="16513"/>
                  </a:lnTo>
                  <a:lnTo>
                    <a:pt x="20148" y="16579"/>
                  </a:lnTo>
                  <a:lnTo>
                    <a:pt x="21397" y="18468"/>
                  </a:lnTo>
                  <a:lnTo>
                    <a:pt x="18796" y="21164"/>
                  </a:lnTo>
                  <a:lnTo>
                    <a:pt x="18796" y="21164"/>
                  </a:lnTo>
                  <a:lnTo>
                    <a:pt x="16846" y="19982"/>
                  </a:lnTo>
                  <a:lnTo>
                    <a:pt x="16779" y="19948"/>
                  </a:lnTo>
                  <a:lnTo>
                    <a:pt x="16713" y="19982"/>
                  </a:lnTo>
                  <a:cubicBezTo>
                    <a:pt x="15979" y="20415"/>
                    <a:pt x="15212" y="20749"/>
                    <a:pt x="14378" y="20982"/>
                  </a:cubicBezTo>
                  <a:lnTo>
                    <a:pt x="14311" y="21016"/>
                  </a:lnTo>
                  <a:lnTo>
                    <a:pt x="14311" y="21082"/>
                  </a:lnTo>
                  <a:cubicBezTo>
                    <a:pt x="14152" y="21847"/>
                    <a:pt x="13992" y="22612"/>
                    <a:pt x="13862" y="23319"/>
                  </a:cubicBezTo>
                  <a:lnTo>
                    <a:pt x="13862" y="23319"/>
                  </a:lnTo>
                  <a:lnTo>
                    <a:pt x="10116" y="23382"/>
                  </a:lnTo>
                  <a:lnTo>
                    <a:pt x="10116" y="23382"/>
                  </a:lnTo>
                  <a:cubicBezTo>
                    <a:pt x="9924" y="22616"/>
                    <a:pt x="9734" y="21853"/>
                    <a:pt x="9574" y="21183"/>
                  </a:cubicBezTo>
                  <a:lnTo>
                    <a:pt x="9574" y="21116"/>
                  </a:lnTo>
                  <a:lnTo>
                    <a:pt x="9508" y="21116"/>
                  </a:lnTo>
                  <a:cubicBezTo>
                    <a:pt x="8674" y="20882"/>
                    <a:pt x="7873" y="20582"/>
                    <a:pt x="7139" y="20182"/>
                  </a:cubicBezTo>
                  <a:lnTo>
                    <a:pt x="7072" y="20148"/>
                  </a:lnTo>
                  <a:lnTo>
                    <a:pt x="7006" y="20182"/>
                  </a:lnTo>
                  <a:lnTo>
                    <a:pt x="5117" y="21430"/>
                  </a:lnTo>
                  <a:lnTo>
                    <a:pt x="2387" y="18797"/>
                  </a:lnTo>
                  <a:lnTo>
                    <a:pt x="3570" y="16846"/>
                  </a:lnTo>
                  <a:lnTo>
                    <a:pt x="3603" y="16813"/>
                  </a:lnTo>
                  <a:lnTo>
                    <a:pt x="3570" y="16746"/>
                  </a:lnTo>
                  <a:cubicBezTo>
                    <a:pt x="3103" y="16012"/>
                    <a:pt x="2769" y="15245"/>
                    <a:pt x="2536" y="14411"/>
                  </a:cubicBezTo>
                  <a:lnTo>
                    <a:pt x="2536" y="14344"/>
                  </a:lnTo>
                  <a:lnTo>
                    <a:pt x="2503" y="14344"/>
                  </a:lnTo>
                  <a:lnTo>
                    <a:pt x="232" y="13890"/>
                  </a:lnTo>
                  <a:lnTo>
                    <a:pt x="232" y="13890"/>
                  </a:lnTo>
                  <a:cubicBezTo>
                    <a:pt x="200" y="12541"/>
                    <a:pt x="168" y="11285"/>
                    <a:pt x="168" y="10092"/>
                  </a:cubicBezTo>
                  <a:lnTo>
                    <a:pt x="168" y="10092"/>
                  </a:lnTo>
                  <a:lnTo>
                    <a:pt x="2436" y="9541"/>
                  </a:lnTo>
                  <a:lnTo>
                    <a:pt x="2469" y="9541"/>
                  </a:lnTo>
                  <a:lnTo>
                    <a:pt x="2469" y="9508"/>
                  </a:lnTo>
                  <a:cubicBezTo>
                    <a:pt x="2669" y="8674"/>
                    <a:pt x="2970" y="7873"/>
                    <a:pt x="3403" y="7139"/>
                  </a:cubicBezTo>
                  <a:lnTo>
                    <a:pt x="3403" y="7072"/>
                  </a:lnTo>
                  <a:lnTo>
                    <a:pt x="3370" y="7039"/>
                  </a:lnTo>
                  <a:lnTo>
                    <a:pt x="2095" y="5110"/>
                  </a:lnTo>
                  <a:lnTo>
                    <a:pt x="4759" y="2315"/>
                  </a:lnTo>
                  <a:lnTo>
                    <a:pt x="4759" y="2315"/>
                  </a:lnTo>
                  <a:lnTo>
                    <a:pt x="6272" y="3203"/>
                  </a:lnTo>
                  <a:lnTo>
                    <a:pt x="6639" y="3437"/>
                  </a:lnTo>
                  <a:lnTo>
                    <a:pt x="6772" y="3503"/>
                  </a:lnTo>
                  <a:lnTo>
                    <a:pt x="6639" y="3403"/>
                  </a:lnTo>
                  <a:lnTo>
                    <a:pt x="6272" y="3170"/>
                  </a:lnTo>
                  <a:lnTo>
                    <a:pt x="4771" y="2236"/>
                  </a:lnTo>
                  <a:lnTo>
                    <a:pt x="4704" y="2236"/>
                  </a:lnTo>
                  <a:lnTo>
                    <a:pt x="1969" y="5071"/>
                  </a:lnTo>
                  <a:lnTo>
                    <a:pt x="1935" y="5104"/>
                  </a:lnTo>
                  <a:lnTo>
                    <a:pt x="1969" y="5138"/>
                  </a:lnTo>
                  <a:lnTo>
                    <a:pt x="3249" y="7107"/>
                  </a:lnTo>
                  <a:lnTo>
                    <a:pt x="3249" y="7107"/>
                  </a:lnTo>
                  <a:cubicBezTo>
                    <a:pt x="2834" y="7817"/>
                    <a:pt x="2513" y="8588"/>
                    <a:pt x="2315" y="9421"/>
                  </a:cubicBezTo>
                  <a:lnTo>
                    <a:pt x="2315" y="9421"/>
                  </a:lnTo>
                  <a:lnTo>
                    <a:pt x="67" y="9975"/>
                  </a:lnTo>
                  <a:lnTo>
                    <a:pt x="1" y="9975"/>
                  </a:lnTo>
                  <a:lnTo>
                    <a:pt x="1" y="10041"/>
                  </a:lnTo>
                  <a:cubicBezTo>
                    <a:pt x="1" y="11275"/>
                    <a:pt x="34" y="12576"/>
                    <a:pt x="34" y="13977"/>
                  </a:cubicBezTo>
                  <a:lnTo>
                    <a:pt x="34" y="14044"/>
                  </a:lnTo>
                  <a:lnTo>
                    <a:pt x="134" y="14044"/>
                  </a:lnTo>
                  <a:lnTo>
                    <a:pt x="2385" y="14533"/>
                  </a:lnTo>
                  <a:lnTo>
                    <a:pt x="2385" y="14533"/>
                  </a:lnTo>
                  <a:cubicBezTo>
                    <a:pt x="2612" y="15322"/>
                    <a:pt x="2957" y="16080"/>
                    <a:pt x="3364" y="16809"/>
                  </a:cubicBezTo>
                  <a:lnTo>
                    <a:pt x="3364" y="16809"/>
                  </a:lnTo>
                  <a:cubicBezTo>
                    <a:pt x="2974" y="17426"/>
                    <a:pt x="2556" y="18103"/>
                    <a:pt x="2169" y="18781"/>
                  </a:cubicBezTo>
                  <a:lnTo>
                    <a:pt x="2102" y="18848"/>
                  </a:lnTo>
                  <a:lnTo>
                    <a:pt x="2169" y="18914"/>
                  </a:lnTo>
                  <a:lnTo>
                    <a:pt x="5004" y="21616"/>
                  </a:lnTo>
                  <a:lnTo>
                    <a:pt x="5071" y="21683"/>
                  </a:lnTo>
                  <a:lnTo>
                    <a:pt x="5171" y="21616"/>
                  </a:lnTo>
                  <a:lnTo>
                    <a:pt x="7093" y="20346"/>
                  </a:lnTo>
                  <a:lnTo>
                    <a:pt x="7093" y="20346"/>
                  </a:lnTo>
                  <a:cubicBezTo>
                    <a:pt x="7830" y="20755"/>
                    <a:pt x="8596" y="21043"/>
                    <a:pt x="9394" y="21269"/>
                  </a:cubicBezTo>
                  <a:lnTo>
                    <a:pt x="9394" y="21269"/>
                  </a:lnTo>
                  <a:cubicBezTo>
                    <a:pt x="9557" y="21979"/>
                    <a:pt x="9749" y="22747"/>
                    <a:pt x="9941" y="23484"/>
                  </a:cubicBezTo>
                  <a:lnTo>
                    <a:pt x="9941" y="23584"/>
                  </a:lnTo>
                  <a:lnTo>
                    <a:pt x="10041" y="23584"/>
                  </a:lnTo>
                  <a:lnTo>
                    <a:pt x="13977" y="23518"/>
                  </a:lnTo>
                  <a:lnTo>
                    <a:pt x="14077" y="23518"/>
                  </a:lnTo>
                  <a:lnTo>
                    <a:pt x="14077" y="23417"/>
                  </a:lnTo>
                  <a:cubicBezTo>
                    <a:pt x="14239" y="22707"/>
                    <a:pt x="14400" y="21934"/>
                    <a:pt x="14562" y="21159"/>
                  </a:cubicBezTo>
                  <a:lnTo>
                    <a:pt x="14562" y="21159"/>
                  </a:lnTo>
                  <a:cubicBezTo>
                    <a:pt x="15347" y="20932"/>
                    <a:pt x="16101" y="20615"/>
                    <a:pt x="16796" y="20180"/>
                  </a:cubicBezTo>
                  <a:lnTo>
                    <a:pt x="16796" y="20180"/>
                  </a:lnTo>
                  <a:lnTo>
                    <a:pt x="18781" y="21416"/>
                  </a:lnTo>
                  <a:lnTo>
                    <a:pt x="18848" y="21449"/>
                  </a:lnTo>
                  <a:lnTo>
                    <a:pt x="18914" y="21383"/>
                  </a:lnTo>
                  <a:lnTo>
                    <a:pt x="21650" y="18547"/>
                  </a:lnTo>
                  <a:lnTo>
                    <a:pt x="21716" y="18481"/>
                  </a:lnTo>
                  <a:lnTo>
                    <a:pt x="21683" y="18414"/>
                  </a:lnTo>
                  <a:cubicBezTo>
                    <a:pt x="21230" y="17767"/>
                    <a:pt x="20809" y="17121"/>
                    <a:pt x="20389" y="16474"/>
                  </a:cubicBezTo>
                  <a:lnTo>
                    <a:pt x="20389" y="16474"/>
                  </a:lnTo>
                  <a:cubicBezTo>
                    <a:pt x="20790" y="15753"/>
                    <a:pt x="21102" y="15001"/>
                    <a:pt x="21297" y="14191"/>
                  </a:cubicBezTo>
                  <a:lnTo>
                    <a:pt x="21297" y="14191"/>
                  </a:lnTo>
                  <a:lnTo>
                    <a:pt x="23551" y="13644"/>
                  </a:lnTo>
                  <a:lnTo>
                    <a:pt x="23618" y="13644"/>
                  </a:lnTo>
                  <a:lnTo>
                    <a:pt x="23618" y="13544"/>
                  </a:lnTo>
                  <a:cubicBezTo>
                    <a:pt x="23618" y="12209"/>
                    <a:pt x="23584" y="10909"/>
                    <a:pt x="23551" y="9608"/>
                  </a:cubicBezTo>
                  <a:lnTo>
                    <a:pt x="23551" y="9508"/>
                  </a:lnTo>
                  <a:lnTo>
                    <a:pt x="23484" y="9508"/>
                  </a:lnTo>
                  <a:lnTo>
                    <a:pt x="21190" y="9016"/>
                  </a:lnTo>
                  <a:lnTo>
                    <a:pt x="21190" y="9016"/>
                  </a:lnTo>
                  <a:cubicBezTo>
                    <a:pt x="20965" y="8239"/>
                    <a:pt x="20651" y="7491"/>
                    <a:pt x="20222" y="6772"/>
                  </a:cubicBezTo>
                  <a:lnTo>
                    <a:pt x="20222" y="6772"/>
                  </a:lnTo>
                  <a:lnTo>
                    <a:pt x="21416" y="4804"/>
                  </a:lnTo>
                  <a:lnTo>
                    <a:pt x="21449" y="4737"/>
                  </a:lnTo>
                  <a:lnTo>
                    <a:pt x="21416" y="4671"/>
                  </a:lnTo>
                  <a:lnTo>
                    <a:pt x="18581" y="1935"/>
                  </a:lnTo>
                  <a:lnTo>
                    <a:pt x="18514" y="1902"/>
                  </a:lnTo>
                  <a:lnTo>
                    <a:pt x="18447" y="1935"/>
                  </a:lnTo>
                  <a:lnTo>
                    <a:pt x="16510" y="3216"/>
                  </a:lnTo>
                  <a:lnTo>
                    <a:pt x="16510" y="3216"/>
                  </a:lnTo>
                  <a:cubicBezTo>
                    <a:pt x="15770" y="2802"/>
                    <a:pt x="14999" y="2512"/>
                    <a:pt x="14196" y="2315"/>
                  </a:cubicBezTo>
                  <a:lnTo>
                    <a:pt x="14196" y="2315"/>
                  </a:lnTo>
                  <a:cubicBezTo>
                    <a:pt x="13970" y="1471"/>
                    <a:pt x="13806" y="753"/>
                    <a:pt x="13610" y="34"/>
                  </a:cubicBezTo>
                  <a:lnTo>
                    <a:pt x="1361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135"/>
            <p:cNvSpPr/>
            <p:nvPr/>
          </p:nvSpPr>
          <p:spPr>
            <a:xfrm>
              <a:off x="3495175" y="1880950"/>
              <a:ext cx="312750" cy="311925"/>
            </a:xfrm>
            <a:custGeom>
              <a:rect b="b" l="l" r="r" t="t"/>
              <a:pathLst>
                <a:path extrusionOk="0" h="12477" w="12510">
                  <a:moveTo>
                    <a:pt x="6278" y="3926"/>
                  </a:moveTo>
                  <a:cubicBezTo>
                    <a:pt x="6660" y="3926"/>
                    <a:pt x="7050" y="4026"/>
                    <a:pt x="7405" y="4237"/>
                  </a:cubicBezTo>
                  <a:cubicBezTo>
                    <a:pt x="9140" y="5238"/>
                    <a:pt x="8773" y="7806"/>
                    <a:pt x="6872" y="8307"/>
                  </a:cubicBezTo>
                  <a:cubicBezTo>
                    <a:pt x="6660" y="8365"/>
                    <a:pt x="6453" y="8392"/>
                    <a:pt x="6253" y="8392"/>
                  </a:cubicBezTo>
                  <a:cubicBezTo>
                    <a:pt x="4625" y="8392"/>
                    <a:pt x="3479" y="6583"/>
                    <a:pt x="4370" y="5038"/>
                  </a:cubicBezTo>
                  <a:cubicBezTo>
                    <a:pt x="4770" y="4326"/>
                    <a:pt x="5512" y="3926"/>
                    <a:pt x="6278" y="3926"/>
                  </a:cubicBezTo>
                  <a:close/>
                  <a:moveTo>
                    <a:pt x="5671" y="1"/>
                  </a:moveTo>
                  <a:lnTo>
                    <a:pt x="3669" y="534"/>
                  </a:lnTo>
                  <a:lnTo>
                    <a:pt x="3703" y="1802"/>
                  </a:lnTo>
                  <a:cubicBezTo>
                    <a:pt x="3303" y="2002"/>
                    <a:pt x="2936" y="2302"/>
                    <a:pt x="2635" y="2636"/>
                  </a:cubicBezTo>
                  <a:lnTo>
                    <a:pt x="2602" y="2636"/>
                  </a:lnTo>
                  <a:lnTo>
                    <a:pt x="1401" y="2236"/>
                  </a:lnTo>
                  <a:lnTo>
                    <a:pt x="367" y="4037"/>
                  </a:lnTo>
                  <a:lnTo>
                    <a:pt x="1301" y="4904"/>
                  </a:lnTo>
                  <a:cubicBezTo>
                    <a:pt x="1168" y="5338"/>
                    <a:pt x="1134" y="5805"/>
                    <a:pt x="1134" y="6272"/>
                  </a:cubicBezTo>
                  <a:lnTo>
                    <a:pt x="0" y="6839"/>
                  </a:lnTo>
                  <a:lnTo>
                    <a:pt x="534" y="8840"/>
                  </a:lnTo>
                  <a:lnTo>
                    <a:pt x="1801" y="8807"/>
                  </a:lnTo>
                  <a:cubicBezTo>
                    <a:pt x="2035" y="9174"/>
                    <a:pt x="2302" y="9541"/>
                    <a:pt x="2635" y="9874"/>
                  </a:cubicBezTo>
                  <a:lnTo>
                    <a:pt x="2268" y="11075"/>
                  </a:lnTo>
                  <a:lnTo>
                    <a:pt x="4036" y="12109"/>
                  </a:lnTo>
                  <a:lnTo>
                    <a:pt x="4904" y="11209"/>
                  </a:lnTo>
                  <a:cubicBezTo>
                    <a:pt x="5337" y="11309"/>
                    <a:pt x="5804" y="11376"/>
                    <a:pt x="6238" y="11376"/>
                  </a:cubicBezTo>
                  <a:lnTo>
                    <a:pt x="6838" y="12476"/>
                  </a:lnTo>
                  <a:lnTo>
                    <a:pt x="8840" y="11943"/>
                  </a:lnTo>
                  <a:lnTo>
                    <a:pt x="8806" y="10708"/>
                  </a:lnTo>
                  <a:cubicBezTo>
                    <a:pt x="9207" y="10475"/>
                    <a:pt x="9540" y="10175"/>
                    <a:pt x="9874" y="9874"/>
                  </a:cubicBezTo>
                  <a:lnTo>
                    <a:pt x="11075" y="10241"/>
                  </a:lnTo>
                  <a:lnTo>
                    <a:pt x="12109" y="8440"/>
                  </a:lnTo>
                  <a:lnTo>
                    <a:pt x="11208" y="7573"/>
                  </a:lnTo>
                  <a:cubicBezTo>
                    <a:pt x="11308" y="7139"/>
                    <a:pt x="11375" y="6706"/>
                    <a:pt x="11375" y="6239"/>
                  </a:cubicBezTo>
                  <a:lnTo>
                    <a:pt x="12509" y="5671"/>
                  </a:lnTo>
                  <a:lnTo>
                    <a:pt x="11975" y="3637"/>
                  </a:lnTo>
                  <a:lnTo>
                    <a:pt x="10708" y="3703"/>
                  </a:lnTo>
                  <a:cubicBezTo>
                    <a:pt x="10474" y="3303"/>
                    <a:pt x="10207" y="2936"/>
                    <a:pt x="9874" y="2603"/>
                  </a:cubicBezTo>
                  <a:lnTo>
                    <a:pt x="10241" y="1435"/>
                  </a:lnTo>
                  <a:lnTo>
                    <a:pt x="8440" y="368"/>
                  </a:lnTo>
                  <a:lnTo>
                    <a:pt x="7606" y="1302"/>
                  </a:lnTo>
                  <a:cubicBezTo>
                    <a:pt x="7172" y="1168"/>
                    <a:pt x="6705" y="1101"/>
                    <a:pt x="6238" y="1101"/>
                  </a:cubicBezTo>
                  <a:lnTo>
                    <a:pt x="567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135"/>
            <p:cNvSpPr/>
            <p:nvPr/>
          </p:nvSpPr>
          <p:spPr>
            <a:xfrm>
              <a:off x="3594400" y="1978200"/>
              <a:ext cx="116775" cy="114300"/>
            </a:xfrm>
            <a:custGeom>
              <a:rect b="b" l="l" r="r" t="t"/>
              <a:pathLst>
                <a:path extrusionOk="0" h="4572" w="4671">
                  <a:moveTo>
                    <a:pt x="2310" y="1"/>
                  </a:moveTo>
                  <a:cubicBezTo>
                    <a:pt x="2219" y="1"/>
                    <a:pt x="2127" y="5"/>
                    <a:pt x="2035" y="14"/>
                  </a:cubicBezTo>
                  <a:cubicBezTo>
                    <a:pt x="1535" y="80"/>
                    <a:pt x="1068" y="314"/>
                    <a:pt x="701" y="714"/>
                  </a:cubicBezTo>
                  <a:cubicBezTo>
                    <a:pt x="568" y="847"/>
                    <a:pt x="468" y="981"/>
                    <a:pt x="401" y="1148"/>
                  </a:cubicBezTo>
                  <a:cubicBezTo>
                    <a:pt x="501" y="1014"/>
                    <a:pt x="634" y="881"/>
                    <a:pt x="768" y="747"/>
                  </a:cubicBezTo>
                  <a:cubicBezTo>
                    <a:pt x="1101" y="380"/>
                    <a:pt x="1568" y="180"/>
                    <a:pt x="2069" y="114"/>
                  </a:cubicBezTo>
                  <a:cubicBezTo>
                    <a:pt x="2152" y="105"/>
                    <a:pt x="2236" y="101"/>
                    <a:pt x="2319" y="101"/>
                  </a:cubicBezTo>
                  <a:cubicBezTo>
                    <a:pt x="2569" y="101"/>
                    <a:pt x="2819" y="139"/>
                    <a:pt x="3070" y="214"/>
                  </a:cubicBezTo>
                  <a:cubicBezTo>
                    <a:pt x="3403" y="347"/>
                    <a:pt x="3737" y="581"/>
                    <a:pt x="4004" y="881"/>
                  </a:cubicBezTo>
                  <a:cubicBezTo>
                    <a:pt x="4137" y="1048"/>
                    <a:pt x="4237" y="1214"/>
                    <a:pt x="4304" y="1415"/>
                  </a:cubicBezTo>
                  <a:cubicBezTo>
                    <a:pt x="4404" y="1615"/>
                    <a:pt x="4471" y="1815"/>
                    <a:pt x="4471" y="2048"/>
                  </a:cubicBezTo>
                  <a:cubicBezTo>
                    <a:pt x="4537" y="2515"/>
                    <a:pt x="4437" y="2982"/>
                    <a:pt x="4204" y="3349"/>
                  </a:cubicBezTo>
                  <a:cubicBezTo>
                    <a:pt x="3970" y="3750"/>
                    <a:pt x="3603" y="4083"/>
                    <a:pt x="3203" y="4250"/>
                  </a:cubicBezTo>
                  <a:cubicBezTo>
                    <a:pt x="3003" y="4350"/>
                    <a:pt x="2769" y="4417"/>
                    <a:pt x="2569" y="4417"/>
                  </a:cubicBezTo>
                  <a:cubicBezTo>
                    <a:pt x="2469" y="4433"/>
                    <a:pt x="2361" y="4442"/>
                    <a:pt x="2252" y="4442"/>
                  </a:cubicBezTo>
                  <a:cubicBezTo>
                    <a:pt x="2144" y="4442"/>
                    <a:pt x="2035" y="4433"/>
                    <a:pt x="1935" y="4417"/>
                  </a:cubicBezTo>
                  <a:cubicBezTo>
                    <a:pt x="1568" y="4350"/>
                    <a:pt x="1202" y="4183"/>
                    <a:pt x="901" y="3950"/>
                  </a:cubicBezTo>
                  <a:cubicBezTo>
                    <a:pt x="634" y="3716"/>
                    <a:pt x="434" y="3416"/>
                    <a:pt x="301" y="3116"/>
                  </a:cubicBezTo>
                  <a:cubicBezTo>
                    <a:pt x="101" y="2649"/>
                    <a:pt x="67" y="2148"/>
                    <a:pt x="201" y="1681"/>
                  </a:cubicBezTo>
                  <a:cubicBezTo>
                    <a:pt x="268" y="1481"/>
                    <a:pt x="334" y="1314"/>
                    <a:pt x="401" y="1148"/>
                  </a:cubicBezTo>
                  <a:lnTo>
                    <a:pt x="401" y="1148"/>
                  </a:lnTo>
                  <a:cubicBezTo>
                    <a:pt x="301" y="1314"/>
                    <a:pt x="201" y="1481"/>
                    <a:pt x="167" y="1648"/>
                  </a:cubicBezTo>
                  <a:cubicBezTo>
                    <a:pt x="1" y="2148"/>
                    <a:pt x="34" y="2682"/>
                    <a:pt x="234" y="3149"/>
                  </a:cubicBezTo>
                  <a:cubicBezTo>
                    <a:pt x="368" y="3483"/>
                    <a:pt x="568" y="3783"/>
                    <a:pt x="835" y="4016"/>
                  </a:cubicBezTo>
                  <a:cubicBezTo>
                    <a:pt x="1135" y="4283"/>
                    <a:pt x="1535" y="4450"/>
                    <a:pt x="1935" y="4517"/>
                  </a:cubicBezTo>
                  <a:cubicBezTo>
                    <a:pt x="2053" y="4556"/>
                    <a:pt x="2181" y="4572"/>
                    <a:pt x="2308" y="4572"/>
                  </a:cubicBezTo>
                  <a:cubicBezTo>
                    <a:pt x="2398" y="4572"/>
                    <a:pt x="2486" y="4564"/>
                    <a:pt x="2569" y="4550"/>
                  </a:cubicBezTo>
                  <a:cubicBezTo>
                    <a:pt x="2803" y="4517"/>
                    <a:pt x="3036" y="4483"/>
                    <a:pt x="3236" y="4383"/>
                  </a:cubicBezTo>
                  <a:cubicBezTo>
                    <a:pt x="3703" y="4183"/>
                    <a:pt x="4070" y="3850"/>
                    <a:pt x="4304" y="3416"/>
                  </a:cubicBezTo>
                  <a:cubicBezTo>
                    <a:pt x="4571" y="3016"/>
                    <a:pt x="4671" y="2515"/>
                    <a:pt x="4604" y="2048"/>
                  </a:cubicBezTo>
                  <a:cubicBezTo>
                    <a:pt x="4571" y="1581"/>
                    <a:pt x="4370" y="1148"/>
                    <a:pt x="4070" y="814"/>
                  </a:cubicBezTo>
                  <a:cubicBezTo>
                    <a:pt x="3803" y="481"/>
                    <a:pt x="3470" y="247"/>
                    <a:pt x="3103" y="114"/>
                  </a:cubicBezTo>
                  <a:cubicBezTo>
                    <a:pt x="2853" y="39"/>
                    <a:pt x="2584" y="1"/>
                    <a:pt x="23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135"/>
            <p:cNvSpPr/>
            <p:nvPr/>
          </p:nvSpPr>
          <p:spPr>
            <a:xfrm>
              <a:off x="3494325" y="1880125"/>
              <a:ext cx="314425" cy="313575"/>
            </a:xfrm>
            <a:custGeom>
              <a:rect b="b" l="l" r="r" t="t"/>
              <a:pathLst>
                <a:path extrusionOk="0" h="12543" w="12577">
                  <a:moveTo>
                    <a:pt x="2698" y="2621"/>
                  </a:moveTo>
                  <a:lnTo>
                    <a:pt x="2669" y="2636"/>
                  </a:lnTo>
                  <a:cubicBezTo>
                    <a:pt x="2683" y="2636"/>
                    <a:pt x="2691" y="2630"/>
                    <a:pt x="2698" y="2621"/>
                  </a:cubicBezTo>
                  <a:close/>
                  <a:moveTo>
                    <a:pt x="1735" y="2391"/>
                  </a:moveTo>
                  <a:lnTo>
                    <a:pt x="2369" y="2602"/>
                  </a:lnTo>
                  <a:lnTo>
                    <a:pt x="2569" y="2669"/>
                  </a:lnTo>
                  <a:lnTo>
                    <a:pt x="2336" y="2569"/>
                  </a:lnTo>
                  <a:lnTo>
                    <a:pt x="1735" y="2391"/>
                  </a:lnTo>
                  <a:close/>
                  <a:moveTo>
                    <a:pt x="1435" y="2302"/>
                  </a:moveTo>
                  <a:lnTo>
                    <a:pt x="401" y="4037"/>
                  </a:lnTo>
                  <a:lnTo>
                    <a:pt x="401" y="4070"/>
                  </a:lnTo>
                  <a:lnTo>
                    <a:pt x="447" y="4115"/>
                  </a:lnTo>
                  <a:lnTo>
                    <a:pt x="447" y="4115"/>
                  </a:lnTo>
                  <a:cubicBezTo>
                    <a:pt x="872" y="3394"/>
                    <a:pt x="1200" y="2772"/>
                    <a:pt x="1464" y="2310"/>
                  </a:cubicBezTo>
                  <a:lnTo>
                    <a:pt x="1464" y="2310"/>
                  </a:lnTo>
                  <a:lnTo>
                    <a:pt x="1735" y="2391"/>
                  </a:lnTo>
                  <a:lnTo>
                    <a:pt x="1469" y="2302"/>
                  </a:lnTo>
                  <a:cubicBezTo>
                    <a:pt x="1467" y="2305"/>
                    <a:pt x="1465" y="2308"/>
                    <a:pt x="1464" y="2310"/>
                  </a:cubicBezTo>
                  <a:lnTo>
                    <a:pt x="1464" y="2310"/>
                  </a:lnTo>
                  <a:lnTo>
                    <a:pt x="1435" y="2302"/>
                  </a:lnTo>
                  <a:close/>
                  <a:moveTo>
                    <a:pt x="434" y="4103"/>
                  </a:moveTo>
                  <a:lnTo>
                    <a:pt x="434" y="4137"/>
                  </a:lnTo>
                  <a:cubicBezTo>
                    <a:pt x="439" y="4129"/>
                    <a:pt x="443" y="4122"/>
                    <a:pt x="447" y="4115"/>
                  </a:cubicBezTo>
                  <a:lnTo>
                    <a:pt x="447" y="4115"/>
                  </a:lnTo>
                  <a:lnTo>
                    <a:pt x="452" y="4119"/>
                  </a:lnTo>
                  <a:lnTo>
                    <a:pt x="447" y="4115"/>
                  </a:lnTo>
                  <a:lnTo>
                    <a:pt x="447" y="4115"/>
                  </a:lnTo>
                  <a:cubicBezTo>
                    <a:pt x="447" y="4115"/>
                    <a:pt x="447" y="4115"/>
                    <a:pt x="447" y="4115"/>
                  </a:cubicBezTo>
                  <a:lnTo>
                    <a:pt x="447" y="4115"/>
                  </a:lnTo>
                  <a:lnTo>
                    <a:pt x="434" y="4103"/>
                  </a:lnTo>
                  <a:close/>
                  <a:moveTo>
                    <a:pt x="5738" y="0"/>
                  </a:moveTo>
                  <a:lnTo>
                    <a:pt x="3703" y="534"/>
                  </a:lnTo>
                  <a:lnTo>
                    <a:pt x="3703" y="567"/>
                  </a:lnTo>
                  <a:cubicBezTo>
                    <a:pt x="3703" y="590"/>
                    <a:pt x="3704" y="612"/>
                    <a:pt x="3704" y="634"/>
                  </a:cubicBezTo>
                  <a:lnTo>
                    <a:pt x="3704" y="634"/>
                  </a:lnTo>
                  <a:lnTo>
                    <a:pt x="3703" y="634"/>
                  </a:lnTo>
                  <a:lnTo>
                    <a:pt x="3704" y="634"/>
                  </a:lnTo>
                  <a:lnTo>
                    <a:pt x="3704" y="634"/>
                  </a:lnTo>
                  <a:cubicBezTo>
                    <a:pt x="3706" y="1104"/>
                    <a:pt x="3737" y="1483"/>
                    <a:pt x="3737" y="1802"/>
                  </a:cubicBezTo>
                  <a:cubicBezTo>
                    <a:pt x="3437" y="1968"/>
                    <a:pt x="3170" y="2169"/>
                    <a:pt x="2903" y="2402"/>
                  </a:cubicBezTo>
                  <a:cubicBezTo>
                    <a:pt x="2836" y="2469"/>
                    <a:pt x="2769" y="2536"/>
                    <a:pt x="2736" y="2569"/>
                  </a:cubicBezTo>
                  <a:cubicBezTo>
                    <a:pt x="2716" y="2589"/>
                    <a:pt x="2708" y="2608"/>
                    <a:pt x="2698" y="2621"/>
                  </a:cubicBezTo>
                  <a:lnTo>
                    <a:pt x="2698" y="2621"/>
                  </a:lnTo>
                  <a:lnTo>
                    <a:pt x="2736" y="2602"/>
                  </a:lnTo>
                  <a:lnTo>
                    <a:pt x="2936" y="2435"/>
                  </a:lnTo>
                  <a:cubicBezTo>
                    <a:pt x="3170" y="2202"/>
                    <a:pt x="3470" y="2002"/>
                    <a:pt x="3770" y="1835"/>
                  </a:cubicBezTo>
                  <a:cubicBezTo>
                    <a:pt x="3737" y="1507"/>
                    <a:pt x="3737" y="1114"/>
                    <a:pt x="3737" y="624"/>
                  </a:cubicBezTo>
                  <a:lnTo>
                    <a:pt x="3737" y="624"/>
                  </a:lnTo>
                  <a:lnTo>
                    <a:pt x="5709" y="42"/>
                  </a:lnTo>
                  <a:lnTo>
                    <a:pt x="5709" y="42"/>
                  </a:lnTo>
                  <a:lnTo>
                    <a:pt x="6272" y="1168"/>
                  </a:lnTo>
                  <a:lnTo>
                    <a:pt x="6305" y="1168"/>
                  </a:lnTo>
                  <a:cubicBezTo>
                    <a:pt x="6772" y="1168"/>
                    <a:pt x="7206" y="1235"/>
                    <a:pt x="7640" y="1368"/>
                  </a:cubicBezTo>
                  <a:lnTo>
                    <a:pt x="7673" y="1368"/>
                  </a:lnTo>
                  <a:lnTo>
                    <a:pt x="7673" y="1335"/>
                  </a:lnTo>
                  <a:lnTo>
                    <a:pt x="8517" y="459"/>
                  </a:lnTo>
                  <a:lnTo>
                    <a:pt x="10229" y="1442"/>
                  </a:lnTo>
                  <a:lnTo>
                    <a:pt x="10229" y="1442"/>
                  </a:lnTo>
                  <a:lnTo>
                    <a:pt x="9875" y="2602"/>
                  </a:lnTo>
                  <a:lnTo>
                    <a:pt x="9875" y="2636"/>
                  </a:lnTo>
                  <a:lnTo>
                    <a:pt x="9875" y="2669"/>
                  </a:lnTo>
                  <a:cubicBezTo>
                    <a:pt x="10208" y="3003"/>
                    <a:pt x="10475" y="3336"/>
                    <a:pt x="10708" y="3736"/>
                  </a:cubicBezTo>
                  <a:lnTo>
                    <a:pt x="10708" y="3770"/>
                  </a:lnTo>
                  <a:lnTo>
                    <a:pt x="10742" y="3770"/>
                  </a:lnTo>
                  <a:lnTo>
                    <a:pt x="11920" y="3706"/>
                  </a:lnTo>
                  <a:lnTo>
                    <a:pt x="11920" y="3706"/>
                  </a:lnTo>
                  <a:cubicBezTo>
                    <a:pt x="12111" y="4347"/>
                    <a:pt x="12272" y="4988"/>
                    <a:pt x="12432" y="5628"/>
                  </a:cubicBezTo>
                  <a:lnTo>
                    <a:pt x="12432" y="5628"/>
                  </a:lnTo>
                  <a:lnTo>
                    <a:pt x="11376" y="6205"/>
                  </a:lnTo>
                  <a:lnTo>
                    <a:pt x="11342" y="6205"/>
                  </a:lnTo>
                  <a:lnTo>
                    <a:pt x="11342" y="6238"/>
                  </a:lnTo>
                  <a:cubicBezTo>
                    <a:pt x="11342" y="6672"/>
                    <a:pt x="11276" y="7139"/>
                    <a:pt x="11175" y="7572"/>
                  </a:cubicBezTo>
                  <a:lnTo>
                    <a:pt x="11175" y="7606"/>
                  </a:lnTo>
                  <a:lnTo>
                    <a:pt x="11175" y="7639"/>
                  </a:lnTo>
                  <a:cubicBezTo>
                    <a:pt x="11467" y="7899"/>
                    <a:pt x="11791" y="8190"/>
                    <a:pt x="12085" y="8451"/>
                  </a:cubicBezTo>
                  <a:lnTo>
                    <a:pt x="12085" y="8451"/>
                  </a:lnTo>
                  <a:cubicBezTo>
                    <a:pt x="11766" y="9021"/>
                    <a:pt x="11419" y="9591"/>
                    <a:pt x="11101" y="10162"/>
                  </a:cubicBezTo>
                  <a:lnTo>
                    <a:pt x="11101" y="10162"/>
                  </a:lnTo>
                  <a:lnTo>
                    <a:pt x="9941" y="9807"/>
                  </a:lnTo>
                  <a:lnTo>
                    <a:pt x="9908" y="9807"/>
                  </a:lnTo>
                  <a:lnTo>
                    <a:pt x="9875" y="9841"/>
                  </a:lnTo>
                  <a:cubicBezTo>
                    <a:pt x="9541" y="10141"/>
                    <a:pt x="9207" y="10441"/>
                    <a:pt x="8807" y="10675"/>
                  </a:cubicBezTo>
                  <a:lnTo>
                    <a:pt x="8774" y="10675"/>
                  </a:lnTo>
                  <a:lnTo>
                    <a:pt x="8774" y="10708"/>
                  </a:lnTo>
                  <a:cubicBezTo>
                    <a:pt x="8807" y="11103"/>
                    <a:pt x="8807" y="11531"/>
                    <a:pt x="8807" y="11927"/>
                  </a:cubicBezTo>
                  <a:lnTo>
                    <a:pt x="8807" y="11927"/>
                  </a:lnTo>
                  <a:lnTo>
                    <a:pt x="6931" y="12427"/>
                  </a:lnTo>
                  <a:lnTo>
                    <a:pt x="6931" y="12427"/>
                  </a:lnTo>
                  <a:cubicBezTo>
                    <a:pt x="6733" y="12065"/>
                    <a:pt x="6536" y="11704"/>
                    <a:pt x="6339" y="11342"/>
                  </a:cubicBezTo>
                  <a:lnTo>
                    <a:pt x="6339" y="11308"/>
                  </a:lnTo>
                  <a:lnTo>
                    <a:pt x="6305" y="11308"/>
                  </a:lnTo>
                  <a:cubicBezTo>
                    <a:pt x="5872" y="11308"/>
                    <a:pt x="5405" y="11242"/>
                    <a:pt x="4971" y="11142"/>
                  </a:cubicBezTo>
                  <a:lnTo>
                    <a:pt x="4938" y="11142"/>
                  </a:lnTo>
                  <a:lnTo>
                    <a:pt x="4938" y="11175"/>
                  </a:lnTo>
                  <a:cubicBezTo>
                    <a:pt x="4647" y="11466"/>
                    <a:pt x="4355" y="11789"/>
                    <a:pt x="4095" y="12051"/>
                  </a:cubicBezTo>
                  <a:lnTo>
                    <a:pt x="4095" y="12051"/>
                  </a:lnTo>
                  <a:lnTo>
                    <a:pt x="2382" y="11068"/>
                  </a:lnTo>
                  <a:lnTo>
                    <a:pt x="2382" y="11068"/>
                  </a:lnTo>
                  <a:cubicBezTo>
                    <a:pt x="2511" y="10650"/>
                    <a:pt x="2639" y="10263"/>
                    <a:pt x="2736" y="9907"/>
                  </a:cubicBezTo>
                  <a:lnTo>
                    <a:pt x="2736" y="9874"/>
                  </a:lnTo>
                  <a:lnTo>
                    <a:pt x="2703" y="9841"/>
                  </a:lnTo>
                  <a:cubicBezTo>
                    <a:pt x="2403" y="9541"/>
                    <a:pt x="2102" y="9174"/>
                    <a:pt x="1869" y="8773"/>
                  </a:cubicBezTo>
                  <a:lnTo>
                    <a:pt x="1835" y="8773"/>
                  </a:lnTo>
                  <a:lnTo>
                    <a:pt x="626" y="8806"/>
                  </a:lnTo>
                  <a:lnTo>
                    <a:pt x="626" y="8806"/>
                  </a:lnTo>
                  <a:cubicBezTo>
                    <a:pt x="463" y="8123"/>
                    <a:pt x="268" y="7472"/>
                    <a:pt x="105" y="6853"/>
                  </a:cubicBezTo>
                  <a:lnTo>
                    <a:pt x="105" y="6853"/>
                  </a:lnTo>
                  <a:lnTo>
                    <a:pt x="1202" y="6305"/>
                  </a:lnTo>
                  <a:lnTo>
                    <a:pt x="1202" y="6272"/>
                  </a:lnTo>
                  <a:cubicBezTo>
                    <a:pt x="1202" y="5838"/>
                    <a:pt x="1268" y="5371"/>
                    <a:pt x="1368" y="4937"/>
                  </a:cubicBezTo>
                  <a:lnTo>
                    <a:pt x="452" y="4119"/>
                  </a:lnTo>
                  <a:lnTo>
                    <a:pt x="1294" y="4930"/>
                  </a:lnTo>
                  <a:lnTo>
                    <a:pt x="1294" y="4930"/>
                  </a:lnTo>
                  <a:cubicBezTo>
                    <a:pt x="1167" y="5356"/>
                    <a:pt x="1135" y="5813"/>
                    <a:pt x="1135" y="6238"/>
                  </a:cubicBezTo>
                  <a:lnTo>
                    <a:pt x="1135" y="6205"/>
                  </a:lnTo>
                  <a:lnTo>
                    <a:pt x="34" y="6805"/>
                  </a:lnTo>
                  <a:lnTo>
                    <a:pt x="1" y="6805"/>
                  </a:lnTo>
                  <a:lnTo>
                    <a:pt x="1" y="6839"/>
                  </a:lnTo>
                  <a:cubicBezTo>
                    <a:pt x="168" y="7472"/>
                    <a:pt x="334" y="8140"/>
                    <a:pt x="535" y="8840"/>
                  </a:cubicBezTo>
                  <a:lnTo>
                    <a:pt x="535" y="8873"/>
                  </a:lnTo>
                  <a:lnTo>
                    <a:pt x="568" y="8873"/>
                  </a:lnTo>
                  <a:lnTo>
                    <a:pt x="1789" y="8840"/>
                  </a:lnTo>
                  <a:lnTo>
                    <a:pt x="1789" y="8840"/>
                  </a:lnTo>
                  <a:cubicBezTo>
                    <a:pt x="2013" y="9221"/>
                    <a:pt x="2269" y="9570"/>
                    <a:pt x="2585" y="9890"/>
                  </a:cubicBezTo>
                  <a:lnTo>
                    <a:pt x="2585" y="9890"/>
                  </a:lnTo>
                  <a:cubicBezTo>
                    <a:pt x="2458" y="10246"/>
                    <a:pt x="2331" y="10659"/>
                    <a:pt x="2236" y="11042"/>
                  </a:cubicBezTo>
                  <a:lnTo>
                    <a:pt x="2236" y="11075"/>
                  </a:lnTo>
                  <a:lnTo>
                    <a:pt x="2269" y="11108"/>
                  </a:lnTo>
                  <a:lnTo>
                    <a:pt x="4070" y="12142"/>
                  </a:lnTo>
                  <a:lnTo>
                    <a:pt x="4104" y="12176"/>
                  </a:lnTo>
                  <a:lnTo>
                    <a:pt x="4137" y="12142"/>
                  </a:lnTo>
                  <a:lnTo>
                    <a:pt x="4992" y="11254"/>
                  </a:lnTo>
                  <a:lnTo>
                    <a:pt x="4992" y="11254"/>
                  </a:lnTo>
                  <a:cubicBezTo>
                    <a:pt x="5395" y="11344"/>
                    <a:pt x="5825" y="11404"/>
                    <a:pt x="6256" y="11408"/>
                  </a:cubicBezTo>
                  <a:lnTo>
                    <a:pt x="6256" y="11408"/>
                  </a:lnTo>
                  <a:lnTo>
                    <a:pt x="6806" y="12476"/>
                  </a:lnTo>
                  <a:lnTo>
                    <a:pt x="6839" y="12543"/>
                  </a:lnTo>
                  <a:lnTo>
                    <a:pt x="6872" y="12543"/>
                  </a:lnTo>
                  <a:lnTo>
                    <a:pt x="8907" y="12009"/>
                  </a:lnTo>
                  <a:lnTo>
                    <a:pt x="8941" y="12009"/>
                  </a:lnTo>
                  <a:lnTo>
                    <a:pt x="8941" y="11942"/>
                  </a:lnTo>
                  <a:cubicBezTo>
                    <a:pt x="8941" y="11590"/>
                    <a:pt x="8910" y="11144"/>
                    <a:pt x="8907" y="10755"/>
                  </a:cubicBezTo>
                  <a:lnTo>
                    <a:pt x="8907" y="10755"/>
                  </a:lnTo>
                  <a:cubicBezTo>
                    <a:pt x="9288" y="10528"/>
                    <a:pt x="9638" y="10243"/>
                    <a:pt x="9958" y="9956"/>
                  </a:cubicBezTo>
                  <a:lnTo>
                    <a:pt x="9958" y="9956"/>
                  </a:lnTo>
                  <a:lnTo>
                    <a:pt x="11109" y="10308"/>
                  </a:lnTo>
                  <a:lnTo>
                    <a:pt x="11142" y="10308"/>
                  </a:lnTo>
                  <a:lnTo>
                    <a:pt x="11175" y="10274"/>
                  </a:lnTo>
                  <a:lnTo>
                    <a:pt x="12210" y="8473"/>
                  </a:lnTo>
                  <a:lnTo>
                    <a:pt x="12243" y="8406"/>
                  </a:lnTo>
                  <a:lnTo>
                    <a:pt x="12210" y="8373"/>
                  </a:lnTo>
                  <a:lnTo>
                    <a:pt x="11284" y="7546"/>
                  </a:lnTo>
                  <a:lnTo>
                    <a:pt x="11284" y="7546"/>
                  </a:lnTo>
                  <a:cubicBezTo>
                    <a:pt x="11410" y="7125"/>
                    <a:pt x="11474" y="6675"/>
                    <a:pt x="11476" y="6254"/>
                  </a:cubicBezTo>
                  <a:lnTo>
                    <a:pt x="11476" y="6254"/>
                  </a:lnTo>
                  <a:lnTo>
                    <a:pt x="12543" y="5704"/>
                  </a:lnTo>
                  <a:lnTo>
                    <a:pt x="12576" y="5704"/>
                  </a:lnTo>
                  <a:lnTo>
                    <a:pt x="12576" y="5638"/>
                  </a:lnTo>
                  <a:cubicBezTo>
                    <a:pt x="12410" y="4971"/>
                    <a:pt x="12210" y="4303"/>
                    <a:pt x="12043" y="3636"/>
                  </a:cubicBezTo>
                  <a:lnTo>
                    <a:pt x="12043" y="3603"/>
                  </a:lnTo>
                  <a:lnTo>
                    <a:pt x="12009" y="3603"/>
                  </a:lnTo>
                  <a:lnTo>
                    <a:pt x="10788" y="3635"/>
                  </a:lnTo>
                  <a:lnTo>
                    <a:pt x="10788" y="3635"/>
                  </a:lnTo>
                  <a:cubicBezTo>
                    <a:pt x="10563" y="3255"/>
                    <a:pt x="10307" y="2905"/>
                    <a:pt x="9991" y="2585"/>
                  </a:cubicBezTo>
                  <a:lnTo>
                    <a:pt x="9991" y="2585"/>
                  </a:lnTo>
                  <a:cubicBezTo>
                    <a:pt x="10116" y="2202"/>
                    <a:pt x="10214" y="1818"/>
                    <a:pt x="10342" y="1435"/>
                  </a:cubicBezTo>
                  <a:lnTo>
                    <a:pt x="10342" y="1401"/>
                  </a:lnTo>
                  <a:lnTo>
                    <a:pt x="10308" y="1368"/>
                  </a:lnTo>
                  <a:lnTo>
                    <a:pt x="8507" y="334"/>
                  </a:lnTo>
                  <a:lnTo>
                    <a:pt x="8474" y="334"/>
                  </a:lnTo>
                  <a:lnTo>
                    <a:pt x="8440" y="367"/>
                  </a:lnTo>
                  <a:lnTo>
                    <a:pt x="7617" y="1256"/>
                  </a:lnTo>
                  <a:lnTo>
                    <a:pt x="7617" y="1256"/>
                  </a:lnTo>
                  <a:cubicBezTo>
                    <a:pt x="7177" y="1164"/>
                    <a:pt x="6763" y="1103"/>
                    <a:pt x="6321" y="1101"/>
                  </a:cubicBezTo>
                  <a:lnTo>
                    <a:pt x="6321" y="1101"/>
                  </a:lnTo>
                  <a:lnTo>
                    <a:pt x="573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135"/>
            <p:cNvSpPr/>
            <p:nvPr/>
          </p:nvSpPr>
          <p:spPr>
            <a:xfrm>
              <a:off x="3561050" y="2285400"/>
              <a:ext cx="223525" cy="223525"/>
            </a:xfrm>
            <a:custGeom>
              <a:rect b="b" l="l" r="r" t="t"/>
              <a:pathLst>
                <a:path extrusionOk="0" h="8941" w="8941">
                  <a:moveTo>
                    <a:pt x="4508" y="2835"/>
                  </a:moveTo>
                  <a:cubicBezTo>
                    <a:pt x="4891" y="2835"/>
                    <a:pt x="5272" y="2969"/>
                    <a:pt x="5571" y="3237"/>
                  </a:cubicBezTo>
                  <a:cubicBezTo>
                    <a:pt x="6638" y="4204"/>
                    <a:pt x="6005" y="5972"/>
                    <a:pt x="4570" y="6039"/>
                  </a:cubicBezTo>
                  <a:cubicBezTo>
                    <a:pt x="4556" y="6039"/>
                    <a:pt x="4542" y="6039"/>
                    <a:pt x="4528" y="6039"/>
                  </a:cubicBezTo>
                  <a:cubicBezTo>
                    <a:pt x="3121" y="6039"/>
                    <a:pt x="2378" y="4394"/>
                    <a:pt x="3336" y="3337"/>
                  </a:cubicBezTo>
                  <a:cubicBezTo>
                    <a:pt x="3653" y="3002"/>
                    <a:pt x="4081" y="2835"/>
                    <a:pt x="4508" y="2835"/>
                  </a:cubicBezTo>
                  <a:close/>
                  <a:moveTo>
                    <a:pt x="5004" y="1"/>
                  </a:moveTo>
                  <a:lnTo>
                    <a:pt x="3536" y="68"/>
                  </a:lnTo>
                  <a:lnTo>
                    <a:pt x="3369" y="968"/>
                  </a:lnTo>
                  <a:cubicBezTo>
                    <a:pt x="3069" y="1068"/>
                    <a:pt x="2769" y="1202"/>
                    <a:pt x="2502" y="1369"/>
                  </a:cubicBezTo>
                  <a:lnTo>
                    <a:pt x="1702" y="935"/>
                  </a:lnTo>
                  <a:lnTo>
                    <a:pt x="701" y="2036"/>
                  </a:lnTo>
                  <a:lnTo>
                    <a:pt x="1201" y="2770"/>
                  </a:lnTo>
                  <a:cubicBezTo>
                    <a:pt x="1068" y="3070"/>
                    <a:pt x="968" y="3370"/>
                    <a:pt x="868" y="3704"/>
                  </a:cubicBezTo>
                  <a:lnTo>
                    <a:pt x="0" y="3937"/>
                  </a:lnTo>
                  <a:lnTo>
                    <a:pt x="67" y="5405"/>
                  </a:lnTo>
                  <a:lnTo>
                    <a:pt x="968" y="5572"/>
                  </a:lnTo>
                  <a:cubicBezTo>
                    <a:pt x="1068" y="5872"/>
                    <a:pt x="1201" y="6172"/>
                    <a:pt x="1401" y="6472"/>
                  </a:cubicBezTo>
                  <a:lnTo>
                    <a:pt x="934" y="7239"/>
                  </a:lnTo>
                  <a:lnTo>
                    <a:pt x="2035" y="8240"/>
                  </a:lnTo>
                  <a:lnTo>
                    <a:pt x="2769" y="7740"/>
                  </a:lnTo>
                  <a:cubicBezTo>
                    <a:pt x="3069" y="7873"/>
                    <a:pt x="3369" y="7973"/>
                    <a:pt x="3703" y="8073"/>
                  </a:cubicBezTo>
                  <a:lnTo>
                    <a:pt x="3937" y="8941"/>
                  </a:lnTo>
                  <a:lnTo>
                    <a:pt x="5438" y="8874"/>
                  </a:lnTo>
                  <a:lnTo>
                    <a:pt x="5571" y="7973"/>
                  </a:lnTo>
                  <a:cubicBezTo>
                    <a:pt x="5905" y="7873"/>
                    <a:pt x="6205" y="7740"/>
                    <a:pt x="6472" y="7573"/>
                  </a:cubicBezTo>
                  <a:lnTo>
                    <a:pt x="7239" y="8007"/>
                  </a:lnTo>
                  <a:lnTo>
                    <a:pt x="8240" y="6906"/>
                  </a:lnTo>
                  <a:lnTo>
                    <a:pt x="7739" y="6172"/>
                  </a:lnTo>
                  <a:cubicBezTo>
                    <a:pt x="7873" y="5872"/>
                    <a:pt x="8006" y="5572"/>
                    <a:pt x="8073" y="5238"/>
                  </a:cubicBezTo>
                  <a:lnTo>
                    <a:pt x="8940" y="5005"/>
                  </a:lnTo>
                  <a:lnTo>
                    <a:pt x="8873" y="3537"/>
                  </a:lnTo>
                  <a:lnTo>
                    <a:pt x="7973" y="3370"/>
                  </a:lnTo>
                  <a:cubicBezTo>
                    <a:pt x="7873" y="3036"/>
                    <a:pt x="7739" y="2770"/>
                    <a:pt x="7572" y="2469"/>
                  </a:cubicBezTo>
                  <a:lnTo>
                    <a:pt x="8006" y="1702"/>
                  </a:lnTo>
                  <a:lnTo>
                    <a:pt x="6905" y="701"/>
                  </a:lnTo>
                  <a:lnTo>
                    <a:pt x="6171" y="1202"/>
                  </a:lnTo>
                  <a:cubicBezTo>
                    <a:pt x="5871" y="1068"/>
                    <a:pt x="5571" y="935"/>
                    <a:pt x="5271" y="868"/>
                  </a:cubicBezTo>
                  <a:lnTo>
                    <a:pt x="500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135"/>
            <p:cNvSpPr/>
            <p:nvPr/>
          </p:nvSpPr>
          <p:spPr>
            <a:xfrm>
              <a:off x="3631925" y="2355300"/>
              <a:ext cx="83425" cy="81700"/>
            </a:xfrm>
            <a:custGeom>
              <a:rect b="b" l="l" r="r" t="t"/>
              <a:pathLst>
                <a:path extrusionOk="0" h="3268" w="3337">
                  <a:moveTo>
                    <a:pt x="1696" y="1"/>
                  </a:moveTo>
                  <a:cubicBezTo>
                    <a:pt x="1376" y="1"/>
                    <a:pt x="1063" y="99"/>
                    <a:pt x="801" y="274"/>
                  </a:cubicBezTo>
                  <a:cubicBezTo>
                    <a:pt x="668" y="341"/>
                    <a:pt x="568" y="441"/>
                    <a:pt x="501" y="541"/>
                  </a:cubicBezTo>
                  <a:cubicBezTo>
                    <a:pt x="501" y="541"/>
                    <a:pt x="601" y="441"/>
                    <a:pt x="801" y="307"/>
                  </a:cubicBezTo>
                  <a:cubicBezTo>
                    <a:pt x="1063" y="132"/>
                    <a:pt x="1376" y="34"/>
                    <a:pt x="1696" y="34"/>
                  </a:cubicBezTo>
                  <a:cubicBezTo>
                    <a:pt x="1742" y="34"/>
                    <a:pt x="1789" y="36"/>
                    <a:pt x="1835" y="40"/>
                  </a:cubicBezTo>
                  <a:cubicBezTo>
                    <a:pt x="2069" y="74"/>
                    <a:pt x="2302" y="140"/>
                    <a:pt x="2503" y="274"/>
                  </a:cubicBezTo>
                  <a:cubicBezTo>
                    <a:pt x="2736" y="441"/>
                    <a:pt x="2936" y="641"/>
                    <a:pt x="3070" y="908"/>
                  </a:cubicBezTo>
                  <a:cubicBezTo>
                    <a:pt x="3136" y="1008"/>
                    <a:pt x="3170" y="1174"/>
                    <a:pt x="3203" y="1308"/>
                  </a:cubicBezTo>
                  <a:cubicBezTo>
                    <a:pt x="3236" y="1475"/>
                    <a:pt x="3236" y="1608"/>
                    <a:pt x="3203" y="1775"/>
                  </a:cubicBezTo>
                  <a:cubicBezTo>
                    <a:pt x="3170" y="2108"/>
                    <a:pt x="3036" y="2409"/>
                    <a:pt x="2803" y="2642"/>
                  </a:cubicBezTo>
                  <a:cubicBezTo>
                    <a:pt x="2569" y="2909"/>
                    <a:pt x="2302" y="3076"/>
                    <a:pt x="1969" y="3143"/>
                  </a:cubicBezTo>
                  <a:lnTo>
                    <a:pt x="1502" y="3143"/>
                  </a:lnTo>
                  <a:cubicBezTo>
                    <a:pt x="1368" y="3109"/>
                    <a:pt x="1235" y="3076"/>
                    <a:pt x="1102" y="3042"/>
                  </a:cubicBezTo>
                  <a:cubicBezTo>
                    <a:pt x="835" y="2909"/>
                    <a:pt x="601" y="2742"/>
                    <a:pt x="434" y="2542"/>
                  </a:cubicBezTo>
                  <a:cubicBezTo>
                    <a:pt x="67" y="2042"/>
                    <a:pt x="1" y="1408"/>
                    <a:pt x="301" y="874"/>
                  </a:cubicBezTo>
                  <a:cubicBezTo>
                    <a:pt x="401" y="641"/>
                    <a:pt x="501" y="541"/>
                    <a:pt x="501" y="541"/>
                  </a:cubicBezTo>
                  <a:lnTo>
                    <a:pt x="501" y="541"/>
                  </a:lnTo>
                  <a:cubicBezTo>
                    <a:pt x="401" y="607"/>
                    <a:pt x="334" y="707"/>
                    <a:pt x="268" y="841"/>
                  </a:cubicBezTo>
                  <a:cubicBezTo>
                    <a:pt x="67" y="1174"/>
                    <a:pt x="1" y="1541"/>
                    <a:pt x="67" y="1908"/>
                  </a:cubicBezTo>
                  <a:cubicBezTo>
                    <a:pt x="168" y="2442"/>
                    <a:pt x="534" y="2909"/>
                    <a:pt x="1068" y="3109"/>
                  </a:cubicBezTo>
                  <a:cubicBezTo>
                    <a:pt x="1202" y="3176"/>
                    <a:pt x="1368" y="3209"/>
                    <a:pt x="1502" y="3243"/>
                  </a:cubicBezTo>
                  <a:cubicBezTo>
                    <a:pt x="1585" y="3259"/>
                    <a:pt x="1669" y="3268"/>
                    <a:pt x="1752" y="3268"/>
                  </a:cubicBezTo>
                  <a:cubicBezTo>
                    <a:pt x="1835" y="3268"/>
                    <a:pt x="1919" y="3259"/>
                    <a:pt x="2002" y="3243"/>
                  </a:cubicBezTo>
                  <a:cubicBezTo>
                    <a:pt x="2336" y="3176"/>
                    <a:pt x="2669" y="2976"/>
                    <a:pt x="2903" y="2742"/>
                  </a:cubicBezTo>
                  <a:cubicBezTo>
                    <a:pt x="3136" y="2475"/>
                    <a:pt x="3270" y="2142"/>
                    <a:pt x="3303" y="1808"/>
                  </a:cubicBezTo>
                  <a:cubicBezTo>
                    <a:pt x="3336" y="1641"/>
                    <a:pt x="3336" y="1475"/>
                    <a:pt x="3303" y="1308"/>
                  </a:cubicBezTo>
                  <a:cubicBezTo>
                    <a:pt x="3270" y="1141"/>
                    <a:pt x="3203" y="1008"/>
                    <a:pt x="3136" y="874"/>
                  </a:cubicBezTo>
                  <a:cubicBezTo>
                    <a:pt x="3003" y="607"/>
                    <a:pt x="2803" y="374"/>
                    <a:pt x="2536" y="240"/>
                  </a:cubicBezTo>
                  <a:cubicBezTo>
                    <a:pt x="2336" y="107"/>
                    <a:pt x="2069" y="7"/>
                    <a:pt x="1835" y="7"/>
                  </a:cubicBezTo>
                  <a:cubicBezTo>
                    <a:pt x="1789" y="3"/>
                    <a:pt x="1742" y="1"/>
                    <a:pt x="169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135"/>
            <p:cNvSpPr/>
            <p:nvPr/>
          </p:nvSpPr>
          <p:spPr>
            <a:xfrm>
              <a:off x="3561050" y="2285400"/>
              <a:ext cx="224350" cy="224375"/>
            </a:xfrm>
            <a:custGeom>
              <a:rect b="b" l="l" r="r" t="t"/>
              <a:pathLst>
                <a:path extrusionOk="0" h="8975" w="8974">
                  <a:moveTo>
                    <a:pt x="2702" y="1269"/>
                  </a:moveTo>
                  <a:cubicBezTo>
                    <a:pt x="2636" y="1302"/>
                    <a:pt x="2569" y="1302"/>
                    <a:pt x="2536" y="1369"/>
                  </a:cubicBezTo>
                  <a:lnTo>
                    <a:pt x="2702" y="1269"/>
                  </a:lnTo>
                  <a:close/>
                  <a:moveTo>
                    <a:pt x="1702" y="935"/>
                  </a:moveTo>
                  <a:lnTo>
                    <a:pt x="714" y="2054"/>
                  </a:lnTo>
                  <a:lnTo>
                    <a:pt x="714" y="2054"/>
                  </a:lnTo>
                  <a:lnTo>
                    <a:pt x="714" y="2054"/>
                  </a:lnTo>
                  <a:lnTo>
                    <a:pt x="1702" y="968"/>
                  </a:lnTo>
                  <a:lnTo>
                    <a:pt x="2302" y="1302"/>
                  </a:lnTo>
                  <a:lnTo>
                    <a:pt x="2435" y="1402"/>
                  </a:lnTo>
                  <a:cubicBezTo>
                    <a:pt x="2469" y="1369"/>
                    <a:pt x="2502" y="1369"/>
                    <a:pt x="2502" y="1369"/>
                  </a:cubicBezTo>
                  <a:lnTo>
                    <a:pt x="2435" y="1369"/>
                  </a:lnTo>
                  <a:lnTo>
                    <a:pt x="2302" y="1269"/>
                  </a:lnTo>
                  <a:lnTo>
                    <a:pt x="1702" y="935"/>
                  </a:lnTo>
                  <a:close/>
                  <a:moveTo>
                    <a:pt x="701" y="2036"/>
                  </a:moveTo>
                  <a:lnTo>
                    <a:pt x="701" y="2069"/>
                  </a:lnTo>
                  <a:lnTo>
                    <a:pt x="1192" y="2790"/>
                  </a:lnTo>
                  <a:lnTo>
                    <a:pt x="1192" y="2790"/>
                  </a:lnTo>
                  <a:cubicBezTo>
                    <a:pt x="1065" y="3076"/>
                    <a:pt x="940" y="3362"/>
                    <a:pt x="873" y="3678"/>
                  </a:cubicBezTo>
                  <a:lnTo>
                    <a:pt x="873" y="3678"/>
                  </a:lnTo>
                  <a:lnTo>
                    <a:pt x="901" y="3670"/>
                  </a:lnTo>
                  <a:cubicBezTo>
                    <a:pt x="968" y="3370"/>
                    <a:pt x="1068" y="3036"/>
                    <a:pt x="1235" y="2770"/>
                  </a:cubicBezTo>
                  <a:lnTo>
                    <a:pt x="714" y="2054"/>
                  </a:lnTo>
                  <a:lnTo>
                    <a:pt x="714" y="2054"/>
                  </a:lnTo>
                  <a:lnTo>
                    <a:pt x="701" y="2069"/>
                  </a:lnTo>
                  <a:lnTo>
                    <a:pt x="714" y="2054"/>
                  </a:lnTo>
                  <a:lnTo>
                    <a:pt x="701" y="2036"/>
                  </a:lnTo>
                  <a:close/>
                  <a:moveTo>
                    <a:pt x="873" y="3678"/>
                  </a:moveTo>
                  <a:lnTo>
                    <a:pt x="868" y="3679"/>
                  </a:lnTo>
                  <a:lnTo>
                    <a:pt x="868" y="3679"/>
                  </a:lnTo>
                  <a:lnTo>
                    <a:pt x="868" y="3704"/>
                  </a:lnTo>
                  <a:cubicBezTo>
                    <a:pt x="869" y="3695"/>
                    <a:pt x="871" y="3686"/>
                    <a:pt x="873" y="3678"/>
                  </a:cubicBezTo>
                  <a:close/>
                  <a:moveTo>
                    <a:pt x="5004" y="1"/>
                  </a:moveTo>
                  <a:lnTo>
                    <a:pt x="3536" y="68"/>
                  </a:lnTo>
                  <a:cubicBezTo>
                    <a:pt x="3470" y="435"/>
                    <a:pt x="3403" y="735"/>
                    <a:pt x="3369" y="968"/>
                  </a:cubicBezTo>
                  <a:cubicBezTo>
                    <a:pt x="3136" y="1035"/>
                    <a:pt x="2902" y="1135"/>
                    <a:pt x="2702" y="1269"/>
                  </a:cubicBezTo>
                  <a:cubicBezTo>
                    <a:pt x="2902" y="1168"/>
                    <a:pt x="3136" y="1068"/>
                    <a:pt x="3369" y="1002"/>
                  </a:cubicBezTo>
                  <a:lnTo>
                    <a:pt x="3536" y="101"/>
                  </a:lnTo>
                  <a:lnTo>
                    <a:pt x="5004" y="36"/>
                  </a:lnTo>
                  <a:lnTo>
                    <a:pt x="5004" y="36"/>
                  </a:lnTo>
                  <a:cubicBezTo>
                    <a:pt x="5071" y="302"/>
                    <a:pt x="5171" y="602"/>
                    <a:pt x="5237" y="902"/>
                  </a:cubicBezTo>
                  <a:lnTo>
                    <a:pt x="5304" y="902"/>
                  </a:lnTo>
                  <a:cubicBezTo>
                    <a:pt x="5604" y="968"/>
                    <a:pt x="5938" y="1102"/>
                    <a:pt x="6205" y="1235"/>
                  </a:cubicBezTo>
                  <a:lnTo>
                    <a:pt x="6919" y="748"/>
                  </a:lnTo>
                  <a:lnTo>
                    <a:pt x="6919" y="748"/>
                  </a:lnTo>
                  <a:lnTo>
                    <a:pt x="7916" y="1745"/>
                  </a:lnTo>
                  <a:lnTo>
                    <a:pt x="7506" y="2503"/>
                  </a:lnTo>
                  <a:cubicBezTo>
                    <a:pt x="7673" y="2770"/>
                    <a:pt x="7806" y="3070"/>
                    <a:pt x="7906" y="3370"/>
                  </a:cubicBezTo>
                  <a:lnTo>
                    <a:pt x="7906" y="3403"/>
                  </a:lnTo>
                  <a:lnTo>
                    <a:pt x="7939" y="3403"/>
                  </a:lnTo>
                  <a:lnTo>
                    <a:pt x="8807" y="3564"/>
                  </a:lnTo>
                  <a:lnTo>
                    <a:pt x="8807" y="3564"/>
                  </a:lnTo>
                  <a:cubicBezTo>
                    <a:pt x="8808" y="4016"/>
                    <a:pt x="8840" y="4498"/>
                    <a:pt x="8872" y="4981"/>
                  </a:cubicBezTo>
                  <a:lnTo>
                    <a:pt x="8872" y="4981"/>
                  </a:lnTo>
                  <a:lnTo>
                    <a:pt x="8039" y="5205"/>
                  </a:lnTo>
                  <a:lnTo>
                    <a:pt x="8006" y="5205"/>
                  </a:lnTo>
                  <a:lnTo>
                    <a:pt x="8006" y="5238"/>
                  </a:lnTo>
                  <a:cubicBezTo>
                    <a:pt x="7939" y="5538"/>
                    <a:pt x="7806" y="5838"/>
                    <a:pt x="7673" y="6139"/>
                  </a:cubicBezTo>
                  <a:lnTo>
                    <a:pt x="7673" y="6172"/>
                  </a:lnTo>
                  <a:lnTo>
                    <a:pt x="8153" y="6863"/>
                  </a:lnTo>
                  <a:lnTo>
                    <a:pt x="8153" y="6863"/>
                  </a:lnTo>
                  <a:lnTo>
                    <a:pt x="7195" y="7882"/>
                  </a:lnTo>
                  <a:lnTo>
                    <a:pt x="7195" y="7882"/>
                  </a:lnTo>
                  <a:lnTo>
                    <a:pt x="6472" y="7473"/>
                  </a:lnTo>
                  <a:lnTo>
                    <a:pt x="6438" y="7473"/>
                  </a:lnTo>
                  <a:cubicBezTo>
                    <a:pt x="6171" y="7640"/>
                    <a:pt x="5871" y="7773"/>
                    <a:pt x="5571" y="7873"/>
                  </a:cubicBezTo>
                  <a:lnTo>
                    <a:pt x="5538" y="7873"/>
                  </a:lnTo>
                  <a:lnTo>
                    <a:pt x="5538" y="7907"/>
                  </a:lnTo>
                  <a:lnTo>
                    <a:pt x="5377" y="8743"/>
                  </a:lnTo>
                  <a:lnTo>
                    <a:pt x="5377" y="8743"/>
                  </a:lnTo>
                  <a:lnTo>
                    <a:pt x="3961" y="8806"/>
                  </a:lnTo>
                  <a:lnTo>
                    <a:pt x="3961" y="8806"/>
                  </a:lnTo>
                  <a:lnTo>
                    <a:pt x="3736" y="7973"/>
                  </a:lnTo>
                  <a:lnTo>
                    <a:pt x="3703" y="7973"/>
                  </a:lnTo>
                  <a:cubicBezTo>
                    <a:pt x="3403" y="7873"/>
                    <a:pt x="3103" y="7773"/>
                    <a:pt x="2802" y="7640"/>
                  </a:cubicBezTo>
                  <a:lnTo>
                    <a:pt x="2769" y="7640"/>
                  </a:lnTo>
                  <a:lnTo>
                    <a:pt x="2054" y="8127"/>
                  </a:lnTo>
                  <a:lnTo>
                    <a:pt x="993" y="7163"/>
                  </a:lnTo>
                  <a:lnTo>
                    <a:pt x="1435" y="6406"/>
                  </a:lnTo>
                  <a:cubicBezTo>
                    <a:pt x="1235" y="6105"/>
                    <a:pt x="1101" y="5838"/>
                    <a:pt x="1001" y="5505"/>
                  </a:cubicBezTo>
                  <a:lnTo>
                    <a:pt x="968" y="5505"/>
                  </a:lnTo>
                  <a:lnTo>
                    <a:pt x="132" y="5344"/>
                  </a:lnTo>
                  <a:lnTo>
                    <a:pt x="132" y="5344"/>
                  </a:lnTo>
                  <a:cubicBezTo>
                    <a:pt x="100" y="4830"/>
                    <a:pt x="68" y="4377"/>
                    <a:pt x="67" y="3895"/>
                  </a:cubicBezTo>
                  <a:lnTo>
                    <a:pt x="67" y="3895"/>
                  </a:lnTo>
                  <a:lnTo>
                    <a:pt x="868" y="3679"/>
                  </a:lnTo>
                  <a:lnTo>
                    <a:pt x="868" y="3679"/>
                  </a:lnTo>
                  <a:lnTo>
                    <a:pt x="868" y="3670"/>
                  </a:lnTo>
                  <a:lnTo>
                    <a:pt x="67" y="3886"/>
                  </a:lnTo>
                  <a:lnTo>
                    <a:pt x="67" y="3886"/>
                  </a:lnTo>
                  <a:cubicBezTo>
                    <a:pt x="67" y="3881"/>
                    <a:pt x="67" y="3876"/>
                    <a:pt x="67" y="3870"/>
                  </a:cubicBezTo>
                  <a:lnTo>
                    <a:pt x="46" y="3891"/>
                  </a:lnTo>
                  <a:lnTo>
                    <a:pt x="46" y="3891"/>
                  </a:lnTo>
                  <a:lnTo>
                    <a:pt x="0" y="3904"/>
                  </a:lnTo>
                  <a:lnTo>
                    <a:pt x="0" y="3937"/>
                  </a:lnTo>
                  <a:cubicBezTo>
                    <a:pt x="0" y="4404"/>
                    <a:pt x="34" y="4904"/>
                    <a:pt x="34" y="5405"/>
                  </a:cubicBezTo>
                  <a:lnTo>
                    <a:pt x="34" y="5438"/>
                  </a:lnTo>
                  <a:lnTo>
                    <a:pt x="67" y="5438"/>
                  </a:lnTo>
                  <a:lnTo>
                    <a:pt x="943" y="5600"/>
                  </a:lnTo>
                  <a:lnTo>
                    <a:pt x="943" y="5600"/>
                  </a:lnTo>
                  <a:cubicBezTo>
                    <a:pt x="1040" y="5916"/>
                    <a:pt x="1167" y="6201"/>
                    <a:pt x="1325" y="6456"/>
                  </a:cubicBezTo>
                  <a:lnTo>
                    <a:pt x="1325" y="6456"/>
                  </a:lnTo>
                  <a:lnTo>
                    <a:pt x="901" y="7206"/>
                  </a:lnTo>
                  <a:lnTo>
                    <a:pt x="901" y="7239"/>
                  </a:lnTo>
                  <a:lnTo>
                    <a:pt x="934" y="7273"/>
                  </a:lnTo>
                  <a:lnTo>
                    <a:pt x="2035" y="8274"/>
                  </a:lnTo>
                  <a:lnTo>
                    <a:pt x="2069" y="8307"/>
                  </a:lnTo>
                  <a:lnTo>
                    <a:pt x="2069" y="8274"/>
                  </a:lnTo>
                  <a:lnTo>
                    <a:pt x="2809" y="7791"/>
                  </a:lnTo>
                  <a:lnTo>
                    <a:pt x="2809" y="7791"/>
                  </a:lnTo>
                  <a:cubicBezTo>
                    <a:pt x="3088" y="7915"/>
                    <a:pt x="3368" y="8036"/>
                    <a:pt x="3677" y="8101"/>
                  </a:cubicBezTo>
                  <a:lnTo>
                    <a:pt x="3677" y="8101"/>
                  </a:lnTo>
                  <a:cubicBezTo>
                    <a:pt x="3743" y="8361"/>
                    <a:pt x="3839" y="8651"/>
                    <a:pt x="3903" y="8941"/>
                  </a:cubicBezTo>
                  <a:lnTo>
                    <a:pt x="3903" y="8974"/>
                  </a:lnTo>
                  <a:lnTo>
                    <a:pt x="3937" y="8974"/>
                  </a:lnTo>
                  <a:lnTo>
                    <a:pt x="5438" y="8907"/>
                  </a:lnTo>
                  <a:lnTo>
                    <a:pt x="5471" y="8907"/>
                  </a:lnTo>
                  <a:lnTo>
                    <a:pt x="5471" y="8874"/>
                  </a:lnTo>
                  <a:cubicBezTo>
                    <a:pt x="5503" y="8582"/>
                    <a:pt x="5568" y="8289"/>
                    <a:pt x="5632" y="7997"/>
                  </a:cubicBezTo>
                  <a:lnTo>
                    <a:pt x="5632" y="7997"/>
                  </a:lnTo>
                  <a:cubicBezTo>
                    <a:pt x="5912" y="7902"/>
                    <a:pt x="6192" y="7778"/>
                    <a:pt x="6471" y="7625"/>
                  </a:cubicBezTo>
                  <a:lnTo>
                    <a:pt x="6471" y="7625"/>
                  </a:lnTo>
                  <a:lnTo>
                    <a:pt x="7206" y="8040"/>
                  </a:lnTo>
                  <a:lnTo>
                    <a:pt x="7239" y="8040"/>
                  </a:lnTo>
                  <a:lnTo>
                    <a:pt x="7272" y="8007"/>
                  </a:lnTo>
                  <a:lnTo>
                    <a:pt x="8273" y="6906"/>
                  </a:lnTo>
                  <a:lnTo>
                    <a:pt x="8273" y="6873"/>
                  </a:lnTo>
                  <a:lnTo>
                    <a:pt x="7782" y="6152"/>
                  </a:lnTo>
                  <a:lnTo>
                    <a:pt x="7782" y="6152"/>
                  </a:lnTo>
                  <a:cubicBezTo>
                    <a:pt x="7909" y="5866"/>
                    <a:pt x="8034" y="5580"/>
                    <a:pt x="8101" y="5264"/>
                  </a:cubicBezTo>
                  <a:lnTo>
                    <a:pt x="8101" y="5264"/>
                  </a:lnTo>
                  <a:lnTo>
                    <a:pt x="8940" y="5038"/>
                  </a:lnTo>
                  <a:lnTo>
                    <a:pt x="8973" y="5038"/>
                  </a:lnTo>
                  <a:lnTo>
                    <a:pt x="8973" y="5005"/>
                  </a:lnTo>
                  <a:cubicBezTo>
                    <a:pt x="8940" y="4504"/>
                    <a:pt x="8907" y="4004"/>
                    <a:pt x="8907" y="3503"/>
                  </a:cubicBezTo>
                  <a:lnTo>
                    <a:pt x="8907" y="3470"/>
                  </a:lnTo>
                  <a:lnTo>
                    <a:pt x="8873" y="3470"/>
                  </a:lnTo>
                  <a:lnTo>
                    <a:pt x="7973" y="3337"/>
                  </a:lnTo>
                  <a:lnTo>
                    <a:pt x="8006" y="3337"/>
                  </a:lnTo>
                  <a:cubicBezTo>
                    <a:pt x="7908" y="3042"/>
                    <a:pt x="7778" y="2747"/>
                    <a:pt x="7615" y="2484"/>
                  </a:cubicBezTo>
                  <a:lnTo>
                    <a:pt x="7615" y="2484"/>
                  </a:lnTo>
                  <a:cubicBezTo>
                    <a:pt x="7747" y="2224"/>
                    <a:pt x="7909" y="1963"/>
                    <a:pt x="8039" y="1702"/>
                  </a:cubicBezTo>
                  <a:lnTo>
                    <a:pt x="8039" y="1669"/>
                  </a:lnTo>
                  <a:lnTo>
                    <a:pt x="6939" y="668"/>
                  </a:lnTo>
                  <a:lnTo>
                    <a:pt x="6905" y="668"/>
                  </a:lnTo>
                  <a:lnTo>
                    <a:pt x="6152" y="1160"/>
                  </a:lnTo>
                  <a:lnTo>
                    <a:pt x="6152" y="1160"/>
                  </a:lnTo>
                  <a:cubicBezTo>
                    <a:pt x="5858" y="1029"/>
                    <a:pt x="5564" y="900"/>
                    <a:pt x="5271" y="835"/>
                  </a:cubicBezTo>
                  <a:lnTo>
                    <a:pt x="5271" y="868"/>
                  </a:lnTo>
                  <a:lnTo>
                    <a:pt x="50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135"/>
            <p:cNvSpPr/>
            <p:nvPr/>
          </p:nvSpPr>
          <p:spPr>
            <a:xfrm>
              <a:off x="4143975" y="2554775"/>
              <a:ext cx="262700" cy="261875"/>
            </a:xfrm>
            <a:custGeom>
              <a:rect b="b" l="l" r="r" t="t"/>
              <a:pathLst>
                <a:path extrusionOk="0" h="10475" w="10508">
                  <a:moveTo>
                    <a:pt x="5327" y="3306"/>
                  </a:moveTo>
                  <a:cubicBezTo>
                    <a:pt x="5795" y="3306"/>
                    <a:pt x="6267" y="3482"/>
                    <a:pt x="6638" y="3836"/>
                  </a:cubicBezTo>
                  <a:cubicBezTo>
                    <a:pt x="7839" y="5004"/>
                    <a:pt x="7038" y="7072"/>
                    <a:pt x="5337" y="7072"/>
                  </a:cubicBezTo>
                  <a:cubicBezTo>
                    <a:pt x="5323" y="7072"/>
                    <a:pt x="5310" y="7072"/>
                    <a:pt x="5296" y="7072"/>
                  </a:cubicBezTo>
                  <a:cubicBezTo>
                    <a:pt x="3655" y="7072"/>
                    <a:pt x="2812" y="5094"/>
                    <a:pt x="3970" y="3903"/>
                  </a:cubicBezTo>
                  <a:cubicBezTo>
                    <a:pt x="4331" y="3507"/>
                    <a:pt x="4827" y="3306"/>
                    <a:pt x="5327" y="3306"/>
                  </a:cubicBezTo>
                  <a:close/>
                  <a:moveTo>
                    <a:pt x="6038" y="0"/>
                  </a:moveTo>
                  <a:lnTo>
                    <a:pt x="4303" y="34"/>
                  </a:lnTo>
                  <a:lnTo>
                    <a:pt x="4070" y="1101"/>
                  </a:lnTo>
                  <a:cubicBezTo>
                    <a:pt x="3703" y="1201"/>
                    <a:pt x="3336" y="1335"/>
                    <a:pt x="3036" y="1535"/>
                  </a:cubicBezTo>
                  <a:lnTo>
                    <a:pt x="3002" y="1568"/>
                  </a:lnTo>
                  <a:lnTo>
                    <a:pt x="2102" y="1034"/>
                  </a:lnTo>
                  <a:lnTo>
                    <a:pt x="901" y="2269"/>
                  </a:lnTo>
                  <a:lnTo>
                    <a:pt x="1468" y="3169"/>
                  </a:lnTo>
                  <a:cubicBezTo>
                    <a:pt x="1268" y="3503"/>
                    <a:pt x="1134" y="3870"/>
                    <a:pt x="1067" y="4237"/>
                  </a:cubicBezTo>
                  <a:lnTo>
                    <a:pt x="0" y="4504"/>
                  </a:lnTo>
                  <a:lnTo>
                    <a:pt x="67" y="6238"/>
                  </a:lnTo>
                  <a:lnTo>
                    <a:pt x="1101" y="6438"/>
                  </a:lnTo>
                  <a:cubicBezTo>
                    <a:pt x="1201" y="6805"/>
                    <a:pt x="1368" y="7172"/>
                    <a:pt x="1568" y="7472"/>
                  </a:cubicBezTo>
                  <a:lnTo>
                    <a:pt x="1034" y="8406"/>
                  </a:lnTo>
                  <a:lnTo>
                    <a:pt x="2268" y="9607"/>
                  </a:lnTo>
                  <a:lnTo>
                    <a:pt x="3169" y="9040"/>
                  </a:lnTo>
                  <a:cubicBezTo>
                    <a:pt x="3503" y="9207"/>
                    <a:pt x="3869" y="9374"/>
                    <a:pt x="4236" y="9440"/>
                  </a:cubicBezTo>
                  <a:lnTo>
                    <a:pt x="4470" y="10475"/>
                  </a:lnTo>
                  <a:lnTo>
                    <a:pt x="6238" y="10475"/>
                  </a:lnTo>
                  <a:lnTo>
                    <a:pt x="6471" y="9407"/>
                  </a:lnTo>
                  <a:cubicBezTo>
                    <a:pt x="6838" y="9307"/>
                    <a:pt x="7172" y="9140"/>
                    <a:pt x="7505" y="8973"/>
                  </a:cubicBezTo>
                  <a:lnTo>
                    <a:pt x="8406" y="9507"/>
                  </a:lnTo>
                  <a:lnTo>
                    <a:pt x="9640" y="8273"/>
                  </a:lnTo>
                  <a:lnTo>
                    <a:pt x="9073" y="7372"/>
                  </a:lnTo>
                  <a:cubicBezTo>
                    <a:pt x="9240" y="7039"/>
                    <a:pt x="9407" y="6672"/>
                    <a:pt x="9473" y="6305"/>
                  </a:cubicBezTo>
                  <a:lnTo>
                    <a:pt x="10508" y="6038"/>
                  </a:lnTo>
                  <a:lnTo>
                    <a:pt x="10474" y="4303"/>
                  </a:lnTo>
                  <a:lnTo>
                    <a:pt x="9440" y="4070"/>
                  </a:lnTo>
                  <a:cubicBezTo>
                    <a:pt x="9340" y="3703"/>
                    <a:pt x="9173" y="3336"/>
                    <a:pt x="8973" y="3002"/>
                  </a:cubicBezTo>
                  <a:lnTo>
                    <a:pt x="9507" y="2102"/>
                  </a:lnTo>
                  <a:lnTo>
                    <a:pt x="8273" y="868"/>
                  </a:lnTo>
                  <a:lnTo>
                    <a:pt x="7372" y="1468"/>
                  </a:lnTo>
                  <a:cubicBezTo>
                    <a:pt x="7038" y="1268"/>
                    <a:pt x="6671" y="1134"/>
                    <a:pt x="6305" y="1034"/>
                  </a:cubicBezTo>
                  <a:lnTo>
                    <a:pt x="603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135"/>
            <p:cNvSpPr/>
            <p:nvPr/>
          </p:nvSpPr>
          <p:spPr>
            <a:xfrm>
              <a:off x="4227350" y="2636825"/>
              <a:ext cx="98425" cy="96225"/>
            </a:xfrm>
            <a:custGeom>
              <a:rect b="b" l="l" r="r" t="t"/>
              <a:pathLst>
                <a:path extrusionOk="0" h="3849" w="3937">
                  <a:moveTo>
                    <a:pt x="1937" y="0"/>
                  </a:moveTo>
                  <a:cubicBezTo>
                    <a:pt x="1594" y="0"/>
                    <a:pt x="1260" y="102"/>
                    <a:pt x="968" y="288"/>
                  </a:cubicBezTo>
                  <a:cubicBezTo>
                    <a:pt x="835" y="388"/>
                    <a:pt x="735" y="488"/>
                    <a:pt x="635" y="621"/>
                  </a:cubicBezTo>
                  <a:cubicBezTo>
                    <a:pt x="635" y="621"/>
                    <a:pt x="735" y="488"/>
                    <a:pt x="1001" y="321"/>
                  </a:cubicBezTo>
                  <a:cubicBezTo>
                    <a:pt x="1310" y="124"/>
                    <a:pt x="1643" y="46"/>
                    <a:pt x="1999" y="46"/>
                  </a:cubicBezTo>
                  <a:cubicBezTo>
                    <a:pt x="2066" y="46"/>
                    <a:pt x="2134" y="49"/>
                    <a:pt x="2202" y="54"/>
                  </a:cubicBezTo>
                  <a:cubicBezTo>
                    <a:pt x="2803" y="154"/>
                    <a:pt x="3370" y="521"/>
                    <a:pt x="3637" y="1088"/>
                  </a:cubicBezTo>
                  <a:cubicBezTo>
                    <a:pt x="3703" y="1255"/>
                    <a:pt x="3770" y="1422"/>
                    <a:pt x="3803" y="1588"/>
                  </a:cubicBezTo>
                  <a:cubicBezTo>
                    <a:pt x="3803" y="1789"/>
                    <a:pt x="3803" y="1955"/>
                    <a:pt x="3803" y="2156"/>
                  </a:cubicBezTo>
                  <a:cubicBezTo>
                    <a:pt x="3670" y="2956"/>
                    <a:pt x="3070" y="3557"/>
                    <a:pt x="2269" y="3723"/>
                  </a:cubicBezTo>
                  <a:lnTo>
                    <a:pt x="1735" y="3723"/>
                  </a:lnTo>
                  <a:cubicBezTo>
                    <a:pt x="1569" y="3690"/>
                    <a:pt x="1368" y="3623"/>
                    <a:pt x="1235" y="3557"/>
                  </a:cubicBezTo>
                  <a:cubicBezTo>
                    <a:pt x="635" y="3323"/>
                    <a:pt x="234" y="2789"/>
                    <a:pt x="134" y="2156"/>
                  </a:cubicBezTo>
                  <a:cubicBezTo>
                    <a:pt x="67" y="1755"/>
                    <a:pt x="134" y="1322"/>
                    <a:pt x="368" y="955"/>
                  </a:cubicBezTo>
                  <a:cubicBezTo>
                    <a:pt x="500" y="689"/>
                    <a:pt x="600" y="589"/>
                    <a:pt x="601" y="588"/>
                  </a:cubicBezTo>
                  <a:lnTo>
                    <a:pt x="601" y="588"/>
                  </a:lnTo>
                  <a:cubicBezTo>
                    <a:pt x="501" y="688"/>
                    <a:pt x="401" y="788"/>
                    <a:pt x="301" y="955"/>
                  </a:cubicBezTo>
                  <a:cubicBezTo>
                    <a:pt x="101" y="1322"/>
                    <a:pt x="1" y="1755"/>
                    <a:pt x="67" y="2189"/>
                  </a:cubicBezTo>
                  <a:cubicBezTo>
                    <a:pt x="101" y="2489"/>
                    <a:pt x="234" y="2789"/>
                    <a:pt x="401" y="3023"/>
                  </a:cubicBezTo>
                  <a:cubicBezTo>
                    <a:pt x="601" y="3323"/>
                    <a:pt x="868" y="3523"/>
                    <a:pt x="1168" y="3690"/>
                  </a:cubicBezTo>
                  <a:cubicBezTo>
                    <a:pt x="1335" y="3757"/>
                    <a:pt x="1535" y="3790"/>
                    <a:pt x="1702" y="3823"/>
                  </a:cubicBezTo>
                  <a:cubicBezTo>
                    <a:pt x="1802" y="3840"/>
                    <a:pt x="1902" y="3848"/>
                    <a:pt x="2002" y="3848"/>
                  </a:cubicBezTo>
                  <a:cubicBezTo>
                    <a:pt x="2102" y="3848"/>
                    <a:pt x="2202" y="3840"/>
                    <a:pt x="2302" y="3823"/>
                  </a:cubicBezTo>
                  <a:cubicBezTo>
                    <a:pt x="2703" y="3757"/>
                    <a:pt x="3070" y="3557"/>
                    <a:pt x="3370" y="3256"/>
                  </a:cubicBezTo>
                  <a:cubicBezTo>
                    <a:pt x="3670" y="2956"/>
                    <a:pt x="3837" y="2589"/>
                    <a:pt x="3904" y="2189"/>
                  </a:cubicBezTo>
                  <a:cubicBezTo>
                    <a:pt x="3937" y="1989"/>
                    <a:pt x="3937" y="1789"/>
                    <a:pt x="3904" y="1588"/>
                  </a:cubicBezTo>
                  <a:cubicBezTo>
                    <a:pt x="3870" y="1422"/>
                    <a:pt x="3803" y="1222"/>
                    <a:pt x="3703" y="1055"/>
                  </a:cubicBezTo>
                  <a:cubicBezTo>
                    <a:pt x="3570" y="755"/>
                    <a:pt x="3336" y="488"/>
                    <a:pt x="3036" y="321"/>
                  </a:cubicBezTo>
                  <a:cubicBezTo>
                    <a:pt x="2803" y="154"/>
                    <a:pt x="2503" y="54"/>
                    <a:pt x="2202" y="21"/>
                  </a:cubicBezTo>
                  <a:cubicBezTo>
                    <a:pt x="2114" y="7"/>
                    <a:pt x="2025" y="0"/>
                    <a:pt x="19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135"/>
            <p:cNvSpPr/>
            <p:nvPr/>
          </p:nvSpPr>
          <p:spPr>
            <a:xfrm>
              <a:off x="4143125" y="2555600"/>
              <a:ext cx="265225" cy="261875"/>
            </a:xfrm>
            <a:custGeom>
              <a:rect b="b" l="l" r="r" t="t"/>
              <a:pathLst>
                <a:path extrusionOk="0" h="10475" w="10609">
                  <a:moveTo>
                    <a:pt x="2136" y="968"/>
                  </a:moveTo>
                  <a:lnTo>
                    <a:pt x="2157" y="980"/>
                  </a:lnTo>
                  <a:lnTo>
                    <a:pt x="2157" y="980"/>
                  </a:lnTo>
                  <a:lnTo>
                    <a:pt x="2169" y="968"/>
                  </a:lnTo>
                  <a:close/>
                  <a:moveTo>
                    <a:pt x="2157" y="980"/>
                  </a:moveTo>
                  <a:lnTo>
                    <a:pt x="2143" y="994"/>
                  </a:lnTo>
                  <a:lnTo>
                    <a:pt x="2143" y="994"/>
                  </a:lnTo>
                  <a:lnTo>
                    <a:pt x="2803" y="1402"/>
                  </a:lnTo>
                  <a:lnTo>
                    <a:pt x="2969" y="1502"/>
                  </a:lnTo>
                  <a:lnTo>
                    <a:pt x="3070" y="1502"/>
                  </a:lnTo>
                  <a:lnTo>
                    <a:pt x="3003" y="1468"/>
                  </a:lnTo>
                  <a:lnTo>
                    <a:pt x="2836" y="1368"/>
                  </a:lnTo>
                  <a:lnTo>
                    <a:pt x="2157" y="980"/>
                  </a:lnTo>
                  <a:close/>
                  <a:moveTo>
                    <a:pt x="6172" y="1"/>
                  </a:moveTo>
                  <a:lnTo>
                    <a:pt x="4404" y="34"/>
                  </a:lnTo>
                  <a:cubicBezTo>
                    <a:pt x="4304" y="468"/>
                    <a:pt x="4237" y="801"/>
                    <a:pt x="4204" y="1101"/>
                  </a:cubicBezTo>
                  <a:cubicBezTo>
                    <a:pt x="3903" y="1168"/>
                    <a:pt x="3637" y="1268"/>
                    <a:pt x="3370" y="1435"/>
                  </a:cubicBezTo>
                  <a:lnTo>
                    <a:pt x="3203" y="1535"/>
                  </a:lnTo>
                  <a:lnTo>
                    <a:pt x="3403" y="1435"/>
                  </a:lnTo>
                  <a:cubicBezTo>
                    <a:pt x="3637" y="1302"/>
                    <a:pt x="3937" y="1202"/>
                    <a:pt x="4204" y="1135"/>
                  </a:cubicBezTo>
                  <a:cubicBezTo>
                    <a:pt x="4270" y="835"/>
                    <a:pt x="4337" y="501"/>
                    <a:pt x="4437" y="101"/>
                  </a:cubicBezTo>
                  <a:lnTo>
                    <a:pt x="4404" y="101"/>
                  </a:lnTo>
                  <a:lnTo>
                    <a:pt x="6145" y="68"/>
                  </a:lnTo>
                  <a:lnTo>
                    <a:pt x="6145" y="68"/>
                  </a:lnTo>
                  <a:cubicBezTo>
                    <a:pt x="6212" y="390"/>
                    <a:pt x="6307" y="714"/>
                    <a:pt x="6372" y="1068"/>
                  </a:cubicBezTo>
                  <a:cubicBezTo>
                    <a:pt x="6739" y="1168"/>
                    <a:pt x="7106" y="1302"/>
                    <a:pt x="7439" y="1502"/>
                  </a:cubicBezTo>
                  <a:lnTo>
                    <a:pt x="7489" y="1468"/>
                  </a:lnTo>
                  <a:lnTo>
                    <a:pt x="7506" y="1468"/>
                  </a:lnTo>
                  <a:cubicBezTo>
                    <a:pt x="7503" y="1467"/>
                    <a:pt x="7500" y="1465"/>
                    <a:pt x="7497" y="1463"/>
                  </a:cubicBezTo>
                  <a:lnTo>
                    <a:pt x="7497" y="1463"/>
                  </a:lnTo>
                  <a:lnTo>
                    <a:pt x="8319" y="915"/>
                  </a:lnTo>
                  <a:lnTo>
                    <a:pt x="8319" y="915"/>
                  </a:lnTo>
                  <a:cubicBezTo>
                    <a:pt x="8676" y="1304"/>
                    <a:pt x="9096" y="1723"/>
                    <a:pt x="9516" y="2112"/>
                  </a:cubicBezTo>
                  <a:lnTo>
                    <a:pt x="9516" y="2112"/>
                  </a:lnTo>
                  <a:lnTo>
                    <a:pt x="9007" y="3003"/>
                  </a:lnTo>
                  <a:lnTo>
                    <a:pt x="9007" y="3036"/>
                  </a:lnTo>
                  <a:cubicBezTo>
                    <a:pt x="9174" y="3370"/>
                    <a:pt x="9341" y="3703"/>
                    <a:pt x="9441" y="4070"/>
                  </a:cubicBezTo>
                  <a:lnTo>
                    <a:pt x="9441" y="4104"/>
                  </a:lnTo>
                  <a:lnTo>
                    <a:pt x="9474" y="4104"/>
                  </a:lnTo>
                  <a:lnTo>
                    <a:pt x="10475" y="4330"/>
                  </a:lnTo>
                  <a:lnTo>
                    <a:pt x="10475" y="4330"/>
                  </a:lnTo>
                  <a:cubicBezTo>
                    <a:pt x="10477" y="4861"/>
                    <a:pt x="10506" y="5420"/>
                    <a:pt x="10508" y="5980"/>
                  </a:cubicBezTo>
                  <a:lnTo>
                    <a:pt x="10508" y="5980"/>
                  </a:lnTo>
                  <a:lnTo>
                    <a:pt x="9507" y="6238"/>
                  </a:lnTo>
                  <a:lnTo>
                    <a:pt x="9474" y="6238"/>
                  </a:lnTo>
                  <a:lnTo>
                    <a:pt x="9474" y="6272"/>
                  </a:lnTo>
                  <a:cubicBezTo>
                    <a:pt x="9374" y="6639"/>
                    <a:pt x="9241" y="6972"/>
                    <a:pt x="9074" y="7306"/>
                  </a:cubicBezTo>
                  <a:lnTo>
                    <a:pt x="9074" y="7339"/>
                  </a:lnTo>
                  <a:lnTo>
                    <a:pt x="9074" y="7373"/>
                  </a:lnTo>
                  <a:lnTo>
                    <a:pt x="9615" y="8233"/>
                  </a:lnTo>
                  <a:lnTo>
                    <a:pt x="8434" y="9446"/>
                  </a:lnTo>
                  <a:lnTo>
                    <a:pt x="8434" y="9446"/>
                  </a:lnTo>
                  <a:lnTo>
                    <a:pt x="7539" y="8807"/>
                  </a:lnTo>
                  <a:lnTo>
                    <a:pt x="7473" y="8807"/>
                  </a:lnTo>
                  <a:cubicBezTo>
                    <a:pt x="7139" y="9007"/>
                    <a:pt x="6806" y="9174"/>
                    <a:pt x="6439" y="9274"/>
                  </a:cubicBezTo>
                  <a:lnTo>
                    <a:pt x="6405" y="9274"/>
                  </a:lnTo>
                  <a:lnTo>
                    <a:pt x="6405" y="9307"/>
                  </a:lnTo>
                  <a:cubicBezTo>
                    <a:pt x="6341" y="9630"/>
                    <a:pt x="6276" y="9984"/>
                    <a:pt x="6181" y="10309"/>
                  </a:cubicBezTo>
                  <a:lnTo>
                    <a:pt x="6181" y="10309"/>
                  </a:lnTo>
                  <a:lnTo>
                    <a:pt x="4528" y="10340"/>
                  </a:lnTo>
                  <a:lnTo>
                    <a:pt x="4528" y="10340"/>
                  </a:lnTo>
                  <a:lnTo>
                    <a:pt x="4270" y="9341"/>
                  </a:lnTo>
                  <a:lnTo>
                    <a:pt x="4270" y="9307"/>
                  </a:lnTo>
                  <a:lnTo>
                    <a:pt x="4237" y="9307"/>
                  </a:lnTo>
                  <a:cubicBezTo>
                    <a:pt x="3870" y="9207"/>
                    <a:pt x="3537" y="9074"/>
                    <a:pt x="3203" y="8874"/>
                  </a:cubicBezTo>
                  <a:lnTo>
                    <a:pt x="3136" y="8874"/>
                  </a:lnTo>
                  <a:cubicBezTo>
                    <a:pt x="2850" y="9096"/>
                    <a:pt x="2564" y="9288"/>
                    <a:pt x="2278" y="9450"/>
                  </a:cubicBezTo>
                  <a:lnTo>
                    <a:pt x="2278" y="9450"/>
                  </a:lnTo>
                  <a:lnTo>
                    <a:pt x="1093" y="8265"/>
                  </a:lnTo>
                  <a:lnTo>
                    <a:pt x="1093" y="8265"/>
                  </a:lnTo>
                  <a:lnTo>
                    <a:pt x="1602" y="7406"/>
                  </a:lnTo>
                  <a:lnTo>
                    <a:pt x="1602" y="7373"/>
                  </a:lnTo>
                  <a:lnTo>
                    <a:pt x="1602" y="7339"/>
                  </a:lnTo>
                  <a:cubicBezTo>
                    <a:pt x="1402" y="7039"/>
                    <a:pt x="1268" y="6672"/>
                    <a:pt x="1168" y="6305"/>
                  </a:cubicBezTo>
                  <a:lnTo>
                    <a:pt x="1168" y="6272"/>
                  </a:lnTo>
                  <a:lnTo>
                    <a:pt x="1135" y="6272"/>
                  </a:lnTo>
                  <a:lnTo>
                    <a:pt x="133" y="6078"/>
                  </a:lnTo>
                  <a:lnTo>
                    <a:pt x="133" y="6078"/>
                  </a:lnTo>
                  <a:cubicBezTo>
                    <a:pt x="102" y="5507"/>
                    <a:pt x="101" y="4937"/>
                    <a:pt x="101" y="4395"/>
                  </a:cubicBezTo>
                  <a:lnTo>
                    <a:pt x="101" y="4395"/>
                  </a:lnTo>
                  <a:lnTo>
                    <a:pt x="1039" y="4153"/>
                  </a:lnTo>
                  <a:lnTo>
                    <a:pt x="1039" y="4153"/>
                  </a:lnTo>
                  <a:cubicBezTo>
                    <a:pt x="1038" y="4159"/>
                    <a:pt x="1036" y="4165"/>
                    <a:pt x="1035" y="4170"/>
                  </a:cubicBezTo>
                  <a:lnTo>
                    <a:pt x="1057" y="4149"/>
                  </a:lnTo>
                  <a:lnTo>
                    <a:pt x="1057" y="4149"/>
                  </a:lnTo>
                  <a:lnTo>
                    <a:pt x="1101" y="4137"/>
                  </a:lnTo>
                  <a:cubicBezTo>
                    <a:pt x="1202" y="3770"/>
                    <a:pt x="1335" y="3403"/>
                    <a:pt x="1535" y="3070"/>
                  </a:cubicBezTo>
                  <a:lnTo>
                    <a:pt x="948" y="2189"/>
                  </a:lnTo>
                  <a:lnTo>
                    <a:pt x="948" y="2189"/>
                  </a:lnTo>
                  <a:lnTo>
                    <a:pt x="2143" y="994"/>
                  </a:lnTo>
                  <a:lnTo>
                    <a:pt x="2143" y="994"/>
                  </a:lnTo>
                  <a:lnTo>
                    <a:pt x="2102" y="968"/>
                  </a:lnTo>
                  <a:lnTo>
                    <a:pt x="947" y="2187"/>
                  </a:lnTo>
                  <a:lnTo>
                    <a:pt x="947" y="2187"/>
                  </a:lnTo>
                  <a:lnTo>
                    <a:pt x="935" y="2169"/>
                  </a:lnTo>
                  <a:lnTo>
                    <a:pt x="935" y="2200"/>
                  </a:lnTo>
                  <a:lnTo>
                    <a:pt x="935" y="2200"/>
                  </a:lnTo>
                  <a:lnTo>
                    <a:pt x="901" y="2236"/>
                  </a:lnTo>
                  <a:lnTo>
                    <a:pt x="1459" y="3088"/>
                  </a:lnTo>
                  <a:lnTo>
                    <a:pt x="1459" y="3088"/>
                  </a:lnTo>
                  <a:cubicBezTo>
                    <a:pt x="1268" y="3439"/>
                    <a:pt x="1139" y="3761"/>
                    <a:pt x="1042" y="4143"/>
                  </a:cubicBezTo>
                  <a:lnTo>
                    <a:pt x="1042" y="4143"/>
                  </a:lnTo>
                  <a:lnTo>
                    <a:pt x="101" y="4355"/>
                  </a:lnTo>
                  <a:lnTo>
                    <a:pt x="101" y="4355"/>
                  </a:lnTo>
                  <a:cubicBezTo>
                    <a:pt x="101" y="4349"/>
                    <a:pt x="101" y="4343"/>
                    <a:pt x="101" y="4337"/>
                  </a:cubicBezTo>
                  <a:lnTo>
                    <a:pt x="90" y="4358"/>
                  </a:lnTo>
                  <a:lnTo>
                    <a:pt x="90" y="4358"/>
                  </a:lnTo>
                  <a:lnTo>
                    <a:pt x="34" y="4370"/>
                  </a:lnTo>
                  <a:lnTo>
                    <a:pt x="1" y="4370"/>
                  </a:lnTo>
                  <a:lnTo>
                    <a:pt x="1" y="4404"/>
                  </a:lnTo>
                  <a:cubicBezTo>
                    <a:pt x="34" y="4971"/>
                    <a:pt x="34" y="5571"/>
                    <a:pt x="34" y="6172"/>
                  </a:cubicBezTo>
                  <a:lnTo>
                    <a:pt x="34" y="6205"/>
                  </a:lnTo>
                  <a:lnTo>
                    <a:pt x="67" y="6205"/>
                  </a:lnTo>
                  <a:lnTo>
                    <a:pt x="1076" y="6433"/>
                  </a:lnTo>
                  <a:lnTo>
                    <a:pt x="1076" y="6433"/>
                  </a:lnTo>
                  <a:cubicBezTo>
                    <a:pt x="1173" y="6778"/>
                    <a:pt x="1329" y="7123"/>
                    <a:pt x="1515" y="7439"/>
                  </a:cubicBezTo>
                  <a:lnTo>
                    <a:pt x="1515" y="7439"/>
                  </a:lnTo>
                  <a:lnTo>
                    <a:pt x="1001" y="8307"/>
                  </a:lnTo>
                  <a:lnTo>
                    <a:pt x="1001" y="8340"/>
                  </a:lnTo>
                  <a:lnTo>
                    <a:pt x="1001" y="8373"/>
                  </a:lnTo>
                  <a:lnTo>
                    <a:pt x="2269" y="9608"/>
                  </a:lnTo>
                  <a:lnTo>
                    <a:pt x="2302" y="9641"/>
                  </a:lnTo>
                  <a:lnTo>
                    <a:pt x="2336" y="9608"/>
                  </a:lnTo>
                  <a:lnTo>
                    <a:pt x="3207" y="9059"/>
                  </a:lnTo>
                  <a:lnTo>
                    <a:pt x="3207" y="9059"/>
                  </a:lnTo>
                  <a:cubicBezTo>
                    <a:pt x="3522" y="9213"/>
                    <a:pt x="3866" y="9338"/>
                    <a:pt x="4210" y="9433"/>
                  </a:cubicBezTo>
                  <a:lnTo>
                    <a:pt x="4210" y="9433"/>
                  </a:lnTo>
                  <a:lnTo>
                    <a:pt x="4471" y="10442"/>
                  </a:lnTo>
                  <a:lnTo>
                    <a:pt x="4471" y="10475"/>
                  </a:lnTo>
                  <a:lnTo>
                    <a:pt x="4537" y="10475"/>
                  </a:lnTo>
                  <a:lnTo>
                    <a:pt x="6305" y="10442"/>
                  </a:lnTo>
                  <a:lnTo>
                    <a:pt x="6339" y="10442"/>
                  </a:lnTo>
                  <a:lnTo>
                    <a:pt x="6339" y="10408"/>
                  </a:lnTo>
                  <a:cubicBezTo>
                    <a:pt x="6404" y="10082"/>
                    <a:pt x="6469" y="9757"/>
                    <a:pt x="6534" y="9400"/>
                  </a:cubicBezTo>
                  <a:lnTo>
                    <a:pt x="6534" y="9400"/>
                  </a:lnTo>
                  <a:cubicBezTo>
                    <a:pt x="6915" y="9301"/>
                    <a:pt x="7236" y="9141"/>
                    <a:pt x="7556" y="8951"/>
                  </a:cubicBezTo>
                  <a:lnTo>
                    <a:pt x="7556" y="8951"/>
                  </a:lnTo>
                  <a:lnTo>
                    <a:pt x="8440" y="9507"/>
                  </a:lnTo>
                  <a:lnTo>
                    <a:pt x="8473" y="9541"/>
                  </a:lnTo>
                  <a:lnTo>
                    <a:pt x="8507" y="9507"/>
                  </a:lnTo>
                  <a:lnTo>
                    <a:pt x="9708" y="8240"/>
                  </a:lnTo>
                  <a:lnTo>
                    <a:pt x="9741" y="8207"/>
                  </a:lnTo>
                  <a:lnTo>
                    <a:pt x="9741" y="8173"/>
                  </a:lnTo>
                  <a:lnTo>
                    <a:pt x="9161" y="7304"/>
                  </a:lnTo>
                  <a:lnTo>
                    <a:pt x="9161" y="7304"/>
                  </a:lnTo>
                  <a:cubicBezTo>
                    <a:pt x="9345" y="6988"/>
                    <a:pt x="9471" y="6644"/>
                    <a:pt x="9567" y="6298"/>
                  </a:cubicBezTo>
                  <a:lnTo>
                    <a:pt x="9567" y="6298"/>
                  </a:lnTo>
                  <a:lnTo>
                    <a:pt x="10575" y="6038"/>
                  </a:lnTo>
                  <a:lnTo>
                    <a:pt x="10608" y="6038"/>
                  </a:lnTo>
                  <a:lnTo>
                    <a:pt x="10608" y="6005"/>
                  </a:lnTo>
                  <a:cubicBezTo>
                    <a:pt x="10575" y="5405"/>
                    <a:pt x="10575" y="4804"/>
                    <a:pt x="10575" y="4237"/>
                  </a:cubicBezTo>
                  <a:lnTo>
                    <a:pt x="10575" y="4204"/>
                  </a:lnTo>
                  <a:lnTo>
                    <a:pt x="10542" y="4204"/>
                  </a:lnTo>
                  <a:lnTo>
                    <a:pt x="9500" y="4008"/>
                  </a:lnTo>
                  <a:lnTo>
                    <a:pt x="9500" y="4008"/>
                  </a:lnTo>
                  <a:cubicBezTo>
                    <a:pt x="9403" y="3628"/>
                    <a:pt x="9274" y="3307"/>
                    <a:pt x="9084" y="2987"/>
                  </a:cubicBezTo>
                  <a:lnTo>
                    <a:pt x="9084" y="2987"/>
                  </a:lnTo>
                  <a:lnTo>
                    <a:pt x="9608" y="2169"/>
                  </a:lnTo>
                  <a:lnTo>
                    <a:pt x="9608" y="2136"/>
                  </a:lnTo>
                  <a:lnTo>
                    <a:pt x="9574" y="2102"/>
                  </a:lnTo>
                  <a:lnTo>
                    <a:pt x="8340" y="868"/>
                  </a:lnTo>
                  <a:lnTo>
                    <a:pt x="8273" y="868"/>
                  </a:lnTo>
                  <a:lnTo>
                    <a:pt x="7450" y="1438"/>
                  </a:lnTo>
                  <a:lnTo>
                    <a:pt x="7450" y="1438"/>
                  </a:lnTo>
                  <a:cubicBezTo>
                    <a:pt x="7113" y="1259"/>
                    <a:pt x="6800" y="1135"/>
                    <a:pt x="6431" y="1041"/>
                  </a:cubicBezTo>
                  <a:lnTo>
                    <a:pt x="6431" y="1041"/>
                  </a:lnTo>
                  <a:cubicBezTo>
                    <a:pt x="6335" y="685"/>
                    <a:pt x="6269" y="359"/>
                    <a:pt x="6172" y="34"/>
                  </a:cubicBezTo>
                  <a:lnTo>
                    <a:pt x="61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135"/>
            <p:cNvSpPr/>
            <p:nvPr/>
          </p:nvSpPr>
          <p:spPr>
            <a:xfrm>
              <a:off x="4375800" y="2305425"/>
              <a:ext cx="184325" cy="184325"/>
            </a:xfrm>
            <a:custGeom>
              <a:rect b="b" l="l" r="r" t="t"/>
              <a:pathLst>
                <a:path extrusionOk="0" h="7373" w="7373">
                  <a:moveTo>
                    <a:pt x="3707" y="2298"/>
                  </a:moveTo>
                  <a:cubicBezTo>
                    <a:pt x="4039" y="2298"/>
                    <a:pt x="4374" y="2423"/>
                    <a:pt x="4637" y="2669"/>
                  </a:cubicBezTo>
                  <a:cubicBezTo>
                    <a:pt x="5504" y="3503"/>
                    <a:pt x="4937" y="4937"/>
                    <a:pt x="3736" y="4971"/>
                  </a:cubicBezTo>
                  <a:cubicBezTo>
                    <a:pt x="2535" y="4971"/>
                    <a:pt x="1935" y="3570"/>
                    <a:pt x="2769" y="2702"/>
                  </a:cubicBezTo>
                  <a:cubicBezTo>
                    <a:pt x="3023" y="2431"/>
                    <a:pt x="3364" y="2298"/>
                    <a:pt x="3707" y="2298"/>
                  </a:cubicBezTo>
                  <a:close/>
                  <a:moveTo>
                    <a:pt x="3002" y="1"/>
                  </a:moveTo>
                  <a:lnTo>
                    <a:pt x="2836" y="734"/>
                  </a:lnTo>
                  <a:cubicBezTo>
                    <a:pt x="2569" y="801"/>
                    <a:pt x="2335" y="935"/>
                    <a:pt x="2102" y="1068"/>
                  </a:cubicBezTo>
                  <a:lnTo>
                    <a:pt x="1468" y="668"/>
                  </a:lnTo>
                  <a:lnTo>
                    <a:pt x="601" y="1568"/>
                  </a:lnTo>
                  <a:lnTo>
                    <a:pt x="1001" y="2202"/>
                  </a:lnTo>
                  <a:cubicBezTo>
                    <a:pt x="868" y="2436"/>
                    <a:pt x="768" y="2669"/>
                    <a:pt x="701" y="2936"/>
                  </a:cubicBezTo>
                  <a:lnTo>
                    <a:pt x="0" y="3103"/>
                  </a:lnTo>
                  <a:lnTo>
                    <a:pt x="0" y="4370"/>
                  </a:lnTo>
                  <a:lnTo>
                    <a:pt x="734" y="4504"/>
                  </a:lnTo>
                  <a:cubicBezTo>
                    <a:pt x="801" y="4771"/>
                    <a:pt x="934" y="5037"/>
                    <a:pt x="1068" y="5271"/>
                  </a:cubicBezTo>
                  <a:lnTo>
                    <a:pt x="667" y="5905"/>
                  </a:lnTo>
                  <a:lnTo>
                    <a:pt x="1568" y="6772"/>
                  </a:lnTo>
                  <a:lnTo>
                    <a:pt x="2202" y="6338"/>
                  </a:lnTo>
                  <a:cubicBezTo>
                    <a:pt x="2435" y="6472"/>
                    <a:pt x="2669" y="6572"/>
                    <a:pt x="2936" y="6639"/>
                  </a:cubicBezTo>
                  <a:lnTo>
                    <a:pt x="3136" y="7372"/>
                  </a:lnTo>
                  <a:lnTo>
                    <a:pt x="4370" y="7339"/>
                  </a:lnTo>
                  <a:lnTo>
                    <a:pt x="4537" y="6605"/>
                  </a:lnTo>
                  <a:cubicBezTo>
                    <a:pt x="4770" y="6539"/>
                    <a:pt x="5037" y="6438"/>
                    <a:pt x="5271" y="6272"/>
                  </a:cubicBezTo>
                  <a:lnTo>
                    <a:pt x="5905" y="6672"/>
                  </a:lnTo>
                  <a:lnTo>
                    <a:pt x="6772" y="5771"/>
                  </a:lnTo>
                  <a:lnTo>
                    <a:pt x="6338" y="5171"/>
                  </a:lnTo>
                  <a:cubicBezTo>
                    <a:pt x="6472" y="4937"/>
                    <a:pt x="6572" y="4671"/>
                    <a:pt x="6638" y="4404"/>
                  </a:cubicBezTo>
                  <a:lnTo>
                    <a:pt x="7372" y="4237"/>
                  </a:lnTo>
                  <a:lnTo>
                    <a:pt x="7339" y="2969"/>
                  </a:lnTo>
                  <a:lnTo>
                    <a:pt x="6605" y="2836"/>
                  </a:lnTo>
                  <a:cubicBezTo>
                    <a:pt x="6538" y="2569"/>
                    <a:pt x="6438" y="2302"/>
                    <a:pt x="6305" y="2102"/>
                  </a:cubicBezTo>
                  <a:lnTo>
                    <a:pt x="6672" y="1435"/>
                  </a:lnTo>
                  <a:lnTo>
                    <a:pt x="5804" y="601"/>
                  </a:lnTo>
                  <a:lnTo>
                    <a:pt x="5171" y="1001"/>
                  </a:lnTo>
                  <a:cubicBezTo>
                    <a:pt x="4937" y="868"/>
                    <a:pt x="4670" y="768"/>
                    <a:pt x="4403" y="701"/>
                  </a:cubicBezTo>
                  <a:lnTo>
                    <a:pt x="42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135"/>
            <p:cNvSpPr/>
            <p:nvPr/>
          </p:nvSpPr>
          <p:spPr>
            <a:xfrm>
              <a:off x="4434175" y="2362450"/>
              <a:ext cx="68400" cy="68100"/>
            </a:xfrm>
            <a:custGeom>
              <a:rect b="b" l="l" r="r" t="t"/>
              <a:pathLst>
                <a:path extrusionOk="0" h="2724" w="2736">
                  <a:moveTo>
                    <a:pt x="1343" y="0"/>
                  </a:moveTo>
                  <a:cubicBezTo>
                    <a:pt x="1108" y="0"/>
                    <a:pt x="877" y="90"/>
                    <a:pt x="667" y="221"/>
                  </a:cubicBezTo>
                  <a:cubicBezTo>
                    <a:pt x="567" y="255"/>
                    <a:pt x="501" y="355"/>
                    <a:pt x="434" y="421"/>
                  </a:cubicBezTo>
                  <a:cubicBezTo>
                    <a:pt x="501" y="355"/>
                    <a:pt x="601" y="288"/>
                    <a:pt x="701" y="221"/>
                  </a:cubicBezTo>
                  <a:cubicBezTo>
                    <a:pt x="894" y="111"/>
                    <a:pt x="1133" y="46"/>
                    <a:pt x="1381" y="46"/>
                  </a:cubicBezTo>
                  <a:cubicBezTo>
                    <a:pt x="1432" y="46"/>
                    <a:pt x="1483" y="49"/>
                    <a:pt x="1535" y="55"/>
                  </a:cubicBezTo>
                  <a:cubicBezTo>
                    <a:pt x="1735" y="88"/>
                    <a:pt x="1902" y="155"/>
                    <a:pt x="2068" y="255"/>
                  </a:cubicBezTo>
                  <a:cubicBezTo>
                    <a:pt x="2269" y="388"/>
                    <a:pt x="2435" y="588"/>
                    <a:pt x="2535" y="788"/>
                  </a:cubicBezTo>
                  <a:cubicBezTo>
                    <a:pt x="2602" y="888"/>
                    <a:pt x="2636" y="1022"/>
                    <a:pt x="2636" y="1122"/>
                  </a:cubicBezTo>
                  <a:cubicBezTo>
                    <a:pt x="2669" y="1255"/>
                    <a:pt x="2669" y="1389"/>
                    <a:pt x="2636" y="1522"/>
                  </a:cubicBezTo>
                  <a:cubicBezTo>
                    <a:pt x="2569" y="2089"/>
                    <a:pt x="2135" y="2523"/>
                    <a:pt x="1601" y="2623"/>
                  </a:cubicBezTo>
                  <a:lnTo>
                    <a:pt x="1201" y="2623"/>
                  </a:lnTo>
                  <a:cubicBezTo>
                    <a:pt x="634" y="2556"/>
                    <a:pt x="167" y="2123"/>
                    <a:pt x="67" y="1522"/>
                  </a:cubicBezTo>
                  <a:cubicBezTo>
                    <a:pt x="34" y="1255"/>
                    <a:pt x="100" y="955"/>
                    <a:pt x="234" y="688"/>
                  </a:cubicBezTo>
                  <a:cubicBezTo>
                    <a:pt x="301" y="622"/>
                    <a:pt x="334" y="522"/>
                    <a:pt x="401" y="422"/>
                  </a:cubicBezTo>
                  <a:lnTo>
                    <a:pt x="401" y="422"/>
                  </a:lnTo>
                  <a:cubicBezTo>
                    <a:pt x="334" y="522"/>
                    <a:pt x="267" y="588"/>
                    <a:pt x="200" y="688"/>
                  </a:cubicBezTo>
                  <a:cubicBezTo>
                    <a:pt x="34" y="955"/>
                    <a:pt x="0" y="1255"/>
                    <a:pt x="34" y="1556"/>
                  </a:cubicBezTo>
                  <a:cubicBezTo>
                    <a:pt x="67" y="1789"/>
                    <a:pt x="134" y="1956"/>
                    <a:pt x="267" y="2156"/>
                  </a:cubicBezTo>
                  <a:cubicBezTo>
                    <a:pt x="401" y="2356"/>
                    <a:pt x="601" y="2490"/>
                    <a:pt x="801" y="2590"/>
                  </a:cubicBezTo>
                  <a:cubicBezTo>
                    <a:pt x="979" y="2679"/>
                    <a:pt x="1157" y="2723"/>
                    <a:pt x="1335" y="2723"/>
                  </a:cubicBezTo>
                  <a:cubicBezTo>
                    <a:pt x="1424" y="2723"/>
                    <a:pt x="1513" y="2712"/>
                    <a:pt x="1601" y="2690"/>
                  </a:cubicBezTo>
                  <a:cubicBezTo>
                    <a:pt x="2202" y="2590"/>
                    <a:pt x="2636" y="2123"/>
                    <a:pt x="2702" y="1522"/>
                  </a:cubicBezTo>
                  <a:cubicBezTo>
                    <a:pt x="2736" y="1389"/>
                    <a:pt x="2736" y="1255"/>
                    <a:pt x="2702" y="1122"/>
                  </a:cubicBezTo>
                  <a:cubicBezTo>
                    <a:pt x="2702" y="989"/>
                    <a:pt x="2669" y="855"/>
                    <a:pt x="2602" y="755"/>
                  </a:cubicBezTo>
                  <a:cubicBezTo>
                    <a:pt x="2402" y="321"/>
                    <a:pt x="2002" y="55"/>
                    <a:pt x="1535" y="21"/>
                  </a:cubicBezTo>
                  <a:cubicBezTo>
                    <a:pt x="1471" y="7"/>
                    <a:pt x="1406" y="0"/>
                    <a:pt x="134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135"/>
            <p:cNvSpPr/>
            <p:nvPr/>
          </p:nvSpPr>
          <p:spPr>
            <a:xfrm>
              <a:off x="4375800" y="2303750"/>
              <a:ext cx="184325" cy="186825"/>
            </a:xfrm>
            <a:custGeom>
              <a:rect b="b" l="l" r="r" t="t"/>
              <a:pathLst>
                <a:path extrusionOk="0" h="7473" w="7373">
                  <a:moveTo>
                    <a:pt x="1501" y="768"/>
                  </a:moveTo>
                  <a:lnTo>
                    <a:pt x="1490" y="780"/>
                  </a:lnTo>
                  <a:lnTo>
                    <a:pt x="1768" y="940"/>
                  </a:lnTo>
                  <a:lnTo>
                    <a:pt x="1501" y="768"/>
                  </a:lnTo>
                  <a:close/>
                  <a:moveTo>
                    <a:pt x="1768" y="940"/>
                  </a:moveTo>
                  <a:lnTo>
                    <a:pt x="1968" y="1068"/>
                  </a:lnTo>
                  <a:lnTo>
                    <a:pt x="2102" y="1135"/>
                  </a:lnTo>
                  <a:lnTo>
                    <a:pt x="2102" y="1135"/>
                  </a:lnTo>
                  <a:lnTo>
                    <a:pt x="2068" y="1102"/>
                  </a:lnTo>
                  <a:lnTo>
                    <a:pt x="1935" y="1035"/>
                  </a:lnTo>
                  <a:lnTo>
                    <a:pt x="1768" y="940"/>
                  </a:lnTo>
                  <a:close/>
                  <a:moveTo>
                    <a:pt x="601" y="1602"/>
                  </a:moveTo>
                  <a:lnTo>
                    <a:pt x="601" y="1635"/>
                  </a:lnTo>
                  <a:lnTo>
                    <a:pt x="614" y="1622"/>
                  </a:lnTo>
                  <a:lnTo>
                    <a:pt x="601" y="1602"/>
                  </a:lnTo>
                  <a:close/>
                  <a:moveTo>
                    <a:pt x="1468" y="768"/>
                  </a:moveTo>
                  <a:lnTo>
                    <a:pt x="614" y="1622"/>
                  </a:lnTo>
                  <a:lnTo>
                    <a:pt x="639" y="1663"/>
                  </a:lnTo>
                  <a:lnTo>
                    <a:pt x="1490" y="780"/>
                  </a:lnTo>
                  <a:lnTo>
                    <a:pt x="1468" y="768"/>
                  </a:lnTo>
                  <a:close/>
                  <a:moveTo>
                    <a:pt x="639" y="1663"/>
                  </a:moveTo>
                  <a:lnTo>
                    <a:pt x="634" y="1669"/>
                  </a:lnTo>
                  <a:lnTo>
                    <a:pt x="704" y="1766"/>
                  </a:lnTo>
                  <a:lnTo>
                    <a:pt x="704" y="1766"/>
                  </a:lnTo>
                  <a:lnTo>
                    <a:pt x="639" y="1663"/>
                  </a:lnTo>
                  <a:close/>
                  <a:moveTo>
                    <a:pt x="704" y="1766"/>
                  </a:moveTo>
                  <a:lnTo>
                    <a:pt x="1001" y="2236"/>
                  </a:lnTo>
                  <a:cubicBezTo>
                    <a:pt x="868" y="2469"/>
                    <a:pt x="801" y="2736"/>
                    <a:pt x="734" y="3003"/>
                  </a:cubicBezTo>
                  <a:lnTo>
                    <a:pt x="34" y="3162"/>
                  </a:lnTo>
                  <a:lnTo>
                    <a:pt x="34" y="3162"/>
                  </a:lnTo>
                  <a:cubicBezTo>
                    <a:pt x="34" y="3154"/>
                    <a:pt x="34" y="3145"/>
                    <a:pt x="34" y="3136"/>
                  </a:cubicBezTo>
                  <a:lnTo>
                    <a:pt x="0" y="3170"/>
                  </a:lnTo>
                  <a:lnTo>
                    <a:pt x="34" y="3162"/>
                  </a:lnTo>
                  <a:lnTo>
                    <a:pt x="34" y="3162"/>
                  </a:lnTo>
                  <a:cubicBezTo>
                    <a:pt x="34" y="3176"/>
                    <a:pt x="34" y="3189"/>
                    <a:pt x="34" y="3203"/>
                  </a:cubicBezTo>
                  <a:lnTo>
                    <a:pt x="768" y="3003"/>
                  </a:lnTo>
                  <a:cubicBezTo>
                    <a:pt x="801" y="2736"/>
                    <a:pt x="901" y="2503"/>
                    <a:pt x="1068" y="2269"/>
                  </a:cubicBezTo>
                  <a:lnTo>
                    <a:pt x="704" y="1766"/>
                  </a:lnTo>
                  <a:close/>
                  <a:moveTo>
                    <a:pt x="0" y="3203"/>
                  </a:moveTo>
                  <a:lnTo>
                    <a:pt x="0" y="4437"/>
                  </a:lnTo>
                  <a:lnTo>
                    <a:pt x="0" y="4471"/>
                  </a:lnTo>
                  <a:lnTo>
                    <a:pt x="34" y="4471"/>
                  </a:lnTo>
                  <a:lnTo>
                    <a:pt x="768" y="4637"/>
                  </a:lnTo>
                  <a:lnTo>
                    <a:pt x="734" y="4637"/>
                  </a:lnTo>
                  <a:cubicBezTo>
                    <a:pt x="798" y="4862"/>
                    <a:pt x="924" y="5118"/>
                    <a:pt x="1053" y="5345"/>
                  </a:cubicBezTo>
                  <a:lnTo>
                    <a:pt x="1053" y="5345"/>
                  </a:lnTo>
                  <a:cubicBezTo>
                    <a:pt x="1069" y="5320"/>
                    <a:pt x="1085" y="5295"/>
                    <a:pt x="1101" y="5271"/>
                  </a:cubicBezTo>
                  <a:cubicBezTo>
                    <a:pt x="934" y="5038"/>
                    <a:pt x="834" y="4804"/>
                    <a:pt x="768" y="4537"/>
                  </a:cubicBezTo>
                  <a:lnTo>
                    <a:pt x="734" y="4537"/>
                  </a:lnTo>
                  <a:lnTo>
                    <a:pt x="34" y="4371"/>
                  </a:lnTo>
                  <a:cubicBezTo>
                    <a:pt x="34" y="3972"/>
                    <a:pt x="34" y="3574"/>
                    <a:pt x="34" y="3203"/>
                  </a:cubicBezTo>
                  <a:close/>
                  <a:moveTo>
                    <a:pt x="1068" y="5338"/>
                  </a:moveTo>
                  <a:cubicBezTo>
                    <a:pt x="1065" y="5344"/>
                    <a:pt x="1061" y="5349"/>
                    <a:pt x="1058" y="5355"/>
                  </a:cubicBezTo>
                  <a:lnTo>
                    <a:pt x="1058" y="5355"/>
                  </a:lnTo>
                  <a:cubicBezTo>
                    <a:pt x="1056" y="5351"/>
                    <a:pt x="1055" y="5348"/>
                    <a:pt x="1053" y="5345"/>
                  </a:cubicBezTo>
                  <a:lnTo>
                    <a:pt x="1053" y="5345"/>
                  </a:lnTo>
                  <a:cubicBezTo>
                    <a:pt x="940" y="5520"/>
                    <a:pt x="827" y="5714"/>
                    <a:pt x="714" y="5885"/>
                  </a:cubicBezTo>
                  <a:lnTo>
                    <a:pt x="714" y="5885"/>
                  </a:lnTo>
                  <a:lnTo>
                    <a:pt x="701" y="5872"/>
                  </a:lnTo>
                  <a:lnTo>
                    <a:pt x="701" y="5905"/>
                  </a:lnTo>
                  <a:cubicBezTo>
                    <a:pt x="705" y="5898"/>
                    <a:pt x="710" y="5892"/>
                    <a:pt x="714" y="5885"/>
                  </a:cubicBezTo>
                  <a:lnTo>
                    <a:pt x="714" y="5885"/>
                  </a:lnTo>
                  <a:lnTo>
                    <a:pt x="717" y="5887"/>
                  </a:lnTo>
                  <a:lnTo>
                    <a:pt x="717" y="5887"/>
                  </a:lnTo>
                  <a:cubicBezTo>
                    <a:pt x="831" y="5701"/>
                    <a:pt x="945" y="5551"/>
                    <a:pt x="1058" y="5355"/>
                  </a:cubicBezTo>
                  <a:lnTo>
                    <a:pt x="1058" y="5355"/>
                  </a:lnTo>
                  <a:cubicBezTo>
                    <a:pt x="1061" y="5360"/>
                    <a:pt x="1065" y="5366"/>
                    <a:pt x="1068" y="5371"/>
                  </a:cubicBezTo>
                  <a:lnTo>
                    <a:pt x="1068" y="5338"/>
                  </a:lnTo>
                  <a:close/>
                  <a:moveTo>
                    <a:pt x="4237" y="1"/>
                  </a:moveTo>
                  <a:lnTo>
                    <a:pt x="3002" y="34"/>
                  </a:lnTo>
                  <a:lnTo>
                    <a:pt x="2836" y="768"/>
                  </a:lnTo>
                  <a:cubicBezTo>
                    <a:pt x="2636" y="801"/>
                    <a:pt x="2469" y="901"/>
                    <a:pt x="2269" y="1002"/>
                  </a:cubicBezTo>
                  <a:cubicBezTo>
                    <a:pt x="2469" y="901"/>
                    <a:pt x="2669" y="835"/>
                    <a:pt x="2836" y="801"/>
                  </a:cubicBezTo>
                  <a:lnTo>
                    <a:pt x="3002" y="68"/>
                  </a:lnTo>
                  <a:lnTo>
                    <a:pt x="4237" y="68"/>
                  </a:lnTo>
                  <a:cubicBezTo>
                    <a:pt x="4270" y="268"/>
                    <a:pt x="4337" y="535"/>
                    <a:pt x="4403" y="801"/>
                  </a:cubicBezTo>
                  <a:cubicBezTo>
                    <a:pt x="4670" y="835"/>
                    <a:pt x="4904" y="935"/>
                    <a:pt x="5137" y="1068"/>
                  </a:cubicBezTo>
                  <a:cubicBezTo>
                    <a:pt x="5363" y="939"/>
                    <a:pt x="5558" y="810"/>
                    <a:pt x="5751" y="681"/>
                  </a:cubicBezTo>
                  <a:lnTo>
                    <a:pt x="5751" y="681"/>
                  </a:lnTo>
                  <a:lnTo>
                    <a:pt x="6625" y="1523"/>
                  </a:lnTo>
                  <a:lnTo>
                    <a:pt x="6276" y="2076"/>
                  </a:lnTo>
                  <a:lnTo>
                    <a:pt x="6276" y="2076"/>
                  </a:lnTo>
                  <a:cubicBezTo>
                    <a:pt x="6275" y="2073"/>
                    <a:pt x="6273" y="2071"/>
                    <a:pt x="6271" y="2069"/>
                  </a:cubicBezTo>
                  <a:lnTo>
                    <a:pt x="6271" y="2083"/>
                  </a:lnTo>
                  <a:lnTo>
                    <a:pt x="6238" y="2136"/>
                  </a:lnTo>
                  <a:cubicBezTo>
                    <a:pt x="6372" y="2369"/>
                    <a:pt x="6472" y="2603"/>
                    <a:pt x="6572" y="2870"/>
                  </a:cubicBezTo>
                  <a:lnTo>
                    <a:pt x="7274" y="3029"/>
                  </a:lnTo>
                  <a:lnTo>
                    <a:pt x="7274" y="3029"/>
                  </a:lnTo>
                  <a:cubicBezTo>
                    <a:pt x="7305" y="3414"/>
                    <a:pt x="7306" y="3828"/>
                    <a:pt x="7306" y="4213"/>
                  </a:cubicBezTo>
                  <a:lnTo>
                    <a:pt x="7306" y="4213"/>
                  </a:lnTo>
                  <a:lnTo>
                    <a:pt x="6605" y="4404"/>
                  </a:lnTo>
                  <a:lnTo>
                    <a:pt x="6572" y="4404"/>
                  </a:lnTo>
                  <a:cubicBezTo>
                    <a:pt x="6505" y="4671"/>
                    <a:pt x="6405" y="4904"/>
                    <a:pt x="6305" y="5171"/>
                  </a:cubicBezTo>
                  <a:lnTo>
                    <a:pt x="6692" y="5752"/>
                  </a:lnTo>
                  <a:lnTo>
                    <a:pt x="5863" y="6613"/>
                  </a:lnTo>
                  <a:lnTo>
                    <a:pt x="5271" y="6239"/>
                  </a:lnTo>
                  <a:lnTo>
                    <a:pt x="5204" y="6239"/>
                  </a:lnTo>
                  <a:cubicBezTo>
                    <a:pt x="5004" y="6372"/>
                    <a:pt x="4737" y="6472"/>
                    <a:pt x="4504" y="6539"/>
                  </a:cubicBezTo>
                  <a:lnTo>
                    <a:pt x="4470" y="6539"/>
                  </a:lnTo>
                  <a:lnTo>
                    <a:pt x="4470" y="6572"/>
                  </a:lnTo>
                  <a:cubicBezTo>
                    <a:pt x="4407" y="6827"/>
                    <a:pt x="4373" y="7051"/>
                    <a:pt x="4313" y="7273"/>
                  </a:cubicBezTo>
                  <a:lnTo>
                    <a:pt x="4313" y="7273"/>
                  </a:lnTo>
                  <a:lnTo>
                    <a:pt x="3127" y="7305"/>
                  </a:lnTo>
                  <a:lnTo>
                    <a:pt x="3127" y="7305"/>
                  </a:lnTo>
                  <a:cubicBezTo>
                    <a:pt x="3064" y="7053"/>
                    <a:pt x="3001" y="6829"/>
                    <a:pt x="2969" y="6606"/>
                  </a:cubicBezTo>
                  <a:lnTo>
                    <a:pt x="2936" y="6606"/>
                  </a:lnTo>
                  <a:cubicBezTo>
                    <a:pt x="2669" y="6539"/>
                    <a:pt x="2435" y="6439"/>
                    <a:pt x="2202" y="6305"/>
                  </a:cubicBezTo>
                  <a:lnTo>
                    <a:pt x="2169" y="6305"/>
                  </a:lnTo>
                  <a:lnTo>
                    <a:pt x="1574" y="6712"/>
                  </a:lnTo>
                  <a:lnTo>
                    <a:pt x="1574" y="6712"/>
                  </a:lnTo>
                  <a:lnTo>
                    <a:pt x="717" y="5887"/>
                  </a:lnTo>
                  <a:lnTo>
                    <a:pt x="717" y="5887"/>
                  </a:lnTo>
                  <a:cubicBezTo>
                    <a:pt x="701" y="5915"/>
                    <a:pt x="684" y="5943"/>
                    <a:pt x="667" y="5972"/>
                  </a:cubicBezTo>
                  <a:lnTo>
                    <a:pt x="667" y="6005"/>
                  </a:lnTo>
                  <a:lnTo>
                    <a:pt x="1568" y="6872"/>
                  </a:lnTo>
                  <a:lnTo>
                    <a:pt x="2187" y="6449"/>
                  </a:lnTo>
                  <a:lnTo>
                    <a:pt x="2187" y="6449"/>
                  </a:lnTo>
                  <a:cubicBezTo>
                    <a:pt x="2408" y="6573"/>
                    <a:pt x="2659" y="6668"/>
                    <a:pt x="2910" y="6732"/>
                  </a:cubicBezTo>
                  <a:lnTo>
                    <a:pt x="2910" y="6732"/>
                  </a:lnTo>
                  <a:cubicBezTo>
                    <a:pt x="2974" y="6959"/>
                    <a:pt x="3038" y="7215"/>
                    <a:pt x="3103" y="7439"/>
                  </a:cubicBezTo>
                  <a:lnTo>
                    <a:pt x="3103" y="7473"/>
                  </a:lnTo>
                  <a:lnTo>
                    <a:pt x="4337" y="7439"/>
                  </a:lnTo>
                  <a:lnTo>
                    <a:pt x="4370" y="7439"/>
                  </a:lnTo>
                  <a:lnTo>
                    <a:pt x="4370" y="7339"/>
                  </a:lnTo>
                  <a:cubicBezTo>
                    <a:pt x="4435" y="7146"/>
                    <a:pt x="4468" y="6890"/>
                    <a:pt x="4530" y="6632"/>
                  </a:cubicBezTo>
                  <a:lnTo>
                    <a:pt x="4530" y="6632"/>
                  </a:lnTo>
                  <a:cubicBezTo>
                    <a:pt x="4780" y="6567"/>
                    <a:pt x="5001" y="6472"/>
                    <a:pt x="5221" y="6348"/>
                  </a:cubicBezTo>
                  <a:lnTo>
                    <a:pt x="5221" y="6348"/>
                  </a:lnTo>
                  <a:lnTo>
                    <a:pt x="5838" y="6706"/>
                  </a:lnTo>
                  <a:lnTo>
                    <a:pt x="5871" y="6706"/>
                  </a:lnTo>
                  <a:lnTo>
                    <a:pt x="6738" y="5805"/>
                  </a:lnTo>
                  <a:lnTo>
                    <a:pt x="6738" y="5772"/>
                  </a:lnTo>
                  <a:lnTo>
                    <a:pt x="6738" y="5738"/>
                  </a:lnTo>
                  <a:lnTo>
                    <a:pt x="6348" y="5153"/>
                  </a:lnTo>
                  <a:lnTo>
                    <a:pt x="6348" y="5153"/>
                  </a:lnTo>
                  <a:cubicBezTo>
                    <a:pt x="6472" y="4932"/>
                    <a:pt x="6567" y="4682"/>
                    <a:pt x="6631" y="4431"/>
                  </a:cubicBezTo>
                  <a:lnTo>
                    <a:pt x="6631" y="4431"/>
                  </a:lnTo>
                  <a:lnTo>
                    <a:pt x="7339" y="4271"/>
                  </a:lnTo>
                  <a:lnTo>
                    <a:pt x="7372" y="4271"/>
                  </a:lnTo>
                  <a:lnTo>
                    <a:pt x="7372" y="4237"/>
                  </a:lnTo>
                  <a:cubicBezTo>
                    <a:pt x="7339" y="3804"/>
                    <a:pt x="7339" y="3403"/>
                    <a:pt x="7339" y="2970"/>
                  </a:cubicBezTo>
                  <a:lnTo>
                    <a:pt x="7339" y="2936"/>
                  </a:lnTo>
                  <a:lnTo>
                    <a:pt x="7306" y="2936"/>
                  </a:lnTo>
                  <a:lnTo>
                    <a:pt x="6598" y="2808"/>
                  </a:lnTo>
                  <a:lnTo>
                    <a:pt x="6598" y="2808"/>
                  </a:lnTo>
                  <a:cubicBezTo>
                    <a:pt x="6533" y="2556"/>
                    <a:pt x="6437" y="2306"/>
                    <a:pt x="6283" y="2085"/>
                  </a:cubicBezTo>
                  <a:lnTo>
                    <a:pt x="6283" y="2085"/>
                  </a:lnTo>
                  <a:lnTo>
                    <a:pt x="6633" y="1530"/>
                  </a:lnTo>
                  <a:lnTo>
                    <a:pt x="6638" y="1535"/>
                  </a:lnTo>
                  <a:lnTo>
                    <a:pt x="6638" y="1521"/>
                  </a:lnTo>
                  <a:lnTo>
                    <a:pt x="6672" y="1469"/>
                  </a:lnTo>
                  <a:lnTo>
                    <a:pt x="5771" y="601"/>
                  </a:lnTo>
                  <a:lnTo>
                    <a:pt x="5738" y="601"/>
                  </a:lnTo>
                  <a:lnTo>
                    <a:pt x="5151" y="1025"/>
                  </a:lnTo>
                  <a:lnTo>
                    <a:pt x="5151" y="1025"/>
                  </a:lnTo>
                  <a:cubicBezTo>
                    <a:pt x="4892" y="897"/>
                    <a:pt x="4664" y="800"/>
                    <a:pt x="4403" y="735"/>
                  </a:cubicBezTo>
                  <a:lnTo>
                    <a:pt x="4437" y="735"/>
                  </a:lnTo>
                  <a:cubicBezTo>
                    <a:pt x="4337" y="468"/>
                    <a:pt x="4303" y="234"/>
                    <a:pt x="42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135"/>
            <p:cNvSpPr/>
            <p:nvPr/>
          </p:nvSpPr>
          <p:spPr>
            <a:xfrm>
              <a:off x="4938700" y="1995550"/>
              <a:ext cx="1207550" cy="1079275"/>
            </a:xfrm>
            <a:custGeom>
              <a:rect b="b" l="l" r="r" t="t"/>
              <a:pathLst>
                <a:path extrusionOk="0" h="43171" w="48302">
                  <a:moveTo>
                    <a:pt x="24155" y="0"/>
                  </a:moveTo>
                  <a:cubicBezTo>
                    <a:pt x="18055" y="0"/>
                    <a:pt x="11996" y="2580"/>
                    <a:pt x="7739" y="7592"/>
                  </a:cubicBezTo>
                  <a:cubicBezTo>
                    <a:pt x="0" y="16665"/>
                    <a:pt x="1101" y="30275"/>
                    <a:pt x="10174" y="38014"/>
                  </a:cubicBezTo>
                  <a:cubicBezTo>
                    <a:pt x="14235" y="41477"/>
                    <a:pt x="19205" y="43170"/>
                    <a:pt x="24150" y="43170"/>
                  </a:cubicBezTo>
                  <a:cubicBezTo>
                    <a:pt x="30254" y="43170"/>
                    <a:pt x="36321" y="40591"/>
                    <a:pt x="40596" y="35579"/>
                  </a:cubicBezTo>
                  <a:cubicBezTo>
                    <a:pt x="48302" y="26506"/>
                    <a:pt x="47201" y="12863"/>
                    <a:pt x="38128" y="5157"/>
                  </a:cubicBezTo>
                  <a:cubicBezTo>
                    <a:pt x="34067" y="1693"/>
                    <a:pt x="29097" y="0"/>
                    <a:pt x="2415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135"/>
            <p:cNvSpPr/>
            <p:nvPr/>
          </p:nvSpPr>
          <p:spPr>
            <a:xfrm>
              <a:off x="4803600" y="2823300"/>
              <a:ext cx="158475" cy="138775"/>
            </a:xfrm>
            <a:custGeom>
              <a:rect b="b" l="l" r="r" t="t"/>
              <a:pathLst>
                <a:path extrusionOk="0" h="5551" w="6339">
                  <a:moveTo>
                    <a:pt x="3503" y="0"/>
                  </a:moveTo>
                  <a:cubicBezTo>
                    <a:pt x="2969" y="34"/>
                    <a:pt x="2436" y="201"/>
                    <a:pt x="2002" y="501"/>
                  </a:cubicBezTo>
                  <a:cubicBezTo>
                    <a:pt x="1502" y="834"/>
                    <a:pt x="1135" y="1301"/>
                    <a:pt x="935" y="1835"/>
                  </a:cubicBezTo>
                  <a:cubicBezTo>
                    <a:pt x="734" y="2402"/>
                    <a:pt x="734" y="3003"/>
                    <a:pt x="935" y="3570"/>
                  </a:cubicBezTo>
                  <a:cubicBezTo>
                    <a:pt x="1068" y="4070"/>
                    <a:pt x="1368" y="4537"/>
                    <a:pt x="1768" y="4904"/>
                  </a:cubicBezTo>
                  <a:cubicBezTo>
                    <a:pt x="2135" y="5237"/>
                    <a:pt x="2569" y="5438"/>
                    <a:pt x="3069" y="5538"/>
                  </a:cubicBezTo>
                  <a:cubicBezTo>
                    <a:pt x="3178" y="5546"/>
                    <a:pt x="3284" y="5550"/>
                    <a:pt x="3389" y="5550"/>
                  </a:cubicBezTo>
                  <a:cubicBezTo>
                    <a:pt x="3705" y="5550"/>
                    <a:pt x="4012" y="5513"/>
                    <a:pt x="4337" y="5438"/>
                  </a:cubicBezTo>
                  <a:cubicBezTo>
                    <a:pt x="4904" y="5237"/>
                    <a:pt x="5404" y="4871"/>
                    <a:pt x="5738" y="4404"/>
                  </a:cubicBezTo>
                  <a:cubicBezTo>
                    <a:pt x="5805" y="4337"/>
                    <a:pt x="5871" y="4237"/>
                    <a:pt x="5905" y="4170"/>
                  </a:cubicBezTo>
                  <a:cubicBezTo>
                    <a:pt x="5938" y="4103"/>
                    <a:pt x="5971" y="4037"/>
                    <a:pt x="6005" y="3970"/>
                  </a:cubicBezTo>
                  <a:cubicBezTo>
                    <a:pt x="6038" y="3937"/>
                    <a:pt x="6038" y="3870"/>
                    <a:pt x="6038" y="3803"/>
                  </a:cubicBezTo>
                  <a:lnTo>
                    <a:pt x="6038" y="3803"/>
                  </a:lnTo>
                  <a:cubicBezTo>
                    <a:pt x="6038" y="3803"/>
                    <a:pt x="5938" y="4037"/>
                    <a:pt x="5705" y="4370"/>
                  </a:cubicBezTo>
                  <a:cubicBezTo>
                    <a:pt x="5304" y="4804"/>
                    <a:pt x="4804" y="5137"/>
                    <a:pt x="4270" y="5304"/>
                  </a:cubicBezTo>
                  <a:cubicBezTo>
                    <a:pt x="4012" y="5369"/>
                    <a:pt x="3753" y="5406"/>
                    <a:pt x="3495" y="5406"/>
                  </a:cubicBezTo>
                  <a:cubicBezTo>
                    <a:pt x="3353" y="5406"/>
                    <a:pt x="3211" y="5395"/>
                    <a:pt x="3069" y="5371"/>
                  </a:cubicBezTo>
                  <a:cubicBezTo>
                    <a:pt x="2636" y="5304"/>
                    <a:pt x="2202" y="5104"/>
                    <a:pt x="1869" y="4804"/>
                  </a:cubicBezTo>
                  <a:cubicBezTo>
                    <a:pt x="1" y="3269"/>
                    <a:pt x="1068" y="234"/>
                    <a:pt x="3503" y="201"/>
                  </a:cubicBezTo>
                  <a:cubicBezTo>
                    <a:pt x="3548" y="197"/>
                    <a:pt x="3593" y="195"/>
                    <a:pt x="3638" y="195"/>
                  </a:cubicBezTo>
                  <a:cubicBezTo>
                    <a:pt x="4032" y="195"/>
                    <a:pt x="4445" y="321"/>
                    <a:pt x="4804" y="501"/>
                  </a:cubicBezTo>
                  <a:cubicBezTo>
                    <a:pt x="5138" y="701"/>
                    <a:pt x="5438" y="1001"/>
                    <a:pt x="5671" y="1335"/>
                  </a:cubicBezTo>
                  <a:cubicBezTo>
                    <a:pt x="6005" y="1802"/>
                    <a:pt x="6205" y="2369"/>
                    <a:pt x="6205" y="2969"/>
                  </a:cubicBezTo>
                  <a:cubicBezTo>
                    <a:pt x="6205" y="3369"/>
                    <a:pt x="6105" y="3603"/>
                    <a:pt x="6138" y="3603"/>
                  </a:cubicBezTo>
                  <a:cubicBezTo>
                    <a:pt x="6138" y="3603"/>
                    <a:pt x="6172" y="3536"/>
                    <a:pt x="6238" y="3436"/>
                  </a:cubicBezTo>
                  <a:cubicBezTo>
                    <a:pt x="6238" y="3369"/>
                    <a:pt x="6272" y="3303"/>
                    <a:pt x="6272" y="3203"/>
                  </a:cubicBezTo>
                  <a:cubicBezTo>
                    <a:pt x="6305" y="3136"/>
                    <a:pt x="6305" y="3036"/>
                    <a:pt x="6305" y="2936"/>
                  </a:cubicBezTo>
                  <a:cubicBezTo>
                    <a:pt x="6338" y="1902"/>
                    <a:pt x="5805" y="901"/>
                    <a:pt x="4904" y="334"/>
                  </a:cubicBezTo>
                  <a:cubicBezTo>
                    <a:pt x="4504" y="100"/>
                    <a:pt x="4003" y="0"/>
                    <a:pt x="35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135"/>
            <p:cNvSpPr/>
            <p:nvPr/>
          </p:nvSpPr>
          <p:spPr>
            <a:xfrm>
              <a:off x="4993725" y="1993525"/>
              <a:ext cx="1090825" cy="1091000"/>
            </a:xfrm>
            <a:custGeom>
              <a:rect b="b" l="l" r="r" t="t"/>
              <a:pathLst>
                <a:path extrusionOk="0" h="43640" w="43633">
                  <a:moveTo>
                    <a:pt x="11809" y="41164"/>
                  </a:moveTo>
                  <a:lnTo>
                    <a:pt x="12143" y="41331"/>
                  </a:lnTo>
                  <a:lnTo>
                    <a:pt x="13077" y="41731"/>
                  </a:lnTo>
                  <a:lnTo>
                    <a:pt x="12143" y="41297"/>
                  </a:lnTo>
                  <a:cubicBezTo>
                    <a:pt x="11943" y="41197"/>
                    <a:pt x="11810" y="41164"/>
                    <a:pt x="11809" y="41164"/>
                  </a:cubicBezTo>
                  <a:close/>
                  <a:moveTo>
                    <a:pt x="21350" y="1"/>
                  </a:moveTo>
                  <a:lnTo>
                    <a:pt x="20916" y="34"/>
                  </a:lnTo>
                  <a:lnTo>
                    <a:pt x="20082" y="101"/>
                  </a:lnTo>
                  <a:lnTo>
                    <a:pt x="19248" y="168"/>
                  </a:lnTo>
                  <a:lnTo>
                    <a:pt x="18414" y="301"/>
                  </a:lnTo>
                  <a:lnTo>
                    <a:pt x="17580" y="435"/>
                  </a:lnTo>
                  <a:lnTo>
                    <a:pt x="17180" y="501"/>
                  </a:lnTo>
                  <a:lnTo>
                    <a:pt x="16746" y="601"/>
                  </a:lnTo>
                  <a:lnTo>
                    <a:pt x="15145" y="1035"/>
                  </a:lnTo>
                  <a:cubicBezTo>
                    <a:pt x="14144" y="1369"/>
                    <a:pt x="13144" y="1802"/>
                    <a:pt x="12143" y="2269"/>
                  </a:cubicBezTo>
                  <a:lnTo>
                    <a:pt x="11442" y="2636"/>
                  </a:lnTo>
                  <a:cubicBezTo>
                    <a:pt x="11176" y="2770"/>
                    <a:pt x="10975" y="2903"/>
                    <a:pt x="10742" y="3036"/>
                  </a:cubicBezTo>
                  <a:cubicBezTo>
                    <a:pt x="10308" y="3337"/>
                    <a:pt x="9808" y="3570"/>
                    <a:pt x="9408" y="3870"/>
                  </a:cubicBezTo>
                  <a:lnTo>
                    <a:pt x="8140" y="4838"/>
                  </a:lnTo>
                  <a:lnTo>
                    <a:pt x="7840" y="5071"/>
                  </a:lnTo>
                  <a:cubicBezTo>
                    <a:pt x="7740" y="5138"/>
                    <a:pt x="7640" y="5238"/>
                    <a:pt x="7540" y="5305"/>
                  </a:cubicBezTo>
                  <a:lnTo>
                    <a:pt x="6973" y="5838"/>
                  </a:lnTo>
                  <a:cubicBezTo>
                    <a:pt x="6239" y="6539"/>
                    <a:pt x="5538" y="7273"/>
                    <a:pt x="4904" y="8040"/>
                  </a:cubicBezTo>
                  <a:cubicBezTo>
                    <a:pt x="4571" y="8407"/>
                    <a:pt x="4304" y="8841"/>
                    <a:pt x="4004" y="9241"/>
                  </a:cubicBezTo>
                  <a:lnTo>
                    <a:pt x="3604" y="9841"/>
                  </a:lnTo>
                  <a:cubicBezTo>
                    <a:pt x="3470" y="10041"/>
                    <a:pt x="3337" y="10242"/>
                    <a:pt x="3237" y="10442"/>
                  </a:cubicBezTo>
                  <a:lnTo>
                    <a:pt x="2503" y="11709"/>
                  </a:lnTo>
                  <a:cubicBezTo>
                    <a:pt x="2269" y="12110"/>
                    <a:pt x="2102" y="12577"/>
                    <a:pt x="1902" y="12977"/>
                  </a:cubicBezTo>
                  <a:cubicBezTo>
                    <a:pt x="1502" y="13844"/>
                    <a:pt x="1168" y="14711"/>
                    <a:pt x="902" y="15612"/>
                  </a:cubicBezTo>
                  <a:lnTo>
                    <a:pt x="802" y="15912"/>
                  </a:lnTo>
                  <a:cubicBezTo>
                    <a:pt x="768" y="16012"/>
                    <a:pt x="768" y="16146"/>
                    <a:pt x="735" y="16246"/>
                  </a:cubicBezTo>
                  <a:lnTo>
                    <a:pt x="568" y="16913"/>
                  </a:lnTo>
                  <a:cubicBezTo>
                    <a:pt x="501" y="17347"/>
                    <a:pt x="368" y="17780"/>
                    <a:pt x="301" y="18214"/>
                  </a:cubicBezTo>
                  <a:cubicBezTo>
                    <a:pt x="234" y="18648"/>
                    <a:pt x="201" y="19081"/>
                    <a:pt x="134" y="19515"/>
                  </a:cubicBezTo>
                  <a:cubicBezTo>
                    <a:pt x="101" y="19715"/>
                    <a:pt x="68" y="19915"/>
                    <a:pt x="68" y="20149"/>
                  </a:cubicBezTo>
                  <a:cubicBezTo>
                    <a:pt x="34" y="20349"/>
                    <a:pt x="34" y="20582"/>
                    <a:pt x="34" y="20782"/>
                  </a:cubicBezTo>
                  <a:cubicBezTo>
                    <a:pt x="34" y="21183"/>
                    <a:pt x="1" y="21616"/>
                    <a:pt x="1" y="22017"/>
                  </a:cubicBezTo>
                  <a:cubicBezTo>
                    <a:pt x="1" y="22250"/>
                    <a:pt x="1" y="22450"/>
                    <a:pt x="34" y="22650"/>
                  </a:cubicBezTo>
                  <a:cubicBezTo>
                    <a:pt x="34" y="22851"/>
                    <a:pt x="68" y="23051"/>
                    <a:pt x="68" y="23251"/>
                  </a:cubicBezTo>
                  <a:cubicBezTo>
                    <a:pt x="101" y="23651"/>
                    <a:pt x="101" y="24051"/>
                    <a:pt x="168" y="24452"/>
                  </a:cubicBezTo>
                  <a:cubicBezTo>
                    <a:pt x="234" y="24852"/>
                    <a:pt x="301" y="25252"/>
                    <a:pt x="368" y="25619"/>
                  </a:cubicBezTo>
                  <a:cubicBezTo>
                    <a:pt x="835" y="28355"/>
                    <a:pt x="1836" y="30990"/>
                    <a:pt x="3337" y="33358"/>
                  </a:cubicBezTo>
                  <a:cubicBezTo>
                    <a:pt x="3503" y="33625"/>
                    <a:pt x="3637" y="33892"/>
                    <a:pt x="3804" y="34125"/>
                  </a:cubicBezTo>
                  <a:lnTo>
                    <a:pt x="4337" y="34826"/>
                  </a:lnTo>
                  <a:lnTo>
                    <a:pt x="4838" y="35493"/>
                  </a:lnTo>
                  <a:cubicBezTo>
                    <a:pt x="4904" y="35593"/>
                    <a:pt x="5005" y="35727"/>
                    <a:pt x="5071" y="35827"/>
                  </a:cubicBezTo>
                  <a:cubicBezTo>
                    <a:pt x="5171" y="35927"/>
                    <a:pt x="5271" y="36027"/>
                    <a:pt x="5371" y="36127"/>
                  </a:cubicBezTo>
                  <a:lnTo>
                    <a:pt x="6372" y="37261"/>
                  </a:lnTo>
                  <a:cubicBezTo>
                    <a:pt x="6706" y="37595"/>
                    <a:pt x="7039" y="37861"/>
                    <a:pt x="7373" y="38162"/>
                  </a:cubicBezTo>
                  <a:lnTo>
                    <a:pt x="7840" y="38595"/>
                  </a:lnTo>
                  <a:cubicBezTo>
                    <a:pt x="7973" y="38729"/>
                    <a:pt x="8140" y="38829"/>
                    <a:pt x="8307" y="38962"/>
                  </a:cubicBezTo>
                  <a:lnTo>
                    <a:pt x="9174" y="39596"/>
                  </a:lnTo>
                  <a:cubicBezTo>
                    <a:pt x="9441" y="39763"/>
                    <a:pt x="9675" y="39963"/>
                    <a:pt x="9941" y="40096"/>
                  </a:cubicBezTo>
                  <a:lnTo>
                    <a:pt x="10575" y="40497"/>
                  </a:lnTo>
                  <a:lnTo>
                    <a:pt x="11476" y="40997"/>
                  </a:lnTo>
                  <a:lnTo>
                    <a:pt x="11809" y="41164"/>
                  </a:lnTo>
                  <a:lnTo>
                    <a:pt x="11509" y="40997"/>
                  </a:lnTo>
                  <a:lnTo>
                    <a:pt x="10609" y="40463"/>
                  </a:lnTo>
                  <a:lnTo>
                    <a:pt x="9941" y="40063"/>
                  </a:lnTo>
                  <a:cubicBezTo>
                    <a:pt x="9708" y="39930"/>
                    <a:pt x="9474" y="39729"/>
                    <a:pt x="9208" y="39529"/>
                  </a:cubicBezTo>
                  <a:lnTo>
                    <a:pt x="8340" y="38895"/>
                  </a:lnTo>
                  <a:cubicBezTo>
                    <a:pt x="8173" y="38795"/>
                    <a:pt x="8040" y="38662"/>
                    <a:pt x="7873" y="38529"/>
                  </a:cubicBezTo>
                  <a:lnTo>
                    <a:pt x="7406" y="38095"/>
                  </a:lnTo>
                  <a:cubicBezTo>
                    <a:pt x="7106" y="37828"/>
                    <a:pt x="6739" y="37528"/>
                    <a:pt x="6439" y="37194"/>
                  </a:cubicBezTo>
                  <a:lnTo>
                    <a:pt x="5405" y="36060"/>
                  </a:lnTo>
                  <a:lnTo>
                    <a:pt x="5138" y="35793"/>
                  </a:lnTo>
                  <a:cubicBezTo>
                    <a:pt x="5038" y="35693"/>
                    <a:pt x="4971" y="35560"/>
                    <a:pt x="4904" y="35460"/>
                  </a:cubicBezTo>
                  <a:lnTo>
                    <a:pt x="4404" y="34793"/>
                  </a:lnTo>
                  <a:lnTo>
                    <a:pt x="3870" y="34092"/>
                  </a:lnTo>
                  <a:cubicBezTo>
                    <a:pt x="3704" y="33859"/>
                    <a:pt x="3570" y="33592"/>
                    <a:pt x="3403" y="33325"/>
                  </a:cubicBezTo>
                  <a:cubicBezTo>
                    <a:pt x="1936" y="30956"/>
                    <a:pt x="935" y="28355"/>
                    <a:pt x="468" y="25619"/>
                  </a:cubicBezTo>
                  <a:cubicBezTo>
                    <a:pt x="435" y="25219"/>
                    <a:pt x="335" y="24852"/>
                    <a:pt x="301" y="24452"/>
                  </a:cubicBezTo>
                  <a:cubicBezTo>
                    <a:pt x="268" y="24051"/>
                    <a:pt x="234" y="23685"/>
                    <a:pt x="201" y="23251"/>
                  </a:cubicBezTo>
                  <a:cubicBezTo>
                    <a:pt x="201" y="23084"/>
                    <a:pt x="168" y="22851"/>
                    <a:pt x="168" y="22650"/>
                  </a:cubicBezTo>
                  <a:cubicBezTo>
                    <a:pt x="134" y="22450"/>
                    <a:pt x="134" y="22250"/>
                    <a:pt x="168" y="22050"/>
                  </a:cubicBezTo>
                  <a:cubicBezTo>
                    <a:pt x="168" y="21616"/>
                    <a:pt x="201" y="21216"/>
                    <a:pt x="201" y="20782"/>
                  </a:cubicBezTo>
                  <a:cubicBezTo>
                    <a:pt x="234" y="20582"/>
                    <a:pt x="201" y="20382"/>
                    <a:pt x="234" y="20149"/>
                  </a:cubicBezTo>
                  <a:cubicBezTo>
                    <a:pt x="234" y="19949"/>
                    <a:pt x="268" y="19748"/>
                    <a:pt x="301" y="19515"/>
                  </a:cubicBezTo>
                  <a:cubicBezTo>
                    <a:pt x="368" y="19115"/>
                    <a:pt x="401" y="18681"/>
                    <a:pt x="468" y="18247"/>
                  </a:cubicBezTo>
                  <a:cubicBezTo>
                    <a:pt x="535" y="17814"/>
                    <a:pt x="668" y="17380"/>
                    <a:pt x="735" y="16946"/>
                  </a:cubicBezTo>
                  <a:lnTo>
                    <a:pt x="902" y="16313"/>
                  </a:lnTo>
                  <a:cubicBezTo>
                    <a:pt x="935" y="16179"/>
                    <a:pt x="935" y="16079"/>
                    <a:pt x="968" y="15979"/>
                  </a:cubicBezTo>
                  <a:lnTo>
                    <a:pt x="1102" y="15645"/>
                  </a:lnTo>
                  <a:cubicBezTo>
                    <a:pt x="1369" y="14778"/>
                    <a:pt x="1669" y="13911"/>
                    <a:pt x="2069" y="13077"/>
                  </a:cubicBezTo>
                  <a:cubicBezTo>
                    <a:pt x="2236" y="12643"/>
                    <a:pt x="2436" y="12210"/>
                    <a:pt x="2670" y="11809"/>
                  </a:cubicBezTo>
                  <a:lnTo>
                    <a:pt x="3370" y="10542"/>
                  </a:lnTo>
                  <a:cubicBezTo>
                    <a:pt x="3503" y="10342"/>
                    <a:pt x="3637" y="10108"/>
                    <a:pt x="3770" y="9908"/>
                  </a:cubicBezTo>
                  <a:lnTo>
                    <a:pt x="4171" y="9341"/>
                  </a:lnTo>
                  <a:cubicBezTo>
                    <a:pt x="4471" y="8941"/>
                    <a:pt x="4738" y="8540"/>
                    <a:pt x="5071" y="8140"/>
                  </a:cubicBezTo>
                  <a:cubicBezTo>
                    <a:pt x="5705" y="7373"/>
                    <a:pt x="6406" y="6639"/>
                    <a:pt x="7139" y="5972"/>
                  </a:cubicBezTo>
                  <a:lnTo>
                    <a:pt x="7640" y="5505"/>
                  </a:lnTo>
                  <a:cubicBezTo>
                    <a:pt x="7740" y="5405"/>
                    <a:pt x="7840" y="5338"/>
                    <a:pt x="7940" y="5238"/>
                  </a:cubicBezTo>
                  <a:lnTo>
                    <a:pt x="8240" y="5005"/>
                  </a:lnTo>
                  <a:lnTo>
                    <a:pt x="9508" y="4071"/>
                  </a:lnTo>
                  <a:cubicBezTo>
                    <a:pt x="9941" y="3770"/>
                    <a:pt x="10375" y="3537"/>
                    <a:pt x="10842" y="3237"/>
                  </a:cubicBezTo>
                  <a:cubicBezTo>
                    <a:pt x="11076" y="3103"/>
                    <a:pt x="11276" y="2936"/>
                    <a:pt x="11509" y="2836"/>
                  </a:cubicBezTo>
                  <a:lnTo>
                    <a:pt x="12243" y="2469"/>
                  </a:lnTo>
                  <a:cubicBezTo>
                    <a:pt x="13210" y="2002"/>
                    <a:pt x="14178" y="1602"/>
                    <a:pt x="15212" y="1269"/>
                  </a:cubicBezTo>
                  <a:lnTo>
                    <a:pt x="16780" y="835"/>
                  </a:lnTo>
                  <a:lnTo>
                    <a:pt x="17180" y="735"/>
                  </a:lnTo>
                  <a:lnTo>
                    <a:pt x="17614" y="668"/>
                  </a:lnTo>
                  <a:lnTo>
                    <a:pt x="18447" y="535"/>
                  </a:lnTo>
                  <a:lnTo>
                    <a:pt x="19281" y="401"/>
                  </a:lnTo>
                  <a:lnTo>
                    <a:pt x="20115" y="335"/>
                  </a:lnTo>
                  <a:lnTo>
                    <a:pt x="20949" y="268"/>
                  </a:lnTo>
                  <a:lnTo>
                    <a:pt x="21783" y="268"/>
                  </a:lnTo>
                  <a:lnTo>
                    <a:pt x="23484" y="301"/>
                  </a:lnTo>
                  <a:lnTo>
                    <a:pt x="25186" y="501"/>
                  </a:lnTo>
                  <a:cubicBezTo>
                    <a:pt x="29789" y="1202"/>
                    <a:pt x="34059" y="3403"/>
                    <a:pt x="37328" y="6739"/>
                  </a:cubicBezTo>
                  <a:lnTo>
                    <a:pt x="38462" y="8007"/>
                  </a:lnTo>
                  <a:cubicBezTo>
                    <a:pt x="38795" y="8474"/>
                    <a:pt x="39162" y="8907"/>
                    <a:pt x="39496" y="9374"/>
                  </a:cubicBezTo>
                  <a:cubicBezTo>
                    <a:pt x="39563" y="9474"/>
                    <a:pt x="39663" y="9574"/>
                    <a:pt x="39729" y="9708"/>
                  </a:cubicBezTo>
                  <a:lnTo>
                    <a:pt x="39963" y="10041"/>
                  </a:lnTo>
                  <a:lnTo>
                    <a:pt x="40363" y="10775"/>
                  </a:lnTo>
                  <a:lnTo>
                    <a:pt x="40797" y="11476"/>
                  </a:lnTo>
                  <a:lnTo>
                    <a:pt x="41164" y="12243"/>
                  </a:lnTo>
                  <a:lnTo>
                    <a:pt x="41531" y="12977"/>
                  </a:lnTo>
                  <a:cubicBezTo>
                    <a:pt x="41564" y="13110"/>
                    <a:pt x="41631" y="13210"/>
                    <a:pt x="41697" y="13344"/>
                  </a:cubicBezTo>
                  <a:lnTo>
                    <a:pt x="41831" y="13744"/>
                  </a:lnTo>
                  <a:cubicBezTo>
                    <a:pt x="42031" y="14244"/>
                    <a:pt x="42231" y="14745"/>
                    <a:pt x="42398" y="15279"/>
                  </a:cubicBezTo>
                  <a:cubicBezTo>
                    <a:pt x="42732" y="16279"/>
                    <a:pt x="42965" y="17347"/>
                    <a:pt x="43132" y="18414"/>
                  </a:cubicBezTo>
                  <a:lnTo>
                    <a:pt x="43265" y="19181"/>
                  </a:lnTo>
                  <a:cubicBezTo>
                    <a:pt x="43299" y="19448"/>
                    <a:pt x="43299" y="19715"/>
                    <a:pt x="43332" y="19982"/>
                  </a:cubicBezTo>
                  <a:cubicBezTo>
                    <a:pt x="43365" y="20516"/>
                    <a:pt x="43465" y="21016"/>
                    <a:pt x="43432" y="21550"/>
                  </a:cubicBezTo>
                  <a:cubicBezTo>
                    <a:pt x="43432" y="22050"/>
                    <a:pt x="43399" y="22584"/>
                    <a:pt x="43399" y="23084"/>
                  </a:cubicBezTo>
                  <a:lnTo>
                    <a:pt x="43399" y="23484"/>
                  </a:lnTo>
                  <a:cubicBezTo>
                    <a:pt x="43365" y="23618"/>
                    <a:pt x="43332" y="23718"/>
                    <a:pt x="43332" y="23851"/>
                  </a:cubicBezTo>
                  <a:cubicBezTo>
                    <a:pt x="43299" y="24118"/>
                    <a:pt x="43265" y="24352"/>
                    <a:pt x="43232" y="24619"/>
                  </a:cubicBezTo>
                  <a:cubicBezTo>
                    <a:pt x="43132" y="25619"/>
                    <a:pt x="42932" y="26620"/>
                    <a:pt x="42665" y="27587"/>
                  </a:cubicBezTo>
                  <a:cubicBezTo>
                    <a:pt x="42531" y="28054"/>
                    <a:pt x="42365" y="28521"/>
                    <a:pt x="42198" y="28988"/>
                  </a:cubicBezTo>
                  <a:cubicBezTo>
                    <a:pt x="42131" y="29188"/>
                    <a:pt x="42064" y="29455"/>
                    <a:pt x="41964" y="29655"/>
                  </a:cubicBezTo>
                  <a:cubicBezTo>
                    <a:pt x="41898" y="29889"/>
                    <a:pt x="41798" y="30122"/>
                    <a:pt x="41697" y="30323"/>
                  </a:cubicBezTo>
                  <a:lnTo>
                    <a:pt x="41097" y="31624"/>
                  </a:lnTo>
                  <a:cubicBezTo>
                    <a:pt x="40897" y="32091"/>
                    <a:pt x="40630" y="32457"/>
                    <a:pt x="40397" y="32891"/>
                  </a:cubicBezTo>
                  <a:cubicBezTo>
                    <a:pt x="39930" y="33692"/>
                    <a:pt x="39429" y="34459"/>
                    <a:pt x="38862" y="35159"/>
                  </a:cubicBezTo>
                  <a:lnTo>
                    <a:pt x="38662" y="35460"/>
                  </a:lnTo>
                  <a:cubicBezTo>
                    <a:pt x="38595" y="35526"/>
                    <a:pt x="38529" y="35626"/>
                    <a:pt x="38428" y="35693"/>
                  </a:cubicBezTo>
                  <a:lnTo>
                    <a:pt x="37995" y="36194"/>
                  </a:lnTo>
                  <a:cubicBezTo>
                    <a:pt x="37695" y="36527"/>
                    <a:pt x="37428" y="36861"/>
                    <a:pt x="37094" y="37161"/>
                  </a:cubicBezTo>
                  <a:lnTo>
                    <a:pt x="36160" y="38062"/>
                  </a:lnTo>
                  <a:lnTo>
                    <a:pt x="35693" y="38462"/>
                  </a:lnTo>
                  <a:cubicBezTo>
                    <a:pt x="35526" y="38595"/>
                    <a:pt x="35360" y="38729"/>
                    <a:pt x="35193" y="38862"/>
                  </a:cubicBezTo>
                  <a:lnTo>
                    <a:pt x="34192" y="39596"/>
                  </a:lnTo>
                  <a:cubicBezTo>
                    <a:pt x="34025" y="39729"/>
                    <a:pt x="33858" y="39829"/>
                    <a:pt x="33658" y="39963"/>
                  </a:cubicBezTo>
                  <a:lnTo>
                    <a:pt x="33158" y="40263"/>
                  </a:lnTo>
                  <a:cubicBezTo>
                    <a:pt x="32824" y="40463"/>
                    <a:pt x="32457" y="40697"/>
                    <a:pt x="32124" y="40897"/>
                  </a:cubicBezTo>
                  <a:lnTo>
                    <a:pt x="31090" y="41397"/>
                  </a:lnTo>
                  <a:cubicBezTo>
                    <a:pt x="28588" y="42598"/>
                    <a:pt x="25853" y="43299"/>
                    <a:pt x="23084" y="43465"/>
                  </a:cubicBezTo>
                  <a:cubicBezTo>
                    <a:pt x="22591" y="43505"/>
                    <a:pt x="22097" y="43523"/>
                    <a:pt x="21605" y="43523"/>
                  </a:cubicBezTo>
                  <a:cubicBezTo>
                    <a:pt x="19999" y="43523"/>
                    <a:pt x="18403" y="43322"/>
                    <a:pt x="16846" y="42965"/>
                  </a:cubicBezTo>
                  <a:lnTo>
                    <a:pt x="16246" y="42832"/>
                  </a:lnTo>
                  <a:cubicBezTo>
                    <a:pt x="16046" y="42798"/>
                    <a:pt x="15846" y="42732"/>
                    <a:pt x="15679" y="42665"/>
                  </a:cubicBezTo>
                  <a:lnTo>
                    <a:pt x="14645" y="42331"/>
                  </a:lnTo>
                  <a:cubicBezTo>
                    <a:pt x="14345" y="42231"/>
                    <a:pt x="14044" y="42131"/>
                    <a:pt x="13777" y="42031"/>
                  </a:cubicBezTo>
                  <a:lnTo>
                    <a:pt x="13077" y="41731"/>
                  </a:lnTo>
                  <a:lnTo>
                    <a:pt x="13077" y="41731"/>
                  </a:lnTo>
                  <a:lnTo>
                    <a:pt x="13777" y="42064"/>
                  </a:lnTo>
                  <a:cubicBezTo>
                    <a:pt x="14044" y="42164"/>
                    <a:pt x="14345" y="42265"/>
                    <a:pt x="14645" y="42365"/>
                  </a:cubicBezTo>
                  <a:lnTo>
                    <a:pt x="15645" y="42732"/>
                  </a:lnTo>
                  <a:cubicBezTo>
                    <a:pt x="15846" y="42798"/>
                    <a:pt x="16012" y="42832"/>
                    <a:pt x="16213" y="42898"/>
                  </a:cubicBezTo>
                  <a:lnTo>
                    <a:pt x="16846" y="43032"/>
                  </a:lnTo>
                  <a:cubicBezTo>
                    <a:pt x="18470" y="43431"/>
                    <a:pt x="20136" y="43639"/>
                    <a:pt x="21811" y="43639"/>
                  </a:cubicBezTo>
                  <a:cubicBezTo>
                    <a:pt x="22235" y="43639"/>
                    <a:pt x="22660" y="43626"/>
                    <a:pt x="23084" y="43599"/>
                  </a:cubicBezTo>
                  <a:cubicBezTo>
                    <a:pt x="25886" y="43432"/>
                    <a:pt x="28621" y="42732"/>
                    <a:pt x="31157" y="41531"/>
                  </a:cubicBezTo>
                  <a:lnTo>
                    <a:pt x="32191" y="41030"/>
                  </a:lnTo>
                  <a:cubicBezTo>
                    <a:pt x="32558" y="40830"/>
                    <a:pt x="32891" y="40630"/>
                    <a:pt x="33225" y="40397"/>
                  </a:cubicBezTo>
                  <a:lnTo>
                    <a:pt x="33758" y="40096"/>
                  </a:lnTo>
                  <a:cubicBezTo>
                    <a:pt x="33925" y="39996"/>
                    <a:pt x="34092" y="39863"/>
                    <a:pt x="34259" y="39763"/>
                  </a:cubicBezTo>
                  <a:lnTo>
                    <a:pt x="35260" y="38996"/>
                  </a:lnTo>
                  <a:cubicBezTo>
                    <a:pt x="35426" y="38862"/>
                    <a:pt x="35626" y="38729"/>
                    <a:pt x="35793" y="38629"/>
                  </a:cubicBezTo>
                  <a:cubicBezTo>
                    <a:pt x="35927" y="38495"/>
                    <a:pt x="36093" y="38328"/>
                    <a:pt x="36260" y="38195"/>
                  </a:cubicBezTo>
                  <a:lnTo>
                    <a:pt x="37228" y="37294"/>
                  </a:lnTo>
                  <a:cubicBezTo>
                    <a:pt x="37528" y="36994"/>
                    <a:pt x="37795" y="36627"/>
                    <a:pt x="38095" y="36327"/>
                  </a:cubicBezTo>
                  <a:lnTo>
                    <a:pt x="38562" y="35793"/>
                  </a:lnTo>
                  <a:cubicBezTo>
                    <a:pt x="38629" y="35727"/>
                    <a:pt x="38729" y="35626"/>
                    <a:pt x="38795" y="35560"/>
                  </a:cubicBezTo>
                  <a:lnTo>
                    <a:pt x="38996" y="35293"/>
                  </a:lnTo>
                  <a:cubicBezTo>
                    <a:pt x="39563" y="34559"/>
                    <a:pt x="40063" y="33792"/>
                    <a:pt x="40530" y="32991"/>
                  </a:cubicBezTo>
                  <a:cubicBezTo>
                    <a:pt x="40763" y="32558"/>
                    <a:pt x="41030" y="32157"/>
                    <a:pt x="41230" y="31724"/>
                  </a:cubicBezTo>
                  <a:cubicBezTo>
                    <a:pt x="41431" y="31290"/>
                    <a:pt x="41631" y="30856"/>
                    <a:pt x="41831" y="30423"/>
                  </a:cubicBezTo>
                  <a:cubicBezTo>
                    <a:pt x="41931" y="30189"/>
                    <a:pt x="42064" y="29956"/>
                    <a:pt x="42131" y="29722"/>
                  </a:cubicBezTo>
                  <a:lnTo>
                    <a:pt x="42365" y="29055"/>
                  </a:lnTo>
                  <a:cubicBezTo>
                    <a:pt x="42531" y="28588"/>
                    <a:pt x="42698" y="28121"/>
                    <a:pt x="42832" y="27621"/>
                  </a:cubicBezTo>
                  <a:cubicBezTo>
                    <a:pt x="43098" y="26653"/>
                    <a:pt x="43299" y="25653"/>
                    <a:pt x="43432" y="24652"/>
                  </a:cubicBezTo>
                  <a:cubicBezTo>
                    <a:pt x="43465" y="24385"/>
                    <a:pt x="43499" y="24152"/>
                    <a:pt x="43532" y="23885"/>
                  </a:cubicBezTo>
                  <a:cubicBezTo>
                    <a:pt x="43532" y="23751"/>
                    <a:pt x="43565" y="23618"/>
                    <a:pt x="43565" y="23518"/>
                  </a:cubicBezTo>
                  <a:lnTo>
                    <a:pt x="43565" y="23117"/>
                  </a:lnTo>
                  <a:cubicBezTo>
                    <a:pt x="43565" y="22584"/>
                    <a:pt x="43632" y="22083"/>
                    <a:pt x="43599" y="21550"/>
                  </a:cubicBezTo>
                  <a:cubicBezTo>
                    <a:pt x="43599" y="21016"/>
                    <a:pt x="43532" y="20516"/>
                    <a:pt x="43499" y="19982"/>
                  </a:cubicBezTo>
                  <a:cubicBezTo>
                    <a:pt x="43499" y="19715"/>
                    <a:pt x="43499" y="19448"/>
                    <a:pt x="43432" y="19181"/>
                  </a:cubicBezTo>
                  <a:lnTo>
                    <a:pt x="43299" y="18381"/>
                  </a:lnTo>
                  <a:cubicBezTo>
                    <a:pt x="43132" y="17313"/>
                    <a:pt x="42898" y="16246"/>
                    <a:pt x="42598" y="15212"/>
                  </a:cubicBezTo>
                  <a:cubicBezTo>
                    <a:pt x="42398" y="14711"/>
                    <a:pt x="42198" y="14178"/>
                    <a:pt x="41998" y="13677"/>
                  </a:cubicBezTo>
                  <a:lnTo>
                    <a:pt x="41864" y="13277"/>
                  </a:lnTo>
                  <a:lnTo>
                    <a:pt x="41697" y="12910"/>
                  </a:lnTo>
                  <a:lnTo>
                    <a:pt x="41331" y="12143"/>
                  </a:lnTo>
                  <a:lnTo>
                    <a:pt x="40964" y="11409"/>
                  </a:lnTo>
                  <a:lnTo>
                    <a:pt x="40530" y="10675"/>
                  </a:lnTo>
                  <a:lnTo>
                    <a:pt x="40096" y="9941"/>
                  </a:lnTo>
                  <a:lnTo>
                    <a:pt x="39863" y="9574"/>
                  </a:lnTo>
                  <a:cubicBezTo>
                    <a:pt x="39796" y="9441"/>
                    <a:pt x="39696" y="9341"/>
                    <a:pt x="39596" y="9241"/>
                  </a:cubicBezTo>
                  <a:lnTo>
                    <a:pt x="38595" y="7873"/>
                  </a:lnTo>
                  <a:lnTo>
                    <a:pt x="37428" y="6606"/>
                  </a:lnTo>
                  <a:cubicBezTo>
                    <a:pt x="34125" y="3237"/>
                    <a:pt x="29856" y="1002"/>
                    <a:pt x="25186" y="268"/>
                  </a:cubicBezTo>
                  <a:lnTo>
                    <a:pt x="23484" y="68"/>
                  </a:lnTo>
                  <a:lnTo>
                    <a:pt x="2175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135"/>
            <p:cNvSpPr/>
            <p:nvPr/>
          </p:nvSpPr>
          <p:spPr>
            <a:xfrm>
              <a:off x="5333000" y="2547475"/>
              <a:ext cx="150275" cy="131425"/>
            </a:xfrm>
            <a:custGeom>
              <a:rect b="b" l="l" r="r" t="t"/>
              <a:pathLst>
                <a:path extrusionOk="0" h="5257" w="6011">
                  <a:moveTo>
                    <a:pt x="3029" y="1"/>
                  </a:moveTo>
                  <a:cubicBezTo>
                    <a:pt x="1413" y="1"/>
                    <a:pt x="0" y="1540"/>
                    <a:pt x="473" y="3328"/>
                  </a:cubicBezTo>
                  <a:cubicBezTo>
                    <a:pt x="810" y="4581"/>
                    <a:pt x="1912" y="5257"/>
                    <a:pt x="3020" y="5257"/>
                  </a:cubicBezTo>
                  <a:cubicBezTo>
                    <a:pt x="3890" y="5257"/>
                    <a:pt x="4764" y="4841"/>
                    <a:pt x="5277" y="3962"/>
                  </a:cubicBezTo>
                  <a:cubicBezTo>
                    <a:pt x="6011" y="2694"/>
                    <a:pt x="5577" y="1093"/>
                    <a:pt x="4343" y="359"/>
                  </a:cubicBezTo>
                  <a:cubicBezTo>
                    <a:pt x="3912" y="112"/>
                    <a:pt x="3463" y="1"/>
                    <a:pt x="302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135"/>
            <p:cNvSpPr/>
            <p:nvPr/>
          </p:nvSpPr>
          <p:spPr>
            <a:xfrm>
              <a:off x="5449925" y="2317100"/>
              <a:ext cx="29175" cy="305250"/>
            </a:xfrm>
            <a:custGeom>
              <a:rect b="b" l="l" r="r" t="t"/>
              <a:pathLst>
                <a:path extrusionOk="0" h="12210" w="1167">
                  <a:moveTo>
                    <a:pt x="700" y="1"/>
                  </a:moveTo>
                  <a:cubicBezTo>
                    <a:pt x="466" y="34"/>
                    <a:pt x="266" y="2702"/>
                    <a:pt x="133" y="6105"/>
                  </a:cubicBezTo>
                  <a:cubicBezTo>
                    <a:pt x="0" y="9454"/>
                    <a:pt x="461" y="12210"/>
                    <a:pt x="728" y="12210"/>
                  </a:cubicBezTo>
                  <a:cubicBezTo>
                    <a:pt x="730" y="12210"/>
                    <a:pt x="732" y="12209"/>
                    <a:pt x="733" y="12209"/>
                  </a:cubicBezTo>
                  <a:cubicBezTo>
                    <a:pt x="1000" y="12176"/>
                    <a:pt x="900" y="9474"/>
                    <a:pt x="1033" y="6105"/>
                  </a:cubicBezTo>
                  <a:cubicBezTo>
                    <a:pt x="1167" y="2769"/>
                    <a:pt x="933" y="1"/>
                    <a:pt x="70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135"/>
            <p:cNvSpPr/>
            <p:nvPr/>
          </p:nvSpPr>
          <p:spPr>
            <a:xfrm>
              <a:off x="5463250" y="2322050"/>
              <a:ext cx="213225" cy="63900"/>
            </a:xfrm>
            <a:custGeom>
              <a:rect b="b" l="l" r="r" t="t"/>
              <a:pathLst>
                <a:path extrusionOk="0" h="2556" w="8529">
                  <a:moveTo>
                    <a:pt x="82" y="0"/>
                  </a:moveTo>
                  <a:cubicBezTo>
                    <a:pt x="77" y="0"/>
                    <a:pt x="71" y="1"/>
                    <a:pt x="67" y="3"/>
                  </a:cubicBezTo>
                  <a:cubicBezTo>
                    <a:pt x="0" y="69"/>
                    <a:pt x="133" y="636"/>
                    <a:pt x="834" y="1204"/>
                  </a:cubicBezTo>
                  <a:cubicBezTo>
                    <a:pt x="1735" y="1904"/>
                    <a:pt x="2802" y="2338"/>
                    <a:pt x="3936" y="2471"/>
                  </a:cubicBezTo>
                  <a:cubicBezTo>
                    <a:pt x="4357" y="2530"/>
                    <a:pt x="4763" y="2556"/>
                    <a:pt x="5146" y="2556"/>
                  </a:cubicBezTo>
                  <a:cubicBezTo>
                    <a:pt x="7132" y="2556"/>
                    <a:pt x="8529" y="1877"/>
                    <a:pt x="8473" y="1737"/>
                  </a:cubicBezTo>
                  <a:cubicBezTo>
                    <a:pt x="8455" y="1656"/>
                    <a:pt x="8295" y="1631"/>
                    <a:pt x="8026" y="1631"/>
                  </a:cubicBezTo>
                  <a:cubicBezTo>
                    <a:pt x="7588" y="1631"/>
                    <a:pt x="6861" y="1697"/>
                    <a:pt x="5976" y="1697"/>
                  </a:cubicBezTo>
                  <a:cubicBezTo>
                    <a:pt x="5386" y="1697"/>
                    <a:pt x="4727" y="1668"/>
                    <a:pt x="4036" y="1570"/>
                  </a:cubicBezTo>
                  <a:cubicBezTo>
                    <a:pt x="3036" y="1437"/>
                    <a:pt x="2102" y="1137"/>
                    <a:pt x="1201" y="670"/>
                  </a:cubicBezTo>
                  <a:cubicBezTo>
                    <a:pt x="565" y="320"/>
                    <a:pt x="202" y="0"/>
                    <a:pt x="8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135"/>
            <p:cNvSpPr/>
            <p:nvPr/>
          </p:nvSpPr>
          <p:spPr>
            <a:xfrm>
              <a:off x="5540650" y="2595025"/>
              <a:ext cx="150275" cy="131425"/>
            </a:xfrm>
            <a:custGeom>
              <a:rect b="b" l="l" r="r" t="t"/>
              <a:pathLst>
                <a:path extrusionOk="0" h="5257" w="6011">
                  <a:moveTo>
                    <a:pt x="2999" y="0"/>
                  </a:moveTo>
                  <a:cubicBezTo>
                    <a:pt x="1392" y="0"/>
                    <a:pt x="0" y="1539"/>
                    <a:pt x="473" y="3327"/>
                  </a:cubicBezTo>
                  <a:cubicBezTo>
                    <a:pt x="810" y="4580"/>
                    <a:pt x="1911" y="5256"/>
                    <a:pt x="3020" y="5256"/>
                  </a:cubicBezTo>
                  <a:cubicBezTo>
                    <a:pt x="3890" y="5256"/>
                    <a:pt x="4764" y="4841"/>
                    <a:pt x="5277" y="3961"/>
                  </a:cubicBezTo>
                  <a:cubicBezTo>
                    <a:pt x="6011" y="2693"/>
                    <a:pt x="5577" y="1092"/>
                    <a:pt x="4309" y="358"/>
                  </a:cubicBezTo>
                  <a:cubicBezTo>
                    <a:pt x="3878" y="111"/>
                    <a:pt x="3431" y="0"/>
                    <a:pt x="299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135"/>
            <p:cNvSpPr/>
            <p:nvPr/>
          </p:nvSpPr>
          <p:spPr>
            <a:xfrm>
              <a:off x="5657550" y="2365450"/>
              <a:ext cx="29175" cy="304425"/>
            </a:xfrm>
            <a:custGeom>
              <a:rect b="b" l="l" r="r" t="t"/>
              <a:pathLst>
                <a:path extrusionOk="0" h="12177" w="1167">
                  <a:moveTo>
                    <a:pt x="705" y="1"/>
                  </a:moveTo>
                  <a:cubicBezTo>
                    <a:pt x="704" y="1"/>
                    <a:pt x="702" y="1"/>
                    <a:pt x="701" y="1"/>
                  </a:cubicBezTo>
                  <a:cubicBezTo>
                    <a:pt x="467" y="1"/>
                    <a:pt x="234" y="2670"/>
                    <a:pt x="100" y="6072"/>
                  </a:cubicBezTo>
                  <a:cubicBezTo>
                    <a:pt x="1" y="9454"/>
                    <a:pt x="462" y="12177"/>
                    <a:pt x="697" y="12177"/>
                  </a:cubicBezTo>
                  <a:cubicBezTo>
                    <a:pt x="698" y="12177"/>
                    <a:pt x="699" y="12177"/>
                    <a:pt x="701" y="12177"/>
                  </a:cubicBezTo>
                  <a:cubicBezTo>
                    <a:pt x="968" y="12143"/>
                    <a:pt x="901" y="9441"/>
                    <a:pt x="1034" y="6106"/>
                  </a:cubicBezTo>
                  <a:cubicBezTo>
                    <a:pt x="1167" y="2757"/>
                    <a:pt x="937" y="1"/>
                    <a:pt x="7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135"/>
            <p:cNvSpPr/>
            <p:nvPr/>
          </p:nvSpPr>
          <p:spPr>
            <a:xfrm>
              <a:off x="5467400" y="2389100"/>
              <a:ext cx="210675" cy="45675"/>
            </a:xfrm>
            <a:custGeom>
              <a:rect b="b" l="l" r="r" t="t"/>
              <a:pathLst>
                <a:path extrusionOk="0" h="1827" w="8427">
                  <a:moveTo>
                    <a:pt x="248" y="1"/>
                  </a:moveTo>
                  <a:cubicBezTo>
                    <a:pt x="210" y="1"/>
                    <a:pt x="183" y="8"/>
                    <a:pt x="168" y="23"/>
                  </a:cubicBezTo>
                  <a:cubicBezTo>
                    <a:pt x="1" y="223"/>
                    <a:pt x="1635" y="1524"/>
                    <a:pt x="4104" y="1791"/>
                  </a:cubicBezTo>
                  <a:cubicBezTo>
                    <a:pt x="4366" y="1815"/>
                    <a:pt x="4622" y="1827"/>
                    <a:pt x="4869" y="1827"/>
                  </a:cubicBezTo>
                  <a:cubicBezTo>
                    <a:pt x="6947" y="1827"/>
                    <a:pt x="8426" y="1032"/>
                    <a:pt x="8307" y="823"/>
                  </a:cubicBezTo>
                  <a:cubicBezTo>
                    <a:pt x="8286" y="774"/>
                    <a:pt x="8192" y="756"/>
                    <a:pt x="8035" y="756"/>
                  </a:cubicBezTo>
                  <a:cubicBezTo>
                    <a:pt x="7584" y="756"/>
                    <a:pt x="6613" y="908"/>
                    <a:pt x="5389" y="908"/>
                  </a:cubicBezTo>
                  <a:cubicBezTo>
                    <a:pt x="5015" y="908"/>
                    <a:pt x="4618" y="894"/>
                    <a:pt x="4204" y="857"/>
                  </a:cubicBezTo>
                  <a:cubicBezTo>
                    <a:pt x="2170" y="705"/>
                    <a:pt x="634" y="1"/>
                    <a:pt x="24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135"/>
            <p:cNvSpPr/>
            <p:nvPr/>
          </p:nvSpPr>
          <p:spPr>
            <a:xfrm>
              <a:off x="4188150" y="852425"/>
              <a:ext cx="864825" cy="756975"/>
            </a:xfrm>
            <a:custGeom>
              <a:rect b="b" l="l" r="r" t="t"/>
              <a:pathLst>
                <a:path extrusionOk="0" h="30279" w="34593">
                  <a:moveTo>
                    <a:pt x="17287" y="1"/>
                  </a:moveTo>
                  <a:cubicBezTo>
                    <a:pt x="14867" y="1"/>
                    <a:pt x="12415" y="584"/>
                    <a:pt x="10142" y="1814"/>
                  </a:cubicBezTo>
                  <a:cubicBezTo>
                    <a:pt x="2770" y="5750"/>
                    <a:pt x="1" y="14923"/>
                    <a:pt x="3970" y="22295"/>
                  </a:cubicBezTo>
                  <a:cubicBezTo>
                    <a:pt x="6687" y="27383"/>
                    <a:pt x="11899" y="30279"/>
                    <a:pt x="17292" y="30279"/>
                  </a:cubicBezTo>
                  <a:cubicBezTo>
                    <a:pt x="19712" y="30279"/>
                    <a:pt x="22168" y="29696"/>
                    <a:pt x="24452" y="28466"/>
                  </a:cubicBezTo>
                  <a:cubicBezTo>
                    <a:pt x="31824" y="24530"/>
                    <a:pt x="34592" y="15357"/>
                    <a:pt x="30623" y="7985"/>
                  </a:cubicBezTo>
                  <a:cubicBezTo>
                    <a:pt x="27906" y="2896"/>
                    <a:pt x="22678" y="1"/>
                    <a:pt x="1728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135"/>
            <p:cNvSpPr/>
            <p:nvPr/>
          </p:nvSpPr>
          <p:spPr>
            <a:xfrm>
              <a:off x="4358275" y="1662975"/>
              <a:ext cx="109275" cy="97250"/>
            </a:xfrm>
            <a:custGeom>
              <a:rect b="b" l="l" r="r" t="t"/>
              <a:pathLst>
                <a:path extrusionOk="0" h="3890" w="4371">
                  <a:moveTo>
                    <a:pt x="2342" y="1"/>
                  </a:moveTo>
                  <a:cubicBezTo>
                    <a:pt x="2271" y="1"/>
                    <a:pt x="2202" y="5"/>
                    <a:pt x="2136" y="13"/>
                  </a:cubicBezTo>
                  <a:cubicBezTo>
                    <a:pt x="1769" y="80"/>
                    <a:pt x="1469" y="214"/>
                    <a:pt x="1202" y="447"/>
                  </a:cubicBezTo>
                  <a:cubicBezTo>
                    <a:pt x="901" y="681"/>
                    <a:pt x="701" y="1014"/>
                    <a:pt x="601" y="1381"/>
                  </a:cubicBezTo>
                  <a:cubicBezTo>
                    <a:pt x="301" y="2182"/>
                    <a:pt x="601" y="3049"/>
                    <a:pt x="1335" y="3516"/>
                  </a:cubicBezTo>
                  <a:cubicBezTo>
                    <a:pt x="1635" y="3716"/>
                    <a:pt x="2002" y="3850"/>
                    <a:pt x="2369" y="3883"/>
                  </a:cubicBezTo>
                  <a:cubicBezTo>
                    <a:pt x="2417" y="3887"/>
                    <a:pt x="2463" y="3889"/>
                    <a:pt x="2510" y="3889"/>
                  </a:cubicBezTo>
                  <a:cubicBezTo>
                    <a:pt x="2822" y="3889"/>
                    <a:pt x="3108" y="3795"/>
                    <a:pt x="3370" y="3649"/>
                  </a:cubicBezTo>
                  <a:cubicBezTo>
                    <a:pt x="4004" y="3282"/>
                    <a:pt x="4371" y="2582"/>
                    <a:pt x="4371" y="1848"/>
                  </a:cubicBezTo>
                  <a:cubicBezTo>
                    <a:pt x="4371" y="1781"/>
                    <a:pt x="4371" y="1715"/>
                    <a:pt x="4337" y="1648"/>
                  </a:cubicBezTo>
                  <a:cubicBezTo>
                    <a:pt x="4337" y="1615"/>
                    <a:pt x="4337" y="1548"/>
                    <a:pt x="4304" y="1515"/>
                  </a:cubicBezTo>
                  <a:cubicBezTo>
                    <a:pt x="4277" y="1460"/>
                    <a:pt x="4294" y="1406"/>
                    <a:pt x="4283" y="1406"/>
                  </a:cubicBezTo>
                  <a:cubicBezTo>
                    <a:pt x="4281" y="1406"/>
                    <a:pt x="4277" y="1408"/>
                    <a:pt x="4271" y="1414"/>
                  </a:cubicBezTo>
                  <a:cubicBezTo>
                    <a:pt x="4271" y="1414"/>
                    <a:pt x="4304" y="1548"/>
                    <a:pt x="4304" y="1848"/>
                  </a:cubicBezTo>
                  <a:cubicBezTo>
                    <a:pt x="4304" y="2248"/>
                    <a:pt x="4170" y="2649"/>
                    <a:pt x="3937" y="2982"/>
                  </a:cubicBezTo>
                  <a:cubicBezTo>
                    <a:pt x="3770" y="3216"/>
                    <a:pt x="3570" y="3416"/>
                    <a:pt x="3303" y="3549"/>
                  </a:cubicBezTo>
                  <a:cubicBezTo>
                    <a:pt x="3081" y="3688"/>
                    <a:pt x="2812" y="3758"/>
                    <a:pt x="2555" y="3758"/>
                  </a:cubicBezTo>
                  <a:cubicBezTo>
                    <a:pt x="2504" y="3758"/>
                    <a:pt x="2453" y="3755"/>
                    <a:pt x="2403" y="3749"/>
                  </a:cubicBezTo>
                  <a:cubicBezTo>
                    <a:pt x="701" y="3716"/>
                    <a:pt x="1" y="1615"/>
                    <a:pt x="1302" y="547"/>
                  </a:cubicBezTo>
                  <a:cubicBezTo>
                    <a:pt x="1535" y="314"/>
                    <a:pt x="1802" y="180"/>
                    <a:pt x="2136" y="114"/>
                  </a:cubicBezTo>
                  <a:cubicBezTo>
                    <a:pt x="2207" y="105"/>
                    <a:pt x="2281" y="100"/>
                    <a:pt x="2356" y="100"/>
                  </a:cubicBezTo>
                  <a:cubicBezTo>
                    <a:pt x="2561" y="100"/>
                    <a:pt x="2774" y="131"/>
                    <a:pt x="2970" y="180"/>
                  </a:cubicBezTo>
                  <a:cubicBezTo>
                    <a:pt x="3337" y="280"/>
                    <a:pt x="3703" y="547"/>
                    <a:pt x="3970" y="847"/>
                  </a:cubicBezTo>
                  <a:cubicBezTo>
                    <a:pt x="4137" y="1081"/>
                    <a:pt x="4204" y="1248"/>
                    <a:pt x="4204" y="1248"/>
                  </a:cubicBezTo>
                  <a:cubicBezTo>
                    <a:pt x="4204" y="1214"/>
                    <a:pt x="4204" y="1181"/>
                    <a:pt x="4170" y="1148"/>
                  </a:cubicBezTo>
                  <a:cubicBezTo>
                    <a:pt x="4170" y="1081"/>
                    <a:pt x="4137" y="1048"/>
                    <a:pt x="4104" y="1014"/>
                  </a:cubicBezTo>
                  <a:cubicBezTo>
                    <a:pt x="4104" y="947"/>
                    <a:pt x="4037" y="881"/>
                    <a:pt x="4004" y="847"/>
                  </a:cubicBezTo>
                  <a:cubicBezTo>
                    <a:pt x="3770" y="480"/>
                    <a:pt x="3403" y="247"/>
                    <a:pt x="3003" y="114"/>
                  </a:cubicBezTo>
                  <a:cubicBezTo>
                    <a:pt x="2778" y="38"/>
                    <a:pt x="2553" y="1"/>
                    <a:pt x="23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135"/>
            <p:cNvSpPr/>
            <p:nvPr/>
          </p:nvSpPr>
          <p:spPr>
            <a:xfrm>
              <a:off x="4239025" y="852750"/>
              <a:ext cx="763900" cy="764700"/>
            </a:xfrm>
            <a:custGeom>
              <a:rect b="b" l="l" r="r" t="t"/>
              <a:pathLst>
                <a:path extrusionOk="0" h="30588" w="30556">
                  <a:moveTo>
                    <a:pt x="15221" y="0"/>
                  </a:moveTo>
                  <a:cubicBezTo>
                    <a:pt x="12600" y="0"/>
                    <a:pt x="10022" y="667"/>
                    <a:pt x="7740" y="1967"/>
                  </a:cubicBezTo>
                  <a:lnTo>
                    <a:pt x="6706" y="2601"/>
                  </a:lnTo>
                  <a:lnTo>
                    <a:pt x="5738" y="3302"/>
                  </a:lnTo>
                  <a:lnTo>
                    <a:pt x="5505" y="3502"/>
                  </a:lnTo>
                  <a:lnTo>
                    <a:pt x="5305" y="3702"/>
                  </a:lnTo>
                  <a:lnTo>
                    <a:pt x="4838" y="4102"/>
                  </a:lnTo>
                  <a:lnTo>
                    <a:pt x="4437" y="4536"/>
                  </a:lnTo>
                  <a:lnTo>
                    <a:pt x="4037" y="4936"/>
                  </a:lnTo>
                  <a:lnTo>
                    <a:pt x="3637" y="5370"/>
                  </a:lnTo>
                  <a:lnTo>
                    <a:pt x="3437" y="5570"/>
                  </a:lnTo>
                  <a:lnTo>
                    <a:pt x="3270" y="5803"/>
                  </a:lnTo>
                  <a:lnTo>
                    <a:pt x="2603" y="6737"/>
                  </a:lnTo>
                  <a:cubicBezTo>
                    <a:pt x="2169" y="7371"/>
                    <a:pt x="1802" y="8038"/>
                    <a:pt x="1468" y="8739"/>
                  </a:cubicBezTo>
                  <a:lnTo>
                    <a:pt x="1235" y="9273"/>
                  </a:lnTo>
                  <a:cubicBezTo>
                    <a:pt x="1168" y="9439"/>
                    <a:pt x="1102" y="9606"/>
                    <a:pt x="1035" y="9806"/>
                  </a:cubicBezTo>
                  <a:cubicBezTo>
                    <a:pt x="901" y="10140"/>
                    <a:pt x="768" y="10473"/>
                    <a:pt x="668" y="10840"/>
                  </a:cubicBezTo>
                  <a:lnTo>
                    <a:pt x="368" y="11908"/>
                  </a:lnTo>
                  <a:lnTo>
                    <a:pt x="301" y="12175"/>
                  </a:lnTo>
                  <a:cubicBezTo>
                    <a:pt x="301" y="12241"/>
                    <a:pt x="268" y="12341"/>
                    <a:pt x="268" y="12442"/>
                  </a:cubicBezTo>
                  <a:cubicBezTo>
                    <a:pt x="234" y="12608"/>
                    <a:pt x="201" y="12808"/>
                    <a:pt x="168" y="12975"/>
                  </a:cubicBezTo>
                  <a:cubicBezTo>
                    <a:pt x="67" y="13676"/>
                    <a:pt x="1" y="14376"/>
                    <a:pt x="1" y="15077"/>
                  </a:cubicBezTo>
                  <a:cubicBezTo>
                    <a:pt x="1" y="15444"/>
                    <a:pt x="34" y="15777"/>
                    <a:pt x="34" y="16144"/>
                  </a:cubicBezTo>
                  <a:cubicBezTo>
                    <a:pt x="34" y="16311"/>
                    <a:pt x="1" y="16478"/>
                    <a:pt x="34" y="16645"/>
                  </a:cubicBezTo>
                  <a:cubicBezTo>
                    <a:pt x="34" y="16811"/>
                    <a:pt x="67" y="16978"/>
                    <a:pt x="101" y="17145"/>
                  </a:cubicBezTo>
                  <a:cubicBezTo>
                    <a:pt x="134" y="17478"/>
                    <a:pt x="168" y="17845"/>
                    <a:pt x="234" y="18146"/>
                  </a:cubicBezTo>
                  <a:cubicBezTo>
                    <a:pt x="301" y="18479"/>
                    <a:pt x="401" y="18813"/>
                    <a:pt x="468" y="19146"/>
                  </a:cubicBezTo>
                  <a:cubicBezTo>
                    <a:pt x="635" y="19747"/>
                    <a:pt x="835" y="20381"/>
                    <a:pt x="1068" y="20981"/>
                  </a:cubicBezTo>
                  <a:lnTo>
                    <a:pt x="1135" y="21214"/>
                  </a:lnTo>
                  <a:cubicBezTo>
                    <a:pt x="1168" y="21281"/>
                    <a:pt x="1202" y="21348"/>
                    <a:pt x="1235" y="21415"/>
                  </a:cubicBezTo>
                  <a:cubicBezTo>
                    <a:pt x="1302" y="21548"/>
                    <a:pt x="1368" y="21715"/>
                    <a:pt x="1435" y="21848"/>
                  </a:cubicBezTo>
                  <a:cubicBezTo>
                    <a:pt x="1602" y="22115"/>
                    <a:pt x="1702" y="22415"/>
                    <a:pt x="1869" y="22682"/>
                  </a:cubicBezTo>
                  <a:lnTo>
                    <a:pt x="2336" y="23449"/>
                  </a:lnTo>
                  <a:lnTo>
                    <a:pt x="2569" y="23850"/>
                  </a:lnTo>
                  <a:lnTo>
                    <a:pt x="2836" y="24217"/>
                  </a:lnTo>
                  <a:cubicBezTo>
                    <a:pt x="3003" y="24450"/>
                    <a:pt x="3203" y="24684"/>
                    <a:pt x="3370" y="24917"/>
                  </a:cubicBezTo>
                  <a:cubicBezTo>
                    <a:pt x="3437" y="25017"/>
                    <a:pt x="3537" y="25151"/>
                    <a:pt x="3637" y="25251"/>
                  </a:cubicBezTo>
                  <a:lnTo>
                    <a:pt x="3937" y="25551"/>
                  </a:lnTo>
                  <a:cubicBezTo>
                    <a:pt x="4137" y="25751"/>
                    <a:pt x="4304" y="25985"/>
                    <a:pt x="4504" y="26185"/>
                  </a:cubicBezTo>
                  <a:lnTo>
                    <a:pt x="5138" y="26718"/>
                  </a:lnTo>
                  <a:cubicBezTo>
                    <a:pt x="6572" y="28019"/>
                    <a:pt x="8273" y="29053"/>
                    <a:pt x="10141" y="29687"/>
                  </a:cubicBezTo>
                  <a:cubicBezTo>
                    <a:pt x="10341" y="29787"/>
                    <a:pt x="10542" y="29854"/>
                    <a:pt x="10742" y="29921"/>
                  </a:cubicBezTo>
                  <a:lnTo>
                    <a:pt x="11309" y="30054"/>
                  </a:lnTo>
                  <a:lnTo>
                    <a:pt x="11876" y="30221"/>
                  </a:lnTo>
                  <a:cubicBezTo>
                    <a:pt x="11976" y="30221"/>
                    <a:pt x="12076" y="30288"/>
                    <a:pt x="12176" y="30288"/>
                  </a:cubicBezTo>
                  <a:lnTo>
                    <a:pt x="12443" y="30321"/>
                  </a:lnTo>
                  <a:lnTo>
                    <a:pt x="13477" y="30488"/>
                  </a:lnTo>
                  <a:cubicBezTo>
                    <a:pt x="13811" y="30521"/>
                    <a:pt x="14144" y="30521"/>
                    <a:pt x="14444" y="30554"/>
                  </a:cubicBezTo>
                  <a:lnTo>
                    <a:pt x="14878" y="30588"/>
                  </a:lnTo>
                  <a:lnTo>
                    <a:pt x="15312" y="30588"/>
                  </a:lnTo>
                  <a:lnTo>
                    <a:pt x="16046" y="30554"/>
                  </a:lnTo>
                  <a:cubicBezTo>
                    <a:pt x="16279" y="30521"/>
                    <a:pt x="16513" y="30521"/>
                    <a:pt x="16713" y="30521"/>
                  </a:cubicBezTo>
                  <a:lnTo>
                    <a:pt x="17246" y="30421"/>
                  </a:lnTo>
                  <a:lnTo>
                    <a:pt x="17947" y="30321"/>
                  </a:lnTo>
                  <a:lnTo>
                    <a:pt x="17213" y="30421"/>
                  </a:lnTo>
                  <a:lnTo>
                    <a:pt x="16713" y="30488"/>
                  </a:lnTo>
                  <a:lnTo>
                    <a:pt x="16046" y="30488"/>
                  </a:lnTo>
                  <a:lnTo>
                    <a:pt x="15312" y="30521"/>
                  </a:lnTo>
                  <a:cubicBezTo>
                    <a:pt x="15245" y="30538"/>
                    <a:pt x="15170" y="30546"/>
                    <a:pt x="15095" y="30546"/>
                  </a:cubicBezTo>
                  <a:cubicBezTo>
                    <a:pt x="15020" y="30546"/>
                    <a:pt x="14945" y="30538"/>
                    <a:pt x="14878" y="30521"/>
                  </a:cubicBezTo>
                  <a:lnTo>
                    <a:pt x="14444" y="30488"/>
                  </a:lnTo>
                  <a:cubicBezTo>
                    <a:pt x="14144" y="30488"/>
                    <a:pt x="13811" y="30488"/>
                    <a:pt x="13477" y="30421"/>
                  </a:cubicBezTo>
                  <a:lnTo>
                    <a:pt x="12443" y="30254"/>
                  </a:lnTo>
                  <a:lnTo>
                    <a:pt x="12176" y="30221"/>
                  </a:lnTo>
                  <a:cubicBezTo>
                    <a:pt x="12076" y="30188"/>
                    <a:pt x="12009" y="30188"/>
                    <a:pt x="11909" y="30154"/>
                  </a:cubicBezTo>
                  <a:lnTo>
                    <a:pt x="11342" y="29987"/>
                  </a:lnTo>
                  <a:lnTo>
                    <a:pt x="10742" y="29854"/>
                  </a:lnTo>
                  <a:cubicBezTo>
                    <a:pt x="10542" y="29787"/>
                    <a:pt x="10341" y="29687"/>
                    <a:pt x="10141" y="29620"/>
                  </a:cubicBezTo>
                  <a:cubicBezTo>
                    <a:pt x="8307" y="28953"/>
                    <a:pt x="6639" y="27919"/>
                    <a:pt x="5171" y="26585"/>
                  </a:cubicBezTo>
                  <a:lnTo>
                    <a:pt x="4571" y="26051"/>
                  </a:lnTo>
                  <a:cubicBezTo>
                    <a:pt x="4371" y="25851"/>
                    <a:pt x="4204" y="25651"/>
                    <a:pt x="4004" y="25417"/>
                  </a:cubicBezTo>
                  <a:lnTo>
                    <a:pt x="3737" y="25117"/>
                  </a:lnTo>
                  <a:cubicBezTo>
                    <a:pt x="3637" y="25017"/>
                    <a:pt x="3537" y="24917"/>
                    <a:pt x="3437" y="24784"/>
                  </a:cubicBezTo>
                  <a:lnTo>
                    <a:pt x="2936" y="24083"/>
                  </a:lnTo>
                  <a:lnTo>
                    <a:pt x="2669" y="23716"/>
                  </a:lnTo>
                  <a:lnTo>
                    <a:pt x="2436" y="23349"/>
                  </a:lnTo>
                  <a:lnTo>
                    <a:pt x="1969" y="22582"/>
                  </a:lnTo>
                  <a:cubicBezTo>
                    <a:pt x="1802" y="22315"/>
                    <a:pt x="1669" y="22015"/>
                    <a:pt x="1535" y="21748"/>
                  </a:cubicBezTo>
                  <a:lnTo>
                    <a:pt x="1335" y="21315"/>
                  </a:lnTo>
                  <a:cubicBezTo>
                    <a:pt x="1302" y="21248"/>
                    <a:pt x="1268" y="21181"/>
                    <a:pt x="1235" y="21114"/>
                  </a:cubicBezTo>
                  <a:lnTo>
                    <a:pt x="1168" y="20881"/>
                  </a:lnTo>
                  <a:cubicBezTo>
                    <a:pt x="935" y="20280"/>
                    <a:pt x="735" y="19647"/>
                    <a:pt x="568" y="19046"/>
                  </a:cubicBezTo>
                  <a:cubicBezTo>
                    <a:pt x="501" y="18713"/>
                    <a:pt x="401" y="18412"/>
                    <a:pt x="334" y="18079"/>
                  </a:cubicBezTo>
                  <a:cubicBezTo>
                    <a:pt x="301" y="17745"/>
                    <a:pt x="268" y="17412"/>
                    <a:pt x="201" y="17078"/>
                  </a:cubicBezTo>
                  <a:cubicBezTo>
                    <a:pt x="201" y="16911"/>
                    <a:pt x="168" y="16745"/>
                    <a:pt x="134" y="16578"/>
                  </a:cubicBezTo>
                  <a:cubicBezTo>
                    <a:pt x="134" y="16411"/>
                    <a:pt x="134" y="16244"/>
                    <a:pt x="134" y="16044"/>
                  </a:cubicBezTo>
                  <a:cubicBezTo>
                    <a:pt x="101" y="15711"/>
                    <a:pt x="101" y="15377"/>
                    <a:pt x="101" y="15010"/>
                  </a:cubicBezTo>
                  <a:cubicBezTo>
                    <a:pt x="101" y="14310"/>
                    <a:pt x="168" y="13642"/>
                    <a:pt x="268" y="12942"/>
                  </a:cubicBezTo>
                  <a:cubicBezTo>
                    <a:pt x="301" y="12775"/>
                    <a:pt x="334" y="12575"/>
                    <a:pt x="368" y="12408"/>
                  </a:cubicBezTo>
                  <a:cubicBezTo>
                    <a:pt x="368" y="12308"/>
                    <a:pt x="401" y="12241"/>
                    <a:pt x="401" y="12141"/>
                  </a:cubicBezTo>
                  <a:lnTo>
                    <a:pt x="468" y="11874"/>
                  </a:lnTo>
                  <a:cubicBezTo>
                    <a:pt x="568" y="11541"/>
                    <a:pt x="668" y="11174"/>
                    <a:pt x="768" y="10840"/>
                  </a:cubicBezTo>
                  <a:cubicBezTo>
                    <a:pt x="868" y="10473"/>
                    <a:pt x="1001" y="10140"/>
                    <a:pt x="1135" y="9806"/>
                  </a:cubicBezTo>
                  <a:cubicBezTo>
                    <a:pt x="1202" y="9606"/>
                    <a:pt x="1268" y="9439"/>
                    <a:pt x="1335" y="9273"/>
                  </a:cubicBezTo>
                  <a:lnTo>
                    <a:pt x="1569" y="8772"/>
                  </a:lnTo>
                  <a:cubicBezTo>
                    <a:pt x="1902" y="8105"/>
                    <a:pt x="2302" y="7471"/>
                    <a:pt x="2703" y="6837"/>
                  </a:cubicBezTo>
                  <a:lnTo>
                    <a:pt x="3403" y="5937"/>
                  </a:lnTo>
                  <a:lnTo>
                    <a:pt x="3570" y="5703"/>
                  </a:lnTo>
                  <a:lnTo>
                    <a:pt x="3770" y="5470"/>
                  </a:lnTo>
                  <a:lnTo>
                    <a:pt x="4170" y="5070"/>
                  </a:lnTo>
                  <a:lnTo>
                    <a:pt x="4537" y="4636"/>
                  </a:lnTo>
                  <a:lnTo>
                    <a:pt x="4971" y="4236"/>
                  </a:lnTo>
                  <a:lnTo>
                    <a:pt x="5371" y="3802"/>
                  </a:lnTo>
                  <a:lnTo>
                    <a:pt x="5605" y="3602"/>
                  </a:lnTo>
                  <a:lnTo>
                    <a:pt x="5838" y="3435"/>
                  </a:lnTo>
                  <a:lnTo>
                    <a:pt x="6806" y="2735"/>
                  </a:lnTo>
                  <a:lnTo>
                    <a:pt x="7806" y="2101"/>
                  </a:lnTo>
                  <a:cubicBezTo>
                    <a:pt x="10091" y="784"/>
                    <a:pt x="12679" y="116"/>
                    <a:pt x="15309" y="116"/>
                  </a:cubicBezTo>
                  <a:cubicBezTo>
                    <a:pt x="15942" y="116"/>
                    <a:pt x="16578" y="155"/>
                    <a:pt x="17213" y="233"/>
                  </a:cubicBezTo>
                  <a:lnTo>
                    <a:pt x="18381" y="433"/>
                  </a:lnTo>
                  <a:lnTo>
                    <a:pt x="19548" y="733"/>
                  </a:lnTo>
                  <a:lnTo>
                    <a:pt x="19815" y="833"/>
                  </a:lnTo>
                  <a:lnTo>
                    <a:pt x="20115" y="933"/>
                  </a:lnTo>
                  <a:lnTo>
                    <a:pt x="20649" y="1133"/>
                  </a:lnTo>
                  <a:lnTo>
                    <a:pt x="21216" y="1334"/>
                  </a:lnTo>
                  <a:lnTo>
                    <a:pt x="21750" y="1567"/>
                  </a:lnTo>
                  <a:lnTo>
                    <a:pt x="22250" y="1834"/>
                  </a:lnTo>
                  <a:cubicBezTo>
                    <a:pt x="22350" y="1867"/>
                    <a:pt x="22417" y="1901"/>
                    <a:pt x="22517" y="1967"/>
                  </a:cubicBezTo>
                  <a:lnTo>
                    <a:pt x="22750" y="2101"/>
                  </a:lnTo>
                  <a:lnTo>
                    <a:pt x="23751" y="2668"/>
                  </a:lnTo>
                  <a:cubicBezTo>
                    <a:pt x="24351" y="3101"/>
                    <a:pt x="24952" y="3568"/>
                    <a:pt x="25519" y="4102"/>
                  </a:cubicBezTo>
                  <a:lnTo>
                    <a:pt x="25919" y="4469"/>
                  </a:lnTo>
                  <a:cubicBezTo>
                    <a:pt x="26053" y="4603"/>
                    <a:pt x="26186" y="4736"/>
                    <a:pt x="26286" y="4869"/>
                  </a:cubicBezTo>
                  <a:cubicBezTo>
                    <a:pt x="26553" y="5170"/>
                    <a:pt x="26820" y="5436"/>
                    <a:pt x="27020" y="5703"/>
                  </a:cubicBezTo>
                  <a:lnTo>
                    <a:pt x="27687" y="6604"/>
                  </a:lnTo>
                  <a:lnTo>
                    <a:pt x="27854" y="6804"/>
                  </a:lnTo>
                  <a:lnTo>
                    <a:pt x="27987" y="7038"/>
                  </a:lnTo>
                  <a:lnTo>
                    <a:pt x="28254" y="7505"/>
                  </a:lnTo>
                  <a:cubicBezTo>
                    <a:pt x="28621" y="8105"/>
                    <a:pt x="28955" y="8705"/>
                    <a:pt x="29255" y="9373"/>
                  </a:cubicBezTo>
                  <a:cubicBezTo>
                    <a:pt x="29355" y="9673"/>
                    <a:pt x="29488" y="10006"/>
                    <a:pt x="29589" y="10340"/>
                  </a:cubicBezTo>
                  <a:lnTo>
                    <a:pt x="29755" y="10807"/>
                  </a:lnTo>
                  <a:cubicBezTo>
                    <a:pt x="29822" y="10974"/>
                    <a:pt x="29855" y="11141"/>
                    <a:pt x="29889" y="11307"/>
                  </a:cubicBezTo>
                  <a:cubicBezTo>
                    <a:pt x="29989" y="11641"/>
                    <a:pt x="30056" y="11975"/>
                    <a:pt x="30156" y="12275"/>
                  </a:cubicBezTo>
                  <a:cubicBezTo>
                    <a:pt x="30222" y="12608"/>
                    <a:pt x="30256" y="12942"/>
                    <a:pt x="30289" y="13275"/>
                  </a:cubicBezTo>
                  <a:cubicBezTo>
                    <a:pt x="30389" y="13909"/>
                    <a:pt x="30422" y="14543"/>
                    <a:pt x="30456" y="15210"/>
                  </a:cubicBezTo>
                  <a:lnTo>
                    <a:pt x="30456" y="15444"/>
                  </a:lnTo>
                  <a:lnTo>
                    <a:pt x="30456" y="15677"/>
                  </a:lnTo>
                  <a:lnTo>
                    <a:pt x="30422" y="16144"/>
                  </a:lnTo>
                  <a:cubicBezTo>
                    <a:pt x="30389" y="16444"/>
                    <a:pt x="30422" y="16745"/>
                    <a:pt x="30356" y="17045"/>
                  </a:cubicBezTo>
                  <a:cubicBezTo>
                    <a:pt x="30322" y="17378"/>
                    <a:pt x="30256" y="17679"/>
                    <a:pt x="30222" y="17945"/>
                  </a:cubicBezTo>
                  <a:cubicBezTo>
                    <a:pt x="30189" y="18112"/>
                    <a:pt x="30189" y="18279"/>
                    <a:pt x="30156" y="18412"/>
                  </a:cubicBezTo>
                  <a:cubicBezTo>
                    <a:pt x="30122" y="18546"/>
                    <a:pt x="30056" y="18679"/>
                    <a:pt x="30022" y="18813"/>
                  </a:cubicBezTo>
                  <a:cubicBezTo>
                    <a:pt x="29955" y="19080"/>
                    <a:pt x="29889" y="19380"/>
                    <a:pt x="29822" y="19647"/>
                  </a:cubicBezTo>
                  <a:cubicBezTo>
                    <a:pt x="29789" y="19780"/>
                    <a:pt x="29722" y="19947"/>
                    <a:pt x="29689" y="20080"/>
                  </a:cubicBezTo>
                  <a:lnTo>
                    <a:pt x="29522" y="20481"/>
                  </a:lnTo>
                  <a:cubicBezTo>
                    <a:pt x="29422" y="20747"/>
                    <a:pt x="29355" y="21014"/>
                    <a:pt x="29255" y="21281"/>
                  </a:cubicBezTo>
                  <a:lnTo>
                    <a:pt x="28888" y="22015"/>
                  </a:lnTo>
                  <a:cubicBezTo>
                    <a:pt x="28021" y="23750"/>
                    <a:pt x="26853" y="25317"/>
                    <a:pt x="25386" y="26618"/>
                  </a:cubicBezTo>
                  <a:cubicBezTo>
                    <a:pt x="24318" y="27619"/>
                    <a:pt x="23084" y="28453"/>
                    <a:pt x="21750" y="29053"/>
                  </a:cubicBezTo>
                  <a:lnTo>
                    <a:pt x="21349" y="29254"/>
                  </a:lnTo>
                  <a:cubicBezTo>
                    <a:pt x="21216" y="29320"/>
                    <a:pt x="21082" y="29354"/>
                    <a:pt x="20949" y="29420"/>
                  </a:cubicBezTo>
                  <a:lnTo>
                    <a:pt x="20249" y="29654"/>
                  </a:lnTo>
                  <a:cubicBezTo>
                    <a:pt x="20048" y="29754"/>
                    <a:pt x="19848" y="29821"/>
                    <a:pt x="19648" y="29887"/>
                  </a:cubicBezTo>
                  <a:lnTo>
                    <a:pt x="19114" y="30021"/>
                  </a:lnTo>
                  <a:lnTo>
                    <a:pt x="18414" y="30188"/>
                  </a:lnTo>
                  <a:lnTo>
                    <a:pt x="18180" y="30254"/>
                  </a:lnTo>
                  <a:lnTo>
                    <a:pt x="18414" y="30221"/>
                  </a:lnTo>
                  <a:lnTo>
                    <a:pt x="19114" y="30054"/>
                  </a:lnTo>
                  <a:lnTo>
                    <a:pt x="19648" y="29921"/>
                  </a:lnTo>
                  <a:cubicBezTo>
                    <a:pt x="19848" y="29887"/>
                    <a:pt x="20015" y="29787"/>
                    <a:pt x="20249" y="29721"/>
                  </a:cubicBezTo>
                  <a:lnTo>
                    <a:pt x="20949" y="29454"/>
                  </a:lnTo>
                  <a:cubicBezTo>
                    <a:pt x="21082" y="29420"/>
                    <a:pt x="21216" y="29387"/>
                    <a:pt x="21349" y="29320"/>
                  </a:cubicBezTo>
                  <a:lnTo>
                    <a:pt x="21750" y="29120"/>
                  </a:lnTo>
                  <a:cubicBezTo>
                    <a:pt x="23117" y="28520"/>
                    <a:pt x="24351" y="27686"/>
                    <a:pt x="25452" y="26718"/>
                  </a:cubicBezTo>
                  <a:cubicBezTo>
                    <a:pt x="26920" y="25384"/>
                    <a:pt x="28121" y="23816"/>
                    <a:pt x="28988" y="22048"/>
                  </a:cubicBezTo>
                  <a:lnTo>
                    <a:pt x="29355" y="21315"/>
                  </a:lnTo>
                  <a:cubicBezTo>
                    <a:pt x="29455" y="21048"/>
                    <a:pt x="29522" y="20781"/>
                    <a:pt x="29622" y="20514"/>
                  </a:cubicBezTo>
                  <a:lnTo>
                    <a:pt x="29789" y="20114"/>
                  </a:lnTo>
                  <a:cubicBezTo>
                    <a:pt x="29822" y="19980"/>
                    <a:pt x="29889" y="19847"/>
                    <a:pt x="29922" y="19680"/>
                  </a:cubicBezTo>
                  <a:lnTo>
                    <a:pt x="30156" y="18846"/>
                  </a:lnTo>
                  <a:cubicBezTo>
                    <a:pt x="30189" y="18746"/>
                    <a:pt x="30222" y="18579"/>
                    <a:pt x="30256" y="18446"/>
                  </a:cubicBezTo>
                  <a:lnTo>
                    <a:pt x="30322" y="17979"/>
                  </a:lnTo>
                  <a:cubicBezTo>
                    <a:pt x="30389" y="17712"/>
                    <a:pt x="30422" y="17412"/>
                    <a:pt x="30489" y="17078"/>
                  </a:cubicBezTo>
                  <a:cubicBezTo>
                    <a:pt x="30523" y="16778"/>
                    <a:pt x="30523" y="16478"/>
                    <a:pt x="30523" y="16144"/>
                  </a:cubicBezTo>
                  <a:cubicBezTo>
                    <a:pt x="30556" y="16011"/>
                    <a:pt x="30556" y="15844"/>
                    <a:pt x="30556" y="15677"/>
                  </a:cubicBezTo>
                  <a:lnTo>
                    <a:pt x="30556" y="15444"/>
                  </a:lnTo>
                  <a:lnTo>
                    <a:pt x="30556" y="15210"/>
                  </a:lnTo>
                  <a:cubicBezTo>
                    <a:pt x="30556" y="14576"/>
                    <a:pt x="30523" y="13909"/>
                    <a:pt x="30422" y="13275"/>
                  </a:cubicBezTo>
                  <a:cubicBezTo>
                    <a:pt x="30356" y="12942"/>
                    <a:pt x="30356" y="12608"/>
                    <a:pt x="30256" y="12275"/>
                  </a:cubicBezTo>
                  <a:cubicBezTo>
                    <a:pt x="30189" y="11941"/>
                    <a:pt x="30089" y="11641"/>
                    <a:pt x="30022" y="11307"/>
                  </a:cubicBezTo>
                  <a:cubicBezTo>
                    <a:pt x="29989" y="11141"/>
                    <a:pt x="29955" y="10974"/>
                    <a:pt x="29889" y="10807"/>
                  </a:cubicBezTo>
                  <a:lnTo>
                    <a:pt x="29722" y="10307"/>
                  </a:lnTo>
                  <a:cubicBezTo>
                    <a:pt x="29589" y="10006"/>
                    <a:pt x="29488" y="9673"/>
                    <a:pt x="29355" y="9339"/>
                  </a:cubicBezTo>
                  <a:cubicBezTo>
                    <a:pt x="29088" y="8672"/>
                    <a:pt x="28755" y="8038"/>
                    <a:pt x="28388" y="7438"/>
                  </a:cubicBezTo>
                  <a:cubicBezTo>
                    <a:pt x="28288" y="7304"/>
                    <a:pt x="28188" y="7138"/>
                    <a:pt x="28087" y="6971"/>
                  </a:cubicBezTo>
                  <a:cubicBezTo>
                    <a:pt x="28054" y="6904"/>
                    <a:pt x="28021" y="6837"/>
                    <a:pt x="27954" y="6737"/>
                  </a:cubicBezTo>
                  <a:lnTo>
                    <a:pt x="27787" y="6537"/>
                  </a:lnTo>
                  <a:lnTo>
                    <a:pt x="27153" y="5670"/>
                  </a:lnTo>
                  <a:cubicBezTo>
                    <a:pt x="26920" y="5370"/>
                    <a:pt x="26653" y="5103"/>
                    <a:pt x="26386" y="4836"/>
                  </a:cubicBezTo>
                  <a:cubicBezTo>
                    <a:pt x="26286" y="4669"/>
                    <a:pt x="26153" y="4536"/>
                    <a:pt x="26019" y="4402"/>
                  </a:cubicBezTo>
                  <a:lnTo>
                    <a:pt x="25586" y="4035"/>
                  </a:lnTo>
                  <a:cubicBezTo>
                    <a:pt x="25052" y="3502"/>
                    <a:pt x="24452" y="3035"/>
                    <a:pt x="23818" y="2601"/>
                  </a:cubicBezTo>
                  <a:cubicBezTo>
                    <a:pt x="23484" y="2401"/>
                    <a:pt x="23151" y="2201"/>
                    <a:pt x="22817" y="2001"/>
                  </a:cubicBezTo>
                  <a:lnTo>
                    <a:pt x="22584" y="1834"/>
                  </a:lnTo>
                  <a:cubicBezTo>
                    <a:pt x="22483" y="1801"/>
                    <a:pt x="22417" y="1767"/>
                    <a:pt x="22317" y="1734"/>
                  </a:cubicBezTo>
                  <a:lnTo>
                    <a:pt x="21783" y="1467"/>
                  </a:lnTo>
                  <a:lnTo>
                    <a:pt x="21249" y="1200"/>
                  </a:lnTo>
                  <a:lnTo>
                    <a:pt x="20716" y="1000"/>
                  </a:lnTo>
                  <a:lnTo>
                    <a:pt x="20148" y="800"/>
                  </a:lnTo>
                  <a:lnTo>
                    <a:pt x="19882" y="700"/>
                  </a:lnTo>
                  <a:lnTo>
                    <a:pt x="19581" y="633"/>
                  </a:lnTo>
                  <a:lnTo>
                    <a:pt x="18414" y="299"/>
                  </a:lnTo>
                  <a:lnTo>
                    <a:pt x="17246" y="133"/>
                  </a:lnTo>
                  <a:cubicBezTo>
                    <a:pt x="16571" y="44"/>
                    <a:pt x="15895" y="0"/>
                    <a:pt x="152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135"/>
            <p:cNvSpPr/>
            <p:nvPr/>
          </p:nvSpPr>
          <p:spPr>
            <a:xfrm>
              <a:off x="4465025" y="1119400"/>
              <a:ext cx="309425" cy="259550"/>
            </a:xfrm>
            <a:custGeom>
              <a:rect b="b" l="l" r="r" t="t"/>
              <a:pathLst>
                <a:path extrusionOk="0" h="10382" w="12377">
                  <a:moveTo>
                    <a:pt x="3720" y="1"/>
                  </a:moveTo>
                  <a:cubicBezTo>
                    <a:pt x="3560" y="1"/>
                    <a:pt x="3398" y="14"/>
                    <a:pt x="3236" y="41"/>
                  </a:cubicBezTo>
                  <a:cubicBezTo>
                    <a:pt x="2469" y="174"/>
                    <a:pt x="1802" y="541"/>
                    <a:pt x="1268" y="1075"/>
                  </a:cubicBezTo>
                  <a:cubicBezTo>
                    <a:pt x="701" y="1609"/>
                    <a:pt x="334" y="2309"/>
                    <a:pt x="167" y="3076"/>
                  </a:cubicBezTo>
                  <a:cubicBezTo>
                    <a:pt x="1" y="4044"/>
                    <a:pt x="134" y="5045"/>
                    <a:pt x="601" y="5945"/>
                  </a:cubicBezTo>
                  <a:cubicBezTo>
                    <a:pt x="1101" y="6846"/>
                    <a:pt x="1835" y="7613"/>
                    <a:pt x="2702" y="8180"/>
                  </a:cubicBezTo>
                  <a:cubicBezTo>
                    <a:pt x="4103" y="9147"/>
                    <a:pt x="6005" y="10382"/>
                    <a:pt x="6005" y="10382"/>
                  </a:cubicBezTo>
                  <a:cubicBezTo>
                    <a:pt x="6005" y="10382"/>
                    <a:pt x="7706" y="9248"/>
                    <a:pt x="9207" y="8447"/>
                  </a:cubicBezTo>
                  <a:cubicBezTo>
                    <a:pt x="10141" y="7980"/>
                    <a:pt x="10942" y="7313"/>
                    <a:pt x="11575" y="6479"/>
                  </a:cubicBezTo>
                  <a:cubicBezTo>
                    <a:pt x="12109" y="5645"/>
                    <a:pt x="12376" y="4678"/>
                    <a:pt x="12309" y="3677"/>
                  </a:cubicBezTo>
                  <a:cubicBezTo>
                    <a:pt x="12276" y="2910"/>
                    <a:pt x="11976" y="2176"/>
                    <a:pt x="11475" y="1575"/>
                  </a:cubicBezTo>
                  <a:cubicBezTo>
                    <a:pt x="11008" y="942"/>
                    <a:pt x="10375" y="508"/>
                    <a:pt x="9674" y="274"/>
                  </a:cubicBezTo>
                  <a:cubicBezTo>
                    <a:pt x="9408" y="199"/>
                    <a:pt x="9139" y="163"/>
                    <a:pt x="8874" y="163"/>
                  </a:cubicBezTo>
                  <a:cubicBezTo>
                    <a:pt x="7843" y="163"/>
                    <a:pt x="6869" y="707"/>
                    <a:pt x="6338" y="1609"/>
                  </a:cubicBezTo>
                  <a:cubicBezTo>
                    <a:pt x="6138" y="1208"/>
                    <a:pt x="5838" y="875"/>
                    <a:pt x="5504" y="608"/>
                  </a:cubicBezTo>
                  <a:cubicBezTo>
                    <a:pt x="4972" y="209"/>
                    <a:pt x="4355" y="1"/>
                    <a:pt x="372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135"/>
            <p:cNvSpPr/>
            <p:nvPr/>
          </p:nvSpPr>
          <p:spPr>
            <a:xfrm>
              <a:off x="2799675" y="567250"/>
              <a:ext cx="1062450" cy="939925"/>
            </a:xfrm>
            <a:custGeom>
              <a:rect b="b" l="l" r="r" t="t"/>
              <a:pathLst>
                <a:path extrusionOk="0" h="37597" w="42498">
                  <a:moveTo>
                    <a:pt x="21234" y="0"/>
                  </a:moveTo>
                  <a:cubicBezTo>
                    <a:pt x="17311" y="0"/>
                    <a:pt x="13355" y="1222"/>
                    <a:pt x="9974" y="3747"/>
                  </a:cubicBezTo>
                  <a:cubicBezTo>
                    <a:pt x="1668" y="9985"/>
                    <a:pt x="0" y="21760"/>
                    <a:pt x="6205" y="30066"/>
                  </a:cubicBezTo>
                  <a:cubicBezTo>
                    <a:pt x="9905" y="34993"/>
                    <a:pt x="15554" y="37596"/>
                    <a:pt x="21272" y="37596"/>
                  </a:cubicBezTo>
                  <a:cubicBezTo>
                    <a:pt x="25192" y="37596"/>
                    <a:pt x="29145" y="36373"/>
                    <a:pt x="32524" y="33835"/>
                  </a:cubicBezTo>
                  <a:cubicBezTo>
                    <a:pt x="40829" y="27631"/>
                    <a:pt x="42497" y="15822"/>
                    <a:pt x="36293" y="7516"/>
                  </a:cubicBezTo>
                  <a:cubicBezTo>
                    <a:pt x="32594" y="2592"/>
                    <a:pt x="26949" y="0"/>
                    <a:pt x="2123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135"/>
            <p:cNvSpPr/>
            <p:nvPr/>
          </p:nvSpPr>
          <p:spPr>
            <a:xfrm>
              <a:off x="3566050" y="1552250"/>
              <a:ext cx="121775" cy="120650"/>
            </a:xfrm>
            <a:custGeom>
              <a:rect b="b" l="l" r="r" t="t"/>
              <a:pathLst>
                <a:path extrusionOk="0" h="4826" w="4871">
                  <a:moveTo>
                    <a:pt x="2476" y="1"/>
                  </a:moveTo>
                  <a:cubicBezTo>
                    <a:pt x="1996" y="1"/>
                    <a:pt x="1525" y="136"/>
                    <a:pt x="1135" y="406"/>
                  </a:cubicBezTo>
                  <a:cubicBezTo>
                    <a:pt x="801" y="573"/>
                    <a:pt x="534" y="840"/>
                    <a:pt x="334" y="1173"/>
                  </a:cubicBezTo>
                  <a:cubicBezTo>
                    <a:pt x="101" y="1540"/>
                    <a:pt x="1" y="1941"/>
                    <a:pt x="1" y="2374"/>
                  </a:cubicBezTo>
                  <a:cubicBezTo>
                    <a:pt x="1" y="2841"/>
                    <a:pt x="167" y="3308"/>
                    <a:pt x="401" y="3709"/>
                  </a:cubicBezTo>
                  <a:cubicBezTo>
                    <a:pt x="668" y="4142"/>
                    <a:pt x="1068" y="4476"/>
                    <a:pt x="1535" y="4676"/>
                  </a:cubicBezTo>
                  <a:cubicBezTo>
                    <a:pt x="1826" y="4773"/>
                    <a:pt x="2118" y="4825"/>
                    <a:pt x="2409" y="4825"/>
                  </a:cubicBezTo>
                  <a:cubicBezTo>
                    <a:pt x="2618" y="4825"/>
                    <a:pt x="2827" y="4798"/>
                    <a:pt x="3036" y="4743"/>
                  </a:cubicBezTo>
                  <a:cubicBezTo>
                    <a:pt x="3503" y="4609"/>
                    <a:pt x="3903" y="4342"/>
                    <a:pt x="4237" y="4009"/>
                  </a:cubicBezTo>
                  <a:cubicBezTo>
                    <a:pt x="4537" y="3709"/>
                    <a:pt x="4737" y="3308"/>
                    <a:pt x="4804" y="2908"/>
                  </a:cubicBezTo>
                  <a:cubicBezTo>
                    <a:pt x="4871" y="2541"/>
                    <a:pt x="4837" y="2174"/>
                    <a:pt x="4737" y="1807"/>
                  </a:cubicBezTo>
                  <a:cubicBezTo>
                    <a:pt x="4604" y="1274"/>
                    <a:pt x="4304" y="840"/>
                    <a:pt x="3870" y="506"/>
                  </a:cubicBezTo>
                  <a:cubicBezTo>
                    <a:pt x="3803" y="440"/>
                    <a:pt x="3737" y="406"/>
                    <a:pt x="3670" y="373"/>
                  </a:cubicBezTo>
                  <a:cubicBezTo>
                    <a:pt x="3636" y="340"/>
                    <a:pt x="3570" y="306"/>
                    <a:pt x="3503" y="306"/>
                  </a:cubicBezTo>
                  <a:cubicBezTo>
                    <a:pt x="3470" y="273"/>
                    <a:pt x="3436" y="239"/>
                    <a:pt x="3370" y="239"/>
                  </a:cubicBezTo>
                  <a:cubicBezTo>
                    <a:pt x="3370" y="273"/>
                    <a:pt x="3570" y="340"/>
                    <a:pt x="3837" y="573"/>
                  </a:cubicBezTo>
                  <a:cubicBezTo>
                    <a:pt x="4204" y="907"/>
                    <a:pt x="4504" y="1340"/>
                    <a:pt x="4637" y="1841"/>
                  </a:cubicBezTo>
                  <a:cubicBezTo>
                    <a:pt x="4704" y="2174"/>
                    <a:pt x="4704" y="2541"/>
                    <a:pt x="4671" y="2875"/>
                  </a:cubicBezTo>
                  <a:cubicBezTo>
                    <a:pt x="4570" y="3275"/>
                    <a:pt x="4404" y="3609"/>
                    <a:pt x="4103" y="3909"/>
                  </a:cubicBezTo>
                  <a:cubicBezTo>
                    <a:pt x="3641" y="4438"/>
                    <a:pt x="3039" y="4675"/>
                    <a:pt x="2444" y="4675"/>
                  </a:cubicBezTo>
                  <a:cubicBezTo>
                    <a:pt x="1279" y="4675"/>
                    <a:pt x="145" y="3766"/>
                    <a:pt x="167" y="2374"/>
                  </a:cubicBezTo>
                  <a:cubicBezTo>
                    <a:pt x="167" y="1974"/>
                    <a:pt x="267" y="1574"/>
                    <a:pt x="468" y="1240"/>
                  </a:cubicBezTo>
                  <a:cubicBezTo>
                    <a:pt x="634" y="940"/>
                    <a:pt x="901" y="706"/>
                    <a:pt x="1201" y="506"/>
                  </a:cubicBezTo>
                  <a:cubicBezTo>
                    <a:pt x="1568" y="262"/>
                    <a:pt x="2018" y="102"/>
                    <a:pt x="2500" y="102"/>
                  </a:cubicBezTo>
                  <a:cubicBezTo>
                    <a:pt x="2545" y="102"/>
                    <a:pt x="2590" y="103"/>
                    <a:pt x="2636" y="106"/>
                  </a:cubicBezTo>
                  <a:cubicBezTo>
                    <a:pt x="3003" y="106"/>
                    <a:pt x="3203" y="173"/>
                    <a:pt x="3203" y="173"/>
                  </a:cubicBezTo>
                  <a:cubicBezTo>
                    <a:pt x="3136" y="139"/>
                    <a:pt x="3103" y="106"/>
                    <a:pt x="3036" y="106"/>
                  </a:cubicBezTo>
                  <a:cubicBezTo>
                    <a:pt x="3003" y="73"/>
                    <a:pt x="2936" y="39"/>
                    <a:pt x="2869" y="39"/>
                  </a:cubicBezTo>
                  <a:cubicBezTo>
                    <a:pt x="2803" y="39"/>
                    <a:pt x="2702" y="6"/>
                    <a:pt x="2636" y="6"/>
                  </a:cubicBezTo>
                  <a:cubicBezTo>
                    <a:pt x="2582" y="3"/>
                    <a:pt x="2529" y="1"/>
                    <a:pt x="24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135"/>
            <p:cNvSpPr/>
            <p:nvPr/>
          </p:nvSpPr>
          <p:spPr>
            <a:xfrm>
              <a:off x="2860550" y="565025"/>
              <a:ext cx="949875" cy="950475"/>
            </a:xfrm>
            <a:custGeom>
              <a:rect b="b" l="l" r="r" t="t"/>
              <a:pathLst>
                <a:path extrusionOk="0" h="38019" w="37995">
                  <a:moveTo>
                    <a:pt x="19281" y="0"/>
                  </a:moveTo>
                  <a:cubicBezTo>
                    <a:pt x="18814" y="0"/>
                    <a:pt x="18380" y="33"/>
                    <a:pt x="17913" y="33"/>
                  </a:cubicBezTo>
                  <a:cubicBezTo>
                    <a:pt x="17680" y="67"/>
                    <a:pt x="17446" y="67"/>
                    <a:pt x="17213" y="100"/>
                  </a:cubicBezTo>
                  <a:lnTo>
                    <a:pt x="16512" y="167"/>
                  </a:lnTo>
                  <a:cubicBezTo>
                    <a:pt x="15578" y="300"/>
                    <a:pt x="14644" y="500"/>
                    <a:pt x="13744" y="734"/>
                  </a:cubicBezTo>
                  <a:lnTo>
                    <a:pt x="12376" y="1201"/>
                  </a:lnTo>
                  <a:lnTo>
                    <a:pt x="12042" y="1301"/>
                  </a:lnTo>
                  <a:lnTo>
                    <a:pt x="11709" y="1468"/>
                  </a:lnTo>
                  <a:lnTo>
                    <a:pt x="11042" y="1768"/>
                  </a:lnTo>
                  <a:lnTo>
                    <a:pt x="10374" y="2068"/>
                  </a:lnTo>
                  <a:lnTo>
                    <a:pt x="9741" y="2435"/>
                  </a:lnTo>
                  <a:lnTo>
                    <a:pt x="9107" y="2802"/>
                  </a:lnTo>
                  <a:lnTo>
                    <a:pt x="8773" y="2969"/>
                  </a:lnTo>
                  <a:lnTo>
                    <a:pt x="8473" y="3169"/>
                  </a:lnTo>
                  <a:cubicBezTo>
                    <a:pt x="8073" y="3469"/>
                    <a:pt x="7673" y="3769"/>
                    <a:pt x="7272" y="4036"/>
                  </a:cubicBezTo>
                  <a:lnTo>
                    <a:pt x="6138" y="5037"/>
                  </a:lnTo>
                  <a:cubicBezTo>
                    <a:pt x="4637" y="6405"/>
                    <a:pt x="3369" y="8039"/>
                    <a:pt x="2369" y="9807"/>
                  </a:cubicBezTo>
                  <a:cubicBezTo>
                    <a:pt x="1401" y="11575"/>
                    <a:pt x="701" y="13510"/>
                    <a:pt x="334" y="15511"/>
                  </a:cubicBezTo>
                  <a:cubicBezTo>
                    <a:pt x="234" y="16011"/>
                    <a:pt x="134" y="16512"/>
                    <a:pt x="100" y="17012"/>
                  </a:cubicBezTo>
                  <a:cubicBezTo>
                    <a:pt x="67" y="17513"/>
                    <a:pt x="34" y="18013"/>
                    <a:pt x="0" y="18480"/>
                  </a:cubicBezTo>
                  <a:lnTo>
                    <a:pt x="0" y="18847"/>
                  </a:lnTo>
                  <a:lnTo>
                    <a:pt x="0" y="19214"/>
                  </a:lnTo>
                  <a:lnTo>
                    <a:pt x="34" y="19948"/>
                  </a:lnTo>
                  <a:lnTo>
                    <a:pt x="34" y="20715"/>
                  </a:lnTo>
                  <a:lnTo>
                    <a:pt x="134" y="21415"/>
                  </a:lnTo>
                  <a:lnTo>
                    <a:pt x="234" y="22149"/>
                  </a:lnTo>
                  <a:lnTo>
                    <a:pt x="301" y="22516"/>
                  </a:lnTo>
                  <a:lnTo>
                    <a:pt x="367" y="22850"/>
                  </a:lnTo>
                  <a:cubicBezTo>
                    <a:pt x="501" y="23317"/>
                    <a:pt x="601" y="23784"/>
                    <a:pt x="701" y="24251"/>
                  </a:cubicBezTo>
                  <a:cubicBezTo>
                    <a:pt x="1001" y="25151"/>
                    <a:pt x="1335" y="26052"/>
                    <a:pt x="1702" y="26919"/>
                  </a:cubicBezTo>
                  <a:lnTo>
                    <a:pt x="2002" y="27553"/>
                  </a:lnTo>
                  <a:cubicBezTo>
                    <a:pt x="2102" y="27753"/>
                    <a:pt x="2235" y="27953"/>
                    <a:pt x="2335" y="28154"/>
                  </a:cubicBezTo>
                  <a:cubicBezTo>
                    <a:pt x="2569" y="28554"/>
                    <a:pt x="2769" y="28954"/>
                    <a:pt x="3036" y="29354"/>
                  </a:cubicBezTo>
                  <a:cubicBezTo>
                    <a:pt x="3303" y="29721"/>
                    <a:pt x="3570" y="30088"/>
                    <a:pt x="3803" y="30455"/>
                  </a:cubicBezTo>
                  <a:lnTo>
                    <a:pt x="4003" y="30722"/>
                  </a:lnTo>
                  <a:cubicBezTo>
                    <a:pt x="4070" y="30822"/>
                    <a:pt x="4170" y="30922"/>
                    <a:pt x="4237" y="30989"/>
                  </a:cubicBezTo>
                  <a:lnTo>
                    <a:pt x="4670" y="31489"/>
                  </a:lnTo>
                  <a:cubicBezTo>
                    <a:pt x="5237" y="32156"/>
                    <a:pt x="5871" y="32790"/>
                    <a:pt x="6538" y="33391"/>
                  </a:cubicBezTo>
                  <a:cubicBezTo>
                    <a:pt x="6872" y="33657"/>
                    <a:pt x="7206" y="33924"/>
                    <a:pt x="7539" y="34191"/>
                  </a:cubicBezTo>
                  <a:lnTo>
                    <a:pt x="8073" y="34558"/>
                  </a:lnTo>
                  <a:cubicBezTo>
                    <a:pt x="8240" y="34692"/>
                    <a:pt x="8406" y="34792"/>
                    <a:pt x="8607" y="34925"/>
                  </a:cubicBezTo>
                  <a:lnTo>
                    <a:pt x="9674" y="35592"/>
                  </a:lnTo>
                  <a:cubicBezTo>
                    <a:pt x="10041" y="35792"/>
                    <a:pt x="10408" y="35959"/>
                    <a:pt x="10775" y="36126"/>
                  </a:cubicBezTo>
                  <a:cubicBezTo>
                    <a:pt x="11509" y="36493"/>
                    <a:pt x="12242" y="36793"/>
                    <a:pt x="13010" y="37060"/>
                  </a:cubicBezTo>
                  <a:lnTo>
                    <a:pt x="13277" y="37160"/>
                  </a:lnTo>
                  <a:cubicBezTo>
                    <a:pt x="13377" y="37193"/>
                    <a:pt x="13477" y="37193"/>
                    <a:pt x="13577" y="37227"/>
                  </a:cubicBezTo>
                  <a:lnTo>
                    <a:pt x="14144" y="37393"/>
                  </a:lnTo>
                  <a:cubicBezTo>
                    <a:pt x="14511" y="37460"/>
                    <a:pt x="14878" y="37594"/>
                    <a:pt x="15278" y="37660"/>
                  </a:cubicBezTo>
                  <a:lnTo>
                    <a:pt x="16379" y="37827"/>
                  </a:lnTo>
                  <a:lnTo>
                    <a:pt x="16946" y="37927"/>
                  </a:lnTo>
                  <a:lnTo>
                    <a:pt x="17513" y="37961"/>
                  </a:lnTo>
                  <a:lnTo>
                    <a:pt x="18580" y="37994"/>
                  </a:lnTo>
                  <a:cubicBezTo>
                    <a:pt x="18680" y="38011"/>
                    <a:pt x="18772" y="38019"/>
                    <a:pt x="18864" y="38019"/>
                  </a:cubicBezTo>
                  <a:cubicBezTo>
                    <a:pt x="18956" y="38019"/>
                    <a:pt x="19047" y="38011"/>
                    <a:pt x="19147" y="37994"/>
                  </a:cubicBezTo>
                  <a:lnTo>
                    <a:pt x="19681" y="37994"/>
                  </a:lnTo>
                  <a:cubicBezTo>
                    <a:pt x="20015" y="37961"/>
                    <a:pt x="20382" y="37961"/>
                    <a:pt x="20715" y="37927"/>
                  </a:cubicBezTo>
                  <a:lnTo>
                    <a:pt x="21716" y="37794"/>
                  </a:lnTo>
                  <a:cubicBezTo>
                    <a:pt x="24118" y="37460"/>
                    <a:pt x="26453" y="36626"/>
                    <a:pt x="28554" y="35392"/>
                  </a:cubicBezTo>
                  <a:cubicBezTo>
                    <a:pt x="28754" y="35259"/>
                    <a:pt x="29021" y="35125"/>
                    <a:pt x="29221" y="34992"/>
                  </a:cubicBezTo>
                  <a:lnTo>
                    <a:pt x="29855" y="34558"/>
                  </a:lnTo>
                  <a:lnTo>
                    <a:pt x="30422" y="34158"/>
                  </a:lnTo>
                  <a:cubicBezTo>
                    <a:pt x="30522" y="34091"/>
                    <a:pt x="30622" y="34024"/>
                    <a:pt x="30722" y="33958"/>
                  </a:cubicBezTo>
                  <a:lnTo>
                    <a:pt x="30989" y="33724"/>
                  </a:lnTo>
                  <a:cubicBezTo>
                    <a:pt x="31323" y="33424"/>
                    <a:pt x="31656" y="33124"/>
                    <a:pt x="31990" y="32857"/>
                  </a:cubicBezTo>
                  <a:cubicBezTo>
                    <a:pt x="32290" y="32557"/>
                    <a:pt x="32557" y="32256"/>
                    <a:pt x="32824" y="31990"/>
                  </a:cubicBezTo>
                  <a:lnTo>
                    <a:pt x="33191" y="31589"/>
                  </a:lnTo>
                  <a:cubicBezTo>
                    <a:pt x="33324" y="31456"/>
                    <a:pt x="33424" y="31322"/>
                    <a:pt x="33524" y="31189"/>
                  </a:cubicBezTo>
                  <a:lnTo>
                    <a:pt x="34091" y="30455"/>
                  </a:lnTo>
                  <a:cubicBezTo>
                    <a:pt x="34258" y="30222"/>
                    <a:pt x="34425" y="29988"/>
                    <a:pt x="34592" y="29788"/>
                  </a:cubicBezTo>
                  <a:lnTo>
                    <a:pt x="34925" y="29221"/>
                  </a:lnTo>
                  <a:lnTo>
                    <a:pt x="35392" y="28520"/>
                  </a:lnTo>
                  <a:lnTo>
                    <a:pt x="35526" y="28254"/>
                  </a:lnTo>
                  <a:lnTo>
                    <a:pt x="35526" y="28254"/>
                  </a:lnTo>
                  <a:cubicBezTo>
                    <a:pt x="35526" y="28254"/>
                    <a:pt x="35459" y="28354"/>
                    <a:pt x="35359" y="28520"/>
                  </a:cubicBezTo>
                  <a:lnTo>
                    <a:pt x="34892" y="29254"/>
                  </a:lnTo>
                  <a:lnTo>
                    <a:pt x="34525" y="29821"/>
                  </a:lnTo>
                  <a:cubicBezTo>
                    <a:pt x="34392" y="30055"/>
                    <a:pt x="34225" y="30222"/>
                    <a:pt x="34025" y="30455"/>
                  </a:cubicBezTo>
                  <a:cubicBezTo>
                    <a:pt x="33858" y="30689"/>
                    <a:pt x="33658" y="30922"/>
                    <a:pt x="33458" y="31189"/>
                  </a:cubicBezTo>
                  <a:cubicBezTo>
                    <a:pt x="33358" y="31356"/>
                    <a:pt x="33257" y="31456"/>
                    <a:pt x="33124" y="31589"/>
                  </a:cubicBezTo>
                  <a:lnTo>
                    <a:pt x="32757" y="31990"/>
                  </a:lnTo>
                  <a:cubicBezTo>
                    <a:pt x="32490" y="32256"/>
                    <a:pt x="32223" y="32557"/>
                    <a:pt x="31923" y="32824"/>
                  </a:cubicBezTo>
                  <a:lnTo>
                    <a:pt x="30922" y="33657"/>
                  </a:lnTo>
                  <a:lnTo>
                    <a:pt x="30656" y="33891"/>
                  </a:lnTo>
                  <a:cubicBezTo>
                    <a:pt x="30589" y="33991"/>
                    <a:pt x="30489" y="34024"/>
                    <a:pt x="30389" y="34124"/>
                  </a:cubicBezTo>
                  <a:cubicBezTo>
                    <a:pt x="30189" y="34225"/>
                    <a:pt x="29988" y="34391"/>
                    <a:pt x="29788" y="34525"/>
                  </a:cubicBezTo>
                  <a:lnTo>
                    <a:pt x="29155" y="34958"/>
                  </a:lnTo>
                  <a:cubicBezTo>
                    <a:pt x="28954" y="35058"/>
                    <a:pt x="28721" y="35192"/>
                    <a:pt x="28487" y="35325"/>
                  </a:cubicBezTo>
                  <a:cubicBezTo>
                    <a:pt x="26386" y="36560"/>
                    <a:pt x="24084" y="37360"/>
                    <a:pt x="21683" y="37694"/>
                  </a:cubicBezTo>
                  <a:lnTo>
                    <a:pt x="20682" y="37827"/>
                  </a:lnTo>
                  <a:cubicBezTo>
                    <a:pt x="20348" y="37860"/>
                    <a:pt x="19981" y="37860"/>
                    <a:pt x="19648" y="37860"/>
                  </a:cubicBezTo>
                  <a:lnTo>
                    <a:pt x="19114" y="37860"/>
                  </a:lnTo>
                  <a:cubicBezTo>
                    <a:pt x="19031" y="37877"/>
                    <a:pt x="18939" y="37885"/>
                    <a:pt x="18847" y="37885"/>
                  </a:cubicBezTo>
                  <a:cubicBezTo>
                    <a:pt x="18755" y="37885"/>
                    <a:pt x="18664" y="37877"/>
                    <a:pt x="18580" y="37860"/>
                  </a:cubicBezTo>
                  <a:lnTo>
                    <a:pt x="17513" y="37827"/>
                  </a:lnTo>
                  <a:lnTo>
                    <a:pt x="16946" y="37794"/>
                  </a:lnTo>
                  <a:lnTo>
                    <a:pt x="16412" y="37694"/>
                  </a:lnTo>
                  <a:lnTo>
                    <a:pt x="15278" y="37527"/>
                  </a:lnTo>
                  <a:cubicBezTo>
                    <a:pt x="14911" y="37460"/>
                    <a:pt x="14544" y="37327"/>
                    <a:pt x="14177" y="37227"/>
                  </a:cubicBezTo>
                  <a:lnTo>
                    <a:pt x="13610" y="37093"/>
                  </a:lnTo>
                  <a:lnTo>
                    <a:pt x="13310" y="37027"/>
                  </a:lnTo>
                  <a:lnTo>
                    <a:pt x="13043" y="36926"/>
                  </a:lnTo>
                  <a:cubicBezTo>
                    <a:pt x="12276" y="36660"/>
                    <a:pt x="11542" y="36359"/>
                    <a:pt x="10808" y="35992"/>
                  </a:cubicBezTo>
                  <a:cubicBezTo>
                    <a:pt x="10475" y="35826"/>
                    <a:pt x="10074" y="35659"/>
                    <a:pt x="9741" y="35459"/>
                  </a:cubicBezTo>
                  <a:lnTo>
                    <a:pt x="8673" y="34792"/>
                  </a:lnTo>
                  <a:cubicBezTo>
                    <a:pt x="8473" y="34658"/>
                    <a:pt x="8306" y="34558"/>
                    <a:pt x="8140" y="34458"/>
                  </a:cubicBezTo>
                  <a:lnTo>
                    <a:pt x="7639" y="34058"/>
                  </a:lnTo>
                  <a:cubicBezTo>
                    <a:pt x="7306" y="33791"/>
                    <a:pt x="6939" y="33524"/>
                    <a:pt x="6605" y="33257"/>
                  </a:cubicBezTo>
                  <a:cubicBezTo>
                    <a:pt x="5971" y="32690"/>
                    <a:pt x="5338" y="32056"/>
                    <a:pt x="4770" y="31389"/>
                  </a:cubicBezTo>
                  <a:lnTo>
                    <a:pt x="4370" y="30889"/>
                  </a:lnTo>
                  <a:cubicBezTo>
                    <a:pt x="4303" y="30822"/>
                    <a:pt x="4203" y="30722"/>
                    <a:pt x="4137" y="30622"/>
                  </a:cubicBezTo>
                  <a:lnTo>
                    <a:pt x="3937" y="30355"/>
                  </a:lnTo>
                  <a:lnTo>
                    <a:pt x="3169" y="29254"/>
                  </a:lnTo>
                  <a:cubicBezTo>
                    <a:pt x="2936" y="28887"/>
                    <a:pt x="2702" y="28487"/>
                    <a:pt x="2469" y="28087"/>
                  </a:cubicBezTo>
                  <a:cubicBezTo>
                    <a:pt x="2369" y="27887"/>
                    <a:pt x="2235" y="27687"/>
                    <a:pt x="2135" y="27486"/>
                  </a:cubicBezTo>
                  <a:lnTo>
                    <a:pt x="1868" y="26853"/>
                  </a:lnTo>
                  <a:cubicBezTo>
                    <a:pt x="1468" y="25985"/>
                    <a:pt x="1135" y="25118"/>
                    <a:pt x="868" y="24217"/>
                  </a:cubicBezTo>
                  <a:cubicBezTo>
                    <a:pt x="768" y="23750"/>
                    <a:pt x="668" y="23283"/>
                    <a:pt x="534" y="22816"/>
                  </a:cubicBezTo>
                  <a:lnTo>
                    <a:pt x="467" y="22483"/>
                  </a:lnTo>
                  <a:lnTo>
                    <a:pt x="434" y="22116"/>
                  </a:lnTo>
                  <a:lnTo>
                    <a:pt x="334" y="21415"/>
                  </a:lnTo>
                  <a:lnTo>
                    <a:pt x="201" y="20681"/>
                  </a:lnTo>
                  <a:lnTo>
                    <a:pt x="167" y="19948"/>
                  </a:lnTo>
                  <a:lnTo>
                    <a:pt x="134" y="19214"/>
                  </a:lnTo>
                  <a:lnTo>
                    <a:pt x="134" y="18847"/>
                  </a:lnTo>
                  <a:lnTo>
                    <a:pt x="134" y="18480"/>
                  </a:lnTo>
                  <a:lnTo>
                    <a:pt x="234" y="17012"/>
                  </a:lnTo>
                  <a:cubicBezTo>
                    <a:pt x="301" y="16545"/>
                    <a:pt x="367" y="16045"/>
                    <a:pt x="467" y="15544"/>
                  </a:cubicBezTo>
                  <a:cubicBezTo>
                    <a:pt x="834" y="13576"/>
                    <a:pt x="1535" y="11642"/>
                    <a:pt x="2502" y="9874"/>
                  </a:cubicBezTo>
                  <a:cubicBezTo>
                    <a:pt x="3503" y="8139"/>
                    <a:pt x="4770" y="6538"/>
                    <a:pt x="6238" y="5170"/>
                  </a:cubicBezTo>
                  <a:lnTo>
                    <a:pt x="7372" y="4170"/>
                  </a:lnTo>
                  <a:lnTo>
                    <a:pt x="8573" y="3336"/>
                  </a:lnTo>
                  <a:lnTo>
                    <a:pt x="8873" y="3136"/>
                  </a:lnTo>
                  <a:lnTo>
                    <a:pt x="9207" y="2969"/>
                  </a:lnTo>
                  <a:lnTo>
                    <a:pt x="9841" y="2602"/>
                  </a:lnTo>
                  <a:lnTo>
                    <a:pt x="10441" y="2235"/>
                  </a:lnTo>
                  <a:lnTo>
                    <a:pt x="11108" y="1935"/>
                  </a:lnTo>
                  <a:lnTo>
                    <a:pt x="11775" y="1668"/>
                  </a:lnTo>
                  <a:lnTo>
                    <a:pt x="12109" y="1534"/>
                  </a:lnTo>
                  <a:lnTo>
                    <a:pt x="12443" y="1401"/>
                  </a:lnTo>
                  <a:lnTo>
                    <a:pt x="13777" y="967"/>
                  </a:lnTo>
                  <a:cubicBezTo>
                    <a:pt x="14678" y="701"/>
                    <a:pt x="15612" y="534"/>
                    <a:pt x="16546" y="400"/>
                  </a:cubicBezTo>
                  <a:lnTo>
                    <a:pt x="17213" y="300"/>
                  </a:lnTo>
                  <a:cubicBezTo>
                    <a:pt x="17446" y="267"/>
                    <a:pt x="17680" y="267"/>
                    <a:pt x="17913" y="267"/>
                  </a:cubicBezTo>
                  <a:cubicBezTo>
                    <a:pt x="18380" y="267"/>
                    <a:pt x="18814" y="234"/>
                    <a:pt x="19281" y="234"/>
                  </a:cubicBezTo>
                  <a:lnTo>
                    <a:pt x="20615" y="300"/>
                  </a:lnTo>
                  <a:lnTo>
                    <a:pt x="20982" y="300"/>
                  </a:lnTo>
                  <a:lnTo>
                    <a:pt x="21282" y="367"/>
                  </a:lnTo>
                  <a:lnTo>
                    <a:pt x="21949" y="467"/>
                  </a:lnTo>
                  <a:cubicBezTo>
                    <a:pt x="22817" y="600"/>
                    <a:pt x="23684" y="767"/>
                    <a:pt x="24518" y="1034"/>
                  </a:cubicBezTo>
                  <a:cubicBezTo>
                    <a:pt x="24918" y="1134"/>
                    <a:pt x="25318" y="1301"/>
                    <a:pt x="25719" y="1434"/>
                  </a:cubicBezTo>
                  <a:lnTo>
                    <a:pt x="26319" y="1668"/>
                  </a:lnTo>
                  <a:cubicBezTo>
                    <a:pt x="26519" y="1735"/>
                    <a:pt x="26686" y="1835"/>
                    <a:pt x="26886" y="1935"/>
                  </a:cubicBezTo>
                  <a:lnTo>
                    <a:pt x="28020" y="2468"/>
                  </a:lnTo>
                  <a:cubicBezTo>
                    <a:pt x="28354" y="2669"/>
                    <a:pt x="28721" y="2902"/>
                    <a:pt x="29054" y="3102"/>
                  </a:cubicBezTo>
                  <a:cubicBezTo>
                    <a:pt x="29755" y="3536"/>
                    <a:pt x="30389" y="4003"/>
                    <a:pt x="31023" y="4503"/>
                  </a:cubicBezTo>
                  <a:lnTo>
                    <a:pt x="31256" y="4703"/>
                  </a:lnTo>
                  <a:cubicBezTo>
                    <a:pt x="31323" y="4770"/>
                    <a:pt x="31389" y="4837"/>
                    <a:pt x="31456" y="4904"/>
                  </a:cubicBezTo>
                  <a:lnTo>
                    <a:pt x="31890" y="5304"/>
                  </a:lnTo>
                  <a:cubicBezTo>
                    <a:pt x="32157" y="5571"/>
                    <a:pt x="32457" y="5838"/>
                    <a:pt x="32724" y="6104"/>
                  </a:cubicBezTo>
                  <a:lnTo>
                    <a:pt x="33458" y="6938"/>
                  </a:lnTo>
                  <a:cubicBezTo>
                    <a:pt x="33591" y="7072"/>
                    <a:pt x="33691" y="7205"/>
                    <a:pt x="33825" y="7372"/>
                  </a:cubicBezTo>
                  <a:lnTo>
                    <a:pt x="34158" y="7806"/>
                  </a:lnTo>
                  <a:lnTo>
                    <a:pt x="34759" y="8673"/>
                  </a:lnTo>
                  <a:cubicBezTo>
                    <a:pt x="34892" y="8840"/>
                    <a:pt x="34959" y="8973"/>
                    <a:pt x="35059" y="9140"/>
                  </a:cubicBezTo>
                  <a:lnTo>
                    <a:pt x="35326" y="9607"/>
                  </a:lnTo>
                  <a:cubicBezTo>
                    <a:pt x="35492" y="9907"/>
                    <a:pt x="35659" y="10207"/>
                    <a:pt x="35826" y="10508"/>
                  </a:cubicBezTo>
                  <a:lnTo>
                    <a:pt x="36260" y="11442"/>
                  </a:lnTo>
                  <a:cubicBezTo>
                    <a:pt x="37227" y="13643"/>
                    <a:pt x="37761" y="16011"/>
                    <a:pt x="37827" y="18447"/>
                  </a:cubicBezTo>
                  <a:cubicBezTo>
                    <a:pt x="37927" y="20281"/>
                    <a:pt x="37694" y="22083"/>
                    <a:pt x="37227" y="23850"/>
                  </a:cubicBezTo>
                  <a:cubicBezTo>
                    <a:pt x="37194" y="24051"/>
                    <a:pt x="37160" y="24217"/>
                    <a:pt x="37094" y="24384"/>
                  </a:cubicBezTo>
                  <a:cubicBezTo>
                    <a:pt x="37060" y="24551"/>
                    <a:pt x="36993" y="24718"/>
                    <a:pt x="36960" y="24885"/>
                  </a:cubicBezTo>
                  <a:cubicBezTo>
                    <a:pt x="36827" y="25185"/>
                    <a:pt x="36727" y="25485"/>
                    <a:pt x="36627" y="25752"/>
                  </a:cubicBezTo>
                  <a:cubicBezTo>
                    <a:pt x="36526" y="26052"/>
                    <a:pt x="36460" y="26286"/>
                    <a:pt x="36360" y="26519"/>
                  </a:cubicBezTo>
                  <a:lnTo>
                    <a:pt x="36059" y="27119"/>
                  </a:lnTo>
                  <a:cubicBezTo>
                    <a:pt x="35893" y="27453"/>
                    <a:pt x="35759" y="27720"/>
                    <a:pt x="35659" y="27920"/>
                  </a:cubicBezTo>
                  <a:cubicBezTo>
                    <a:pt x="35592" y="28120"/>
                    <a:pt x="35559" y="28220"/>
                    <a:pt x="35559" y="28220"/>
                  </a:cubicBezTo>
                  <a:cubicBezTo>
                    <a:pt x="35559" y="28220"/>
                    <a:pt x="35592" y="28120"/>
                    <a:pt x="35693" y="27887"/>
                  </a:cubicBezTo>
                  <a:lnTo>
                    <a:pt x="36093" y="27086"/>
                  </a:lnTo>
                  <a:lnTo>
                    <a:pt x="36393" y="26519"/>
                  </a:lnTo>
                  <a:cubicBezTo>
                    <a:pt x="36493" y="26286"/>
                    <a:pt x="36560" y="26019"/>
                    <a:pt x="36693" y="25752"/>
                  </a:cubicBezTo>
                  <a:cubicBezTo>
                    <a:pt x="36793" y="25485"/>
                    <a:pt x="36893" y="25185"/>
                    <a:pt x="36993" y="24885"/>
                  </a:cubicBezTo>
                  <a:cubicBezTo>
                    <a:pt x="37060" y="24718"/>
                    <a:pt x="37127" y="24551"/>
                    <a:pt x="37160" y="24384"/>
                  </a:cubicBezTo>
                  <a:cubicBezTo>
                    <a:pt x="37194" y="24217"/>
                    <a:pt x="37260" y="24051"/>
                    <a:pt x="37294" y="23850"/>
                  </a:cubicBezTo>
                  <a:cubicBezTo>
                    <a:pt x="37794" y="22083"/>
                    <a:pt x="37994" y="20248"/>
                    <a:pt x="37927" y="18447"/>
                  </a:cubicBezTo>
                  <a:cubicBezTo>
                    <a:pt x="37861" y="16011"/>
                    <a:pt x="37327" y="13610"/>
                    <a:pt x="36360" y="11375"/>
                  </a:cubicBezTo>
                  <a:cubicBezTo>
                    <a:pt x="36226" y="11075"/>
                    <a:pt x="36093" y="10741"/>
                    <a:pt x="35926" y="10441"/>
                  </a:cubicBezTo>
                  <a:cubicBezTo>
                    <a:pt x="35793" y="10141"/>
                    <a:pt x="35592" y="9840"/>
                    <a:pt x="35426" y="9540"/>
                  </a:cubicBezTo>
                  <a:cubicBezTo>
                    <a:pt x="35326" y="9373"/>
                    <a:pt x="35259" y="9207"/>
                    <a:pt x="35159" y="9073"/>
                  </a:cubicBezTo>
                  <a:cubicBezTo>
                    <a:pt x="35092" y="8906"/>
                    <a:pt x="34992" y="8740"/>
                    <a:pt x="34892" y="8606"/>
                  </a:cubicBezTo>
                  <a:lnTo>
                    <a:pt x="34225" y="7739"/>
                  </a:lnTo>
                  <a:lnTo>
                    <a:pt x="33925" y="7305"/>
                  </a:lnTo>
                  <a:lnTo>
                    <a:pt x="33558" y="6872"/>
                  </a:lnTo>
                  <a:lnTo>
                    <a:pt x="32790" y="6004"/>
                  </a:lnTo>
                  <a:cubicBezTo>
                    <a:pt x="32557" y="5737"/>
                    <a:pt x="32257" y="5471"/>
                    <a:pt x="31957" y="5204"/>
                  </a:cubicBezTo>
                  <a:lnTo>
                    <a:pt x="31556" y="4803"/>
                  </a:lnTo>
                  <a:cubicBezTo>
                    <a:pt x="31490" y="4737"/>
                    <a:pt x="31423" y="4670"/>
                    <a:pt x="31356" y="4603"/>
                  </a:cubicBezTo>
                  <a:lnTo>
                    <a:pt x="31089" y="4403"/>
                  </a:lnTo>
                  <a:cubicBezTo>
                    <a:pt x="30489" y="3903"/>
                    <a:pt x="29822" y="3436"/>
                    <a:pt x="29155" y="3002"/>
                  </a:cubicBezTo>
                  <a:cubicBezTo>
                    <a:pt x="28788" y="2769"/>
                    <a:pt x="28454" y="2535"/>
                    <a:pt x="28087" y="2368"/>
                  </a:cubicBezTo>
                  <a:lnTo>
                    <a:pt x="26986" y="1768"/>
                  </a:lnTo>
                  <a:cubicBezTo>
                    <a:pt x="26786" y="1701"/>
                    <a:pt x="26586" y="1601"/>
                    <a:pt x="26386" y="1501"/>
                  </a:cubicBezTo>
                  <a:lnTo>
                    <a:pt x="25785" y="1301"/>
                  </a:lnTo>
                  <a:cubicBezTo>
                    <a:pt x="25419" y="1134"/>
                    <a:pt x="24985" y="967"/>
                    <a:pt x="24585" y="867"/>
                  </a:cubicBezTo>
                  <a:cubicBezTo>
                    <a:pt x="23717" y="600"/>
                    <a:pt x="22883" y="400"/>
                    <a:pt x="22016" y="267"/>
                  </a:cubicBezTo>
                  <a:lnTo>
                    <a:pt x="21316" y="133"/>
                  </a:lnTo>
                  <a:cubicBezTo>
                    <a:pt x="21216" y="133"/>
                    <a:pt x="21082" y="100"/>
                    <a:pt x="20982" y="100"/>
                  </a:cubicBezTo>
                  <a:lnTo>
                    <a:pt x="20648" y="100"/>
                  </a:lnTo>
                  <a:lnTo>
                    <a:pt x="1928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135"/>
            <p:cNvSpPr/>
            <p:nvPr/>
          </p:nvSpPr>
          <p:spPr>
            <a:xfrm>
              <a:off x="3127400" y="796600"/>
              <a:ext cx="441175" cy="429750"/>
            </a:xfrm>
            <a:custGeom>
              <a:rect b="b" l="l" r="r" t="t"/>
              <a:pathLst>
                <a:path extrusionOk="0" h="17190" w="17647">
                  <a:moveTo>
                    <a:pt x="9597" y="1"/>
                  </a:moveTo>
                  <a:cubicBezTo>
                    <a:pt x="8101" y="1"/>
                    <a:pt x="6569" y="431"/>
                    <a:pt x="5171" y="1378"/>
                  </a:cubicBezTo>
                  <a:cubicBezTo>
                    <a:pt x="1" y="4880"/>
                    <a:pt x="735" y="12686"/>
                    <a:pt x="6472" y="15188"/>
                  </a:cubicBezTo>
                  <a:cubicBezTo>
                    <a:pt x="6472" y="16122"/>
                    <a:pt x="6505" y="17189"/>
                    <a:pt x="6505" y="17189"/>
                  </a:cubicBezTo>
                  <a:lnTo>
                    <a:pt x="13444" y="16989"/>
                  </a:lnTo>
                  <a:lnTo>
                    <a:pt x="13444" y="14854"/>
                  </a:lnTo>
                  <a:cubicBezTo>
                    <a:pt x="16045" y="13420"/>
                    <a:pt x="17647" y="10651"/>
                    <a:pt x="17547" y="7682"/>
                  </a:cubicBezTo>
                  <a:cubicBezTo>
                    <a:pt x="17401" y="3131"/>
                    <a:pt x="13632" y="1"/>
                    <a:pt x="95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135"/>
            <p:cNvSpPr/>
            <p:nvPr/>
          </p:nvSpPr>
          <p:spPr>
            <a:xfrm>
              <a:off x="3259775" y="996650"/>
              <a:ext cx="223750" cy="228025"/>
            </a:xfrm>
            <a:custGeom>
              <a:rect b="b" l="l" r="r" t="t"/>
              <a:pathLst>
                <a:path extrusionOk="0" h="9121" w="8950">
                  <a:moveTo>
                    <a:pt x="6080" y="381"/>
                  </a:moveTo>
                  <a:cubicBezTo>
                    <a:pt x="6214" y="381"/>
                    <a:pt x="6347" y="481"/>
                    <a:pt x="6414" y="614"/>
                  </a:cubicBezTo>
                  <a:cubicBezTo>
                    <a:pt x="6481" y="715"/>
                    <a:pt x="6481" y="881"/>
                    <a:pt x="6481" y="1015"/>
                  </a:cubicBezTo>
                  <a:cubicBezTo>
                    <a:pt x="6381" y="1315"/>
                    <a:pt x="6214" y="1582"/>
                    <a:pt x="5980" y="1782"/>
                  </a:cubicBezTo>
                  <a:cubicBezTo>
                    <a:pt x="5876" y="1865"/>
                    <a:pt x="5766" y="1940"/>
                    <a:pt x="5652" y="2005"/>
                  </a:cubicBezTo>
                  <a:lnTo>
                    <a:pt x="5652" y="2005"/>
                  </a:lnTo>
                  <a:cubicBezTo>
                    <a:pt x="5612" y="1923"/>
                    <a:pt x="5576" y="1838"/>
                    <a:pt x="5547" y="1749"/>
                  </a:cubicBezTo>
                  <a:cubicBezTo>
                    <a:pt x="5447" y="1482"/>
                    <a:pt x="5413" y="1182"/>
                    <a:pt x="5447" y="881"/>
                  </a:cubicBezTo>
                  <a:cubicBezTo>
                    <a:pt x="5513" y="748"/>
                    <a:pt x="5580" y="614"/>
                    <a:pt x="5680" y="514"/>
                  </a:cubicBezTo>
                  <a:cubicBezTo>
                    <a:pt x="5780" y="414"/>
                    <a:pt x="5914" y="381"/>
                    <a:pt x="6080" y="381"/>
                  </a:cubicBezTo>
                  <a:close/>
                  <a:moveTo>
                    <a:pt x="3111" y="59"/>
                  </a:moveTo>
                  <a:cubicBezTo>
                    <a:pt x="3189" y="59"/>
                    <a:pt x="3267" y="75"/>
                    <a:pt x="3345" y="114"/>
                  </a:cubicBezTo>
                  <a:cubicBezTo>
                    <a:pt x="3612" y="248"/>
                    <a:pt x="3745" y="548"/>
                    <a:pt x="3779" y="815"/>
                  </a:cubicBezTo>
                  <a:cubicBezTo>
                    <a:pt x="3779" y="1115"/>
                    <a:pt x="3779" y="1415"/>
                    <a:pt x="3679" y="1682"/>
                  </a:cubicBezTo>
                  <a:cubicBezTo>
                    <a:pt x="3637" y="1822"/>
                    <a:pt x="3584" y="1957"/>
                    <a:pt x="3519" y="2084"/>
                  </a:cubicBezTo>
                  <a:lnTo>
                    <a:pt x="3519" y="2084"/>
                  </a:lnTo>
                  <a:cubicBezTo>
                    <a:pt x="3180" y="1902"/>
                    <a:pt x="2896" y="1630"/>
                    <a:pt x="2711" y="1282"/>
                  </a:cubicBezTo>
                  <a:cubicBezTo>
                    <a:pt x="2578" y="1015"/>
                    <a:pt x="2545" y="681"/>
                    <a:pt x="2645" y="381"/>
                  </a:cubicBezTo>
                  <a:cubicBezTo>
                    <a:pt x="2711" y="248"/>
                    <a:pt x="2811" y="147"/>
                    <a:pt x="2945" y="81"/>
                  </a:cubicBezTo>
                  <a:cubicBezTo>
                    <a:pt x="3000" y="67"/>
                    <a:pt x="3055" y="59"/>
                    <a:pt x="3111" y="59"/>
                  </a:cubicBezTo>
                  <a:close/>
                  <a:moveTo>
                    <a:pt x="8232" y="1849"/>
                  </a:moveTo>
                  <a:cubicBezTo>
                    <a:pt x="8349" y="1849"/>
                    <a:pt x="8466" y="1882"/>
                    <a:pt x="8582" y="1949"/>
                  </a:cubicBezTo>
                  <a:cubicBezTo>
                    <a:pt x="8782" y="2049"/>
                    <a:pt x="8882" y="2316"/>
                    <a:pt x="8782" y="2549"/>
                  </a:cubicBezTo>
                  <a:cubicBezTo>
                    <a:pt x="8649" y="2783"/>
                    <a:pt x="8449" y="2949"/>
                    <a:pt x="8215" y="3050"/>
                  </a:cubicBezTo>
                  <a:cubicBezTo>
                    <a:pt x="7983" y="3134"/>
                    <a:pt x="7746" y="3174"/>
                    <a:pt x="7513" y="3174"/>
                  </a:cubicBezTo>
                  <a:cubicBezTo>
                    <a:pt x="7338" y="3174"/>
                    <a:pt x="7166" y="3151"/>
                    <a:pt x="6999" y="3108"/>
                  </a:cubicBezTo>
                  <a:lnTo>
                    <a:pt x="6999" y="3108"/>
                  </a:lnTo>
                  <a:cubicBezTo>
                    <a:pt x="7115" y="2865"/>
                    <a:pt x="7242" y="2635"/>
                    <a:pt x="7381" y="2416"/>
                  </a:cubicBezTo>
                  <a:cubicBezTo>
                    <a:pt x="7515" y="2216"/>
                    <a:pt x="7682" y="2049"/>
                    <a:pt x="7882" y="1949"/>
                  </a:cubicBezTo>
                  <a:cubicBezTo>
                    <a:pt x="7999" y="1882"/>
                    <a:pt x="8115" y="1849"/>
                    <a:pt x="8232" y="1849"/>
                  </a:cubicBezTo>
                  <a:close/>
                  <a:moveTo>
                    <a:pt x="703" y="2095"/>
                  </a:moveTo>
                  <a:cubicBezTo>
                    <a:pt x="792" y="2095"/>
                    <a:pt x="885" y="2121"/>
                    <a:pt x="977" y="2182"/>
                  </a:cubicBezTo>
                  <a:cubicBezTo>
                    <a:pt x="1177" y="2282"/>
                    <a:pt x="1344" y="2482"/>
                    <a:pt x="1444" y="2716"/>
                  </a:cubicBezTo>
                  <a:cubicBezTo>
                    <a:pt x="1556" y="2908"/>
                    <a:pt x="1652" y="3108"/>
                    <a:pt x="1741" y="3308"/>
                  </a:cubicBezTo>
                  <a:lnTo>
                    <a:pt x="1741" y="3308"/>
                  </a:lnTo>
                  <a:cubicBezTo>
                    <a:pt x="1658" y="3317"/>
                    <a:pt x="1574" y="3321"/>
                    <a:pt x="1490" y="3321"/>
                  </a:cubicBezTo>
                  <a:cubicBezTo>
                    <a:pt x="1352" y="3321"/>
                    <a:pt x="1213" y="3309"/>
                    <a:pt x="1077" y="3283"/>
                  </a:cubicBezTo>
                  <a:cubicBezTo>
                    <a:pt x="810" y="3250"/>
                    <a:pt x="577" y="3116"/>
                    <a:pt x="410" y="2949"/>
                  </a:cubicBezTo>
                  <a:cubicBezTo>
                    <a:pt x="1" y="2622"/>
                    <a:pt x="305" y="2095"/>
                    <a:pt x="703" y="2095"/>
                  </a:cubicBezTo>
                  <a:close/>
                  <a:moveTo>
                    <a:pt x="3383" y="7281"/>
                  </a:moveTo>
                  <a:cubicBezTo>
                    <a:pt x="3441" y="7436"/>
                    <a:pt x="3495" y="7582"/>
                    <a:pt x="3545" y="7720"/>
                  </a:cubicBezTo>
                  <a:cubicBezTo>
                    <a:pt x="3568" y="7778"/>
                    <a:pt x="3589" y="7836"/>
                    <a:pt x="3610" y="7892"/>
                  </a:cubicBezTo>
                  <a:lnTo>
                    <a:pt x="3610" y="7892"/>
                  </a:lnTo>
                  <a:lnTo>
                    <a:pt x="3545" y="7686"/>
                  </a:lnTo>
                  <a:cubicBezTo>
                    <a:pt x="3493" y="7559"/>
                    <a:pt x="3440" y="7424"/>
                    <a:pt x="3383" y="7281"/>
                  </a:cubicBezTo>
                  <a:close/>
                  <a:moveTo>
                    <a:pt x="3120" y="1"/>
                  </a:moveTo>
                  <a:cubicBezTo>
                    <a:pt x="3045" y="1"/>
                    <a:pt x="2972" y="17"/>
                    <a:pt x="2912" y="47"/>
                  </a:cubicBezTo>
                  <a:cubicBezTo>
                    <a:pt x="2745" y="81"/>
                    <a:pt x="2611" y="214"/>
                    <a:pt x="2545" y="381"/>
                  </a:cubicBezTo>
                  <a:cubicBezTo>
                    <a:pt x="2445" y="715"/>
                    <a:pt x="2478" y="1048"/>
                    <a:pt x="2645" y="1348"/>
                  </a:cubicBezTo>
                  <a:cubicBezTo>
                    <a:pt x="2826" y="1710"/>
                    <a:pt x="3115" y="1999"/>
                    <a:pt x="3463" y="2187"/>
                  </a:cubicBezTo>
                  <a:lnTo>
                    <a:pt x="3463" y="2187"/>
                  </a:lnTo>
                  <a:cubicBezTo>
                    <a:pt x="3267" y="2527"/>
                    <a:pt x="2987" y="2811"/>
                    <a:pt x="2645" y="3016"/>
                  </a:cubicBezTo>
                  <a:cubicBezTo>
                    <a:pt x="2384" y="3165"/>
                    <a:pt x="2091" y="3263"/>
                    <a:pt x="1791" y="3302"/>
                  </a:cubicBezTo>
                  <a:lnTo>
                    <a:pt x="1791" y="3302"/>
                  </a:lnTo>
                  <a:cubicBezTo>
                    <a:pt x="1703" y="3092"/>
                    <a:pt x="1611" y="2883"/>
                    <a:pt x="1511" y="2683"/>
                  </a:cubicBezTo>
                  <a:cubicBezTo>
                    <a:pt x="1377" y="2449"/>
                    <a:pt x="1210" y="2282"/>
                    <a:pt x="1010" y="2149"/>
                  </a:cubicBezTo>
                  <a:cubicBezTo>
                    <a:pt x="877" y="2082"/>
                    <a:pt x="743" y="2082"/>
                    <a:pt x="610" y="2082"/>
                  </a:cubicBezTo>
                  <a:cubicBezTo>
                    <a:pt x="476" y="2082"/>
                    <a:pt x="343" y="2149"/>
                    <a:pt x="276" y="2282"/>
                  </a:cubicBezTo>
                  <a:cubicBezTo>
                    <a:pt x="110" y="2516"/>
                    <a:pt x="143" y="2816"/>
                    <a:pt x="343" y="3050"/>
                  </a:cubicBezTo>
                  <a:cubicBezTo>
                    <a:pt x="510" y="3216"/>
                    <a:pt x="777" y="3350"/>
                    <a:pt x="1044" y="3383"/>
                  </a:cubicBezTo>
                  <a:cubicBezTo>
                    <a:pt x="1199" y="3413"/>
                    <a:pt x="1353" y="3428"/>
                    <a:pt x="1506" y="3428"/>
                  </a:cubicBezTo>
                  <a:cubicBezTo>
                    <a:pt x="1600" y="3428"/>
                    <a:pt x="1694" y="3422"/>
                    <a:pt x="1786" y="3411"/>
                  </a:cubicBezTo>
                  <a:lnTo>
                    <a:pt x="1786" y="3411"/>
                  </a:lnTo>
                  <a:cubicBezTo>
                    <a:pt x="1865" y="3594"/>
                    <a:pt x="1938" y="3775"/>
                    <a:pt x="2011" y="3950"/>
                  </a:cubicBezTo>
                  <a:cubicBezTo>
                    <a:pt x="2612" y="5268"/>
                    <a:pt x="3042" y="6413"/>
                    <a:pt x="3383" y="7281"/>
                  </a:cubicBezTo>
                  <a:lnTo>
                    <a:pt x="3383" y="7281"/>
                  </a:lnTo>
                  <a:cubicBezTo>
                    <a:pt x="3064" y="6416"/>
                    <a:pt x="2638" y="5274"/>
                    <a:pt x="2044" y="3917"/>
                  </a:cubicBezTo>
                  <a:cubicBezTo>
                    <a:pt x="1975" y="3750"/>
                    <a:pt x="1906" y="3578"/>
                    <a:pt x="1834" y="3405"/>
                  </a:cubicBezTo>
                  <a:lnTo>
                    <a:pt x="1834" y="3405"/>
                  </a:lnTo>
                  <a:cubicBezTo>
                    <a:pt x="2555" y="3305"/>
                    <a:pt x="3195" y="2877"/>
                    <a:pt x="3564" y="2237"/>
                  </a:cubicBezTo>
                  <a:lnTo>
                    <a:pt x="3564" y="2237"/>
                  </a:lnTo>
                  <a:cubicBezTo>
                    <a:pt x="3767" y="2332"/>
                    <a:pt x="3986" y="2393"/>
                    <a:pt x="4212" y="2416"/>
                  </a:cubicBezTo>
                  <a:cubicBezTo>
                    <a:pt x="4297" y="2424"/>
                    <a:pt x="4381" y="2428"/>
                    <a:pt x="4464" y="2428"/>
                  </a:cubicBezTo>
                  <a:cubicBezTo>
                    <a:pt x="4867" y="2428"/>
                    <a:pt x="5262" y="2332"/>
                    <a:pt x="5613" y="2146"/>
                  </a:cubicBezTo>
                  <a:lnTo>
                    <a:pt x="5613" y="2146"/>
                  </a:lnTo>
                  <a:cubicBezTo>
                    <a:pt x="5896" y="2644"/>
                    <a:pt x="6356" y="3006"/>
                    <a:pt x="6886" y="3164"/>
                  </a:cubicBezTo>
                  <a:lnTo>
                    <a:pt x="6886" y="3164"/>
                  </a:lnTo>
                  <a:cubicBezTo>
                    <a:pt x="6825" y="3292"/>
                    <a:pt x="6768" y="3421"/>
                    <a:pt x="6714" y="3550"/>
                  </a:cubicBezTo>
                  <a:cubicBezTo>
                    <a:pt x="6414" y="4284"/>
                    <a:pt x="6181" y="5018"/>
                    <a:pt x="6047" y="5785"/>
                  </a:cubicBezTo>
                  <a:cubicBezTo>
                    <a:pt x="5914" y="6452"/>
                    <a:pt x="5847" y="7052"/>
                    <a:pt x="5780" y="7519"/>
                  </a:cubicBezTo>
                  <a:cubicBezTo>
                    <a:pt x="5714" y="7986"/>
                    <a:pt x="5680" y="8353"/>
                    <a:pt x="5680" y="8620"/>
                  </a:cubicBezTo>
                  <a:cubicBezTo>
                    <a:pt x="5714" y="8353"/>
                    <a:pt x="5780" y="8020"/>
                    <a:pt x="5814" y="7519"/>
                  </a:cubicBezTo>
                  <a:cubicBezTo>
                    <a:pt x="5880" y="7052"/>
                    <a:pt x="5980" y="6485"/>
                    <a:pt x="6114" y="5818"/>
                  </a:cubicBezTo>
                  <a:cubicBezTo>
                    <a:pt x="6247" y="5051"/>
                    <a:pt x="6481" y="4317"/>
                    <a:pt x="6781" y="3617"/>
                  </a:cubicBezTo>
                  <a:cubicBezTo>
                    <a:pt x="6838" y="3469"/>
                    <a:pt x="6898" y="3326"/>
                    <a:pt x="6963" y="3186"/>
                  </a:cubicBezTo>
                  <a:lnTo>
                    <a:pt x="6963" y="3186"/>
                  </a:lnTo>
                  <a:cubicBezTo>
                    <a:pt x="7134" y="3230"/>
                    <a:pt x="7312" y="3254"/>
                    <a:pt x="7494" y="3254"/>
                  </a:cubicBezTo>
                  <a:cubicBezTo>
                    <a:pt x="7742" y="3254"/>
                    <a:pt x="7997" y="3210"/>
                    <a:pt x="8249" y="3116"/>
                  </a:cubicBezTo>
                  <a:cubicBezTo>
                    <a:pt x="8516" y="3016"/>
                    <a:pt x="8716" y="2816"/>
                    <a:pt x="8849" y="2583"/>
                  </a:cubicBezTo>
                  <a:cubicBezTo>
                    <a:pt x="8949" y="2316"/>
                    <a:pt x="8849" y="2015"/>
                    <a:pt x="8616" y="1849"/>
                  </a:cubicBezTo>
                  <a:cubicBezTo>
                    <a:pt x="8499" y="1799"/>
                    <a:pt x="8365" y="1774"/>
                    <a:pt x="8232" y="1774"/>
                  </a:cubicBezTo>
                  <a:cubicBezTo>
                    <a:pt x="8099" y="1774"/>
                    <a:pt x="7965" y="1799"/>
                    <a:pt x="7848" y="1849"/>
                  </a:cubicBezTo>
                  <a:cubicBezTo>
                    <a:pt x="7648" y="1982"/>
                    <a:pt x="7448" y="2149"/>
                    <a:pt x="7315" y="2382"/>
                  </a:cubicBezTo>
                  <a:cubicBezTo>
                    <a:pt x="7172" y="2607"/>
                    <a:pt x="7041" y="2845"/>
                    <a:pt x="6923" y="3087"/>
                  </a:cubicBezTo>
                  <a:lnTo>
                    <a:pt x="6923" y="3087"/>
                  </a:lnTo>
                  <a:cubicBezTo>
                    <a:pt x="6412" y="2933"/>
                    <a:pt x="5967" y="2583"/>
                    <a:pt x="5699" y="2098"/>
                  </a:cubicBezTo>
                  <a:lnTo>
                    <a:pt x="5699" y="2098"/>
                  </a:lnTo>
                  <a:cubicBezTo>
                    <a:pt x="5822" y="2026"/>
                    <a:pt x="5939" y="1943"/>
                    <a:pt x="6047" y="1849"/>
                  </a:cubicBezTo>
                  <a:cubicBezTo>
                    <a:pt x="6281" y="1649"/>
                    <a:pt x="6481" y="1348"/>
                    <a:pt x="6581" y="1048"/>
                  </a:cubicBezTo>
                  <a:cubicBezTo>
                    <a:pt x="6614" y="881"/>
                    <a:pt x="6581" y="681"/>
                    <a:pt x="6481" y="548"/>
                  </a:cubicBezTo>
                  <a:cubicBezTo>
                    <a:pt x="6414" y="381"/>
                    <a:pt x="6247" y="281"/>
                    <a:pt x="6080" y="281"/>
                  </a:cubicBezTo>
                  <a:cubicBezTo>
                    <a:pt x="5747" y="281"/>
                    <a:pt x="5447" y="514"/>
                    <a:pt x="5380" y="848"/>
                  </a:cubicBezTo>
                  <a:cubicBezTo>
                    <a:pt x="5313" y="1148"/>
                    <a:pt x="5347" y="1482"/>
                    <a:pt x="5447" y="1782"/>
                  </a:cubicBezTo>
                  <a:cubicBezTo>
                    <a:pt x="5480" y="1876"/>
                    <a:pt x="5519" y="1967"/>
                    <a:pt x="5563" y="2054"/>
                  </a:cubicBezTo>
                  <a:lnTo>
                    <a:pt x="5563" y="2054"/>
                  </a:lnTo>
                  <a:cubicBezTo>
                    <a:pt x="5220" y="2232"/>
                    <a:pt x="4840" y="2328"/>
                    <a:pt x="4454" y="2328"/>
                  </a:cubicBezTo>
                  <a:cubicBezTo>
                    <a:pt x="4373" y="2328"/>
                    <a:pt x="4293" y="2324"/>
                    <a:pt x="4212" y="2316"/>
                  </a:cubicBezTo>
                  <a:cubicBezTo>
                    <a:pt x="4006" y="2283"/>
                    <a:pt x="3806" y="2222"/>
                    <a:pt x="3620" y="2135"/>
                  </a:cubicBezTo>
                  <a:lnTo>
                    <a:pt x="3620" y="2135"/>
                  </a:lnTo>
                  <a:cubicBezTo>
                    <a:pt x="3683" y="2013"/>
                    <a:pt x="3736" y="1884"/>
                    <a:pt x="3779" y="1749"/>
                  </a:cubicBezTo>
                  <a:cubicBezTo>
                    <a:pt x="3846" y="1482"/>
                    <a:pt x="3879" y="1148"/>
                    <a:pt x="3846" y="848"/>
                  </a:cubicBezTo>
                  <a:cubicBezTo>
                    <a:pt x="3846" y="681"/>
                    <a:pt x="3812" y="548"/>
                    <a:pt x="3712" y="414"/>
                  </a:cubicBezTo>
                  <a:cubicBezTo>
                    <a:pt x="3645" y="248"/>
                    <a:pt x="3545" y="147"/>
                    <a:pt x="3379" y="81"/>
                  </a:cubicBezTo>
                  <a:cubicBezTo>
                    <a:pt x="3305" y="26"/>
                    <a:pt x="3211" y="1"/>
                    <a:pt x="3120" y="1"/>
                  </a:cubicBezTo>
                  <a:close/>
                  <a:moveTo>
                    <a:pt x="3610" y="7892"/>
                  </a:moveTo>
                  <a:lnTo>
                    <a:pt x="3879" y="8754"/>
                  </a:lnTo>
                  <a:cubicBezTo>
                    <a:pt x="3909" y="8814"/>
                    <a:pt x="3932" y="8860"/>
                    <a:pt x="3949" y="8899"/>
                  </a:cubicBezTo>
                  <a:lnTo>
                    <a:pt x="3949" y="8899"/>
                  </a:lnTo>
                  <a:lnTo>
                    <a:pt x="3912" y="8754"/>
                  </a:lnTo>
                  <a:cubicBezTo>
                    <a:pt x="3826" y="8552"/>
                    <a:pt x="3739" y="8250"/>
                    <a:pt x="3610" y="7892"/>
                  </a:cubicBezTo>
                  <a:close/>
                  <a:moveTo>
                    <a:pt x="5680" y="8620"/>
                  </a:moveTo>
                  <a:cubicBezTo>
                    <a:pt x="5647" y="8754"/>
                    <a:pt x="5647" y="8854"/>
                    <a:pt x="5647" y="8920"/>
                  </a:cubicBezTo>
                  <a:cubicBezTo>
                    <a:pt x="5680" y="8854"/>
                    <a:pt x="5680" y="8754"/>
                    <a:pt x="5680" y="8620"/>
                  </a:cubicBezTo>
                  <a:close/>
                  <a:moveTo>
                    <a:pt x="3949" y="8899"/>
                  </a:moveTo>
                  <a:lnTo>
                    <a:pt x="3979" y="9021"/>
                  </a:lnTo>
                  <a:cubicBezTo>
                    <a:pt x="3979" y="8984"/>
                    <a:pt x="3969" y="8947"/>
                    <a:pt x="3949" y="8899"/>
                  </a:cubicBezTo>
                  <a:close/>
                  <a:moveTo>
                    <a:pt x="3979" y="9021"/>
                  </a:moveTo>
                  <a:cubicBezTo>
                    <a:pt x="3979" y="9087"/>
                    <a:pt x="4012" y="9121"/>
                    <a:pt x="4012" y="9121"/>
                  </a:cubicBezTo>
                  <a:lnTo>
                    <a:pt x="3979" y="902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135"/>
            <p:cNvSpPr/>
            <p:nvPr/>
          </p:nvSpPr>
          <p:spPr>
            <a:xfrm>
              <a:off x="3290850" y="1231225"/>
              <a:ext cx="170975" cy="26075"/>
            </a:xfrm>
            <a:custGeom>
              <a:rect b="b" l="l" r="r" t="t"/>
              <a:pathLst>
                <a:path extrusionOk="0" h="1043" w="6839">
                  <a:moveTo>
                    <a:pt x="6423" y="1"/>
                  </a:moveTo>
                  <a:cubicBezTo>
                    <a:pt x="6406" y="1"/>
                    <a:pt x="6389" y="2"/>
                    <a:pt x="6372" y="4"/>
                  </a:cubicBezTo>
                  <a:lnTo>
                    <a:pt x="401" y="171"/>
                  </a:lnTo>
                  <a:cubicBezTo>
                    <a:pt x="167" y="171"/>
                    <a:pt x="1" y="371"/>
                    <a:pt x="1" y="605"/>
                  </a:cubicBezTo>
                  <a:cubicBezTo>
                    <a:pt x="1" y="852"/>
                    <a:pt x="173" y="1042"/>
                    <a:pt x="410" y="1042"/>
                  </a:cubicBezTo>
                  <a:cubicBezTo>
                    <a:pt x="429" y="1042"/>
                    <a:pt x="448" y="1041"/>
                    <a:pt x="468" y="1039"/>
                  </a:cubicBezTo>
                  <a:lnTo>
                    <a:pt x="6405" y="872"/>
                  </a:lnTo>
                  <a:cubicBezTo>
                    <a:pt x="6672" y="872"/>
                    <a:pt x="6839" y="638"/>
                    <a:pt x="6839" y="405"/>
                  </a:cubicBezTo>
                  <a:cubicBezTo>
                    <a:pt x="6808" y="188"/>
                    <a:pt x="6634" y="1"/>
                    <a:pt x="64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135"/>
            <p:cNvSpPr/>
            <p:nvPr/>
          </p:nvSpPr>
          <p:spPr>
            <a:xfrm>
              <a:off x="3286400" y="1263025"/>
              <a:ext cx="176275" cy="74225"/>
            </a:xfrm>
            <a:custGeom>
              <a:rect b="b" l="l" r="r" t="t"/>
              <a:pathLst>
                <a:path extrusionOk="0" h="2969" w="7051">
                  <a:moveTo>
                    <a:pt x="6617" y="0"/>
                  </a:moveTo>
                  <a:lnTo>
                    <a:pt x="646" y="167"/>
                  </a:lnTo>
                  <a:cubicBezTo>
                    <a:pt x="635" y="166"/>
                    <a:pt x="624" y="166"/>
                    <a:pt x="613" y="166"/>
                  </a:cubicBezTo>
                  <a:cubicBezTo>
                    <a:pt x="1" y="166"/>
                    <a:pt x="21" y="1071"/>
                    <a:pt x="616" y="1071"/>
                  </a:cubicBezTo>
                  <a:cubicBezTo>
                    <a:pt x="637" y="1071"/>
                    <a:pt x="658" y="1070"/>
                    <a:pt x="679" y="1067"/>
                  </a:cubicBezTo>
                  <a:lnTo>
                    <a:pt x="1313" y="1034"/>
                  </a:lnTo>
                  <a:lnTo>
                    <a:pt x="2247" y="2669"/>
                  </a:lnTo>
                  <a:cubicBezTo>
                    <a:pt x="2347" y="2869"/>
                    <a:pt x="2547" y="2969"/>
                    <a:pt x="2747" y="2969"/>
                  </a:cubicBezTo>
                  <a:lnTo>
                    <a:pt x="4882" y="2902"/>
                  </a:lnTo>
                  <a:cubicBezTo>
                    <a:pt x="5082" y="2902"/>
                    <a:pt x="5282" y="2769"/>
                    <a:pt x="5382" y="2569"/>
                  </a:cubicBezTo>
                  <a:lnTo>
                    <a:pt x="6183" y="901"/>
                  </a:lnTo>
                  <a:lnTo>
                    <a:pt x="6617" y="901"/>
                  </a:lnTo>
                  <a:cubicBezTo>
                    <a:pt x="6850" y="901"/>
                    <a:pt x="7050" y="701"/>
                    <a:pt x="7050" y="434"/>
                  </a:cubicBezTo>
                  <a:cubicBezTo>
                    <a:pt x="7050" y="200"/>
                    <a:pt x="6850" y="0"/>
                    <a:pt x="66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135"/>
            <p:cNvSpPr/>
            <p:nvPr/>
          </p:nvSpPr>
          <p:spPr>
            <a:xfrm>
              <a:off x="3191625" y="834050"/>
              <a:ext cx="127600" cy="228125"/>
            </a:xfrm>
            <a:custGeom>
              <a:rect b="b" l="l" r="r" t="t"/>
              <a:pathLst>
                <a:path extrusionOk="0" h="9125" w="5104">
                  <a:moveTo>
                    <a:pt x="4815" y="0"/>
                  </a:moveTo>
                  <a:cubicBezTo>
                    <a:pt x="4755" y="0"/>
                    <a:pt x="4684" y="4"/>
                    <a:pt x="4603" y="13"/>
                  </a:cubicBezTo>
                  <a:cubicBezTo>
                    <a:pt x="4170" y="80"/>
                    <a:pt x="3770" y="214"/>
                    <a:pt x="3369" y="414"/>
                  </a:cubicBezTo>
                  <a:cubicBezTo>
                    <a:pt x="2802" y="681"/>
                    <a:pt x="2268" y="1047"/>
                    <a:pt x="1835" y="1514"/>
                  </a:cubicBezTo>
                  <a:lnTo>
                    <a:pt x="501" y="3483"/>
                  </a:lnTo>
                  <a:cubicBezTo>
                    <a:pt x="167" y="4183"/>
                    <a:pt x="0" y="4984"/>
                    <a:pt x="0" y="5784"/>
                  </a:cubicBezTo>
                  <a:cubicBezTo>
                    <a:pt x="0" y="6385"/>
                    <a:pt x="67" y="7018"/>
                    <a:pt x="267" y="7652"/>
                  </a:cubicBezTo>
                  <a:cubicBezTo>
                    <a:pt x="400" y="8052"/>
                    <a:pt x="567" y="8419"/>
                    <a:pt x="834" y="8786"/>
                  </a:cubicBezTo>
                  <a:cubicBezTo>
                    <a:pt x="984" y="8996"/>
                    <a:pt x="1107" y="9125"/>
                    <a:pt x="1179" y="9125"/>
                  </a:cubicBezTo>
                  <a:cubicBezTo>
                    <a:pt x="1187" y="9125"/>
                    <a:pt x="1194" y="9123"/>
                    <a:pt x="1201" y="9120"/>
                  </a:cubicBezTo>
                  <a:cubicBezTo>
                    <a:pt x="1334" y="9020"/>
                    <a:pt x="1068" y="8453"/>
                    <a:pt x="934" y="7485"/>
                  </a:cubicBezTo>
                  <a:cubicBezTo>
                    <a:pt x="534" y="4950"/>
                    <a:pt x="1601" y="2448"/>
                    <a:pt x="3736" y="1014"/>
                  </a:cubicBezTo>
                  <a:cubicBezTo>
                    <a:pt x="4537" y="447"/>
                    <a:pt x="5104" y="214"/>
                    <a:pt x="5070" y="80"/>
                  </a:cubicBezTo>
                  <a:cubicBezTo>
                    <a:pt x="5070" y="31"/>
                    <a:pt x="4981" y="0"/>
                    <a:pt x="481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135"/>
            <p:cNvSpPr/>
            <p:nvPr/>
          </p:nvSpPr>
          <p:spPr>
            <a:xfrm>
              <a:off x="3340900" y="818325"/>
              <a:ext cx="50875" cy="24400"/>
            </a:xfrm>
            <a:custGeom>
              <a:rect b="b" l="l" r="r" t="t"/>
              <a:pathLst>
                <a:path extrusionOk="0" h="976" w="2035">
                  <a:moveTo>
                    <a:pt x="1138" y="0"/>
                  </a:moveTo>
                  <a:cubicBezTo>
                    <a:pt x="1092" y="0"/>
                    <a:pt x="1047" y="3"/>
                    <a:pt x="1001" y="9"/>
                  </a:cubicBezTo>
                  <a:cubicBezTo>
                    <a:pt x="734" y="9"/>
                    <a:pt x="500" y="75"/>
                    <a:pt x="267" y="209"/>
                  </a:cubicBezTo>
                  <a:cubicBezTo>
                    <a:pt x="67" y="309"/>
                    <a:pt x="0" y="476"/>
                    <a:pt x="33" y="609"/>
                  </a:cubicBezTo>
                  <a:cubicBezTo>
                    <a:pt x="67" y="876"/>
                    <a:pt x="534" y="976"/>
                    <a:pt x="1034" y="976"/>
                  </a:cubicBezTo>
                  <a:lnTo>
                    <a:pt x="2002" y="542"/>
                  </a:lnTo>
                  <a:cubicBezTo>
                    <a:pt x="2035" y="409"/>
                    <a:pt x="1935" y="275"/>
                    <a:pt x="1768" y="175"/>
                  </a:cubicBezTo>
                  <a:cubicBezTo>
                    <a:pt x="1575" y="65"/>
                    <a:pt x="1358" y="0"/>
                    <a:pt x="113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135"/>
            <p:cNvSpPr/>
            <p:nvPr/>
          </p:nvSpPr>
          <p:spPr>
            <a:xfrm>
              <a:off x="3347550" y="1323250"/>
              <a:ext cx="70925" cy="11675"/>
            </a:xfrm>
            <a:custGeom>
              <a:rect b="b" l="l" r="r" t="t"/>
              <a:pathLst>
                <a:path extrusionOk="0" h="467" w="2837">
                  <a:moveTo>
                    <a:pt x="1578" y="0"/>
                  </a:moveTo>
                  <a:cubicBezTo>
                    <a:pt x="1170" y="0"/>
                    <a:pt x="757" y="84"/>
                    <a:pt x="368" y="260"/>
                  </a:cubicBezTo>
                  <a:cubicBezTo>
                    <a:pt x="234" y="293"/>
                    <a:pt x="101" y="360"/>
                    <a:pt x="1" y="460"/>
                  </a:cubicBezTo>
                  <a:cubicBezTo>
                    <a:pt x="6" y="464"/>
                    <a:pt x="12" y="466"/>
                    <a:pt x="20" y="466"/>
                  </a:cubicBezTo>
                  <a:cubicBezTo>
                    <a:pt x="73" y="466"/>
                    <a:pt x="200" y="384"/>
                    <a:pt x="401" y="326"/>
                  </a:cubicBezTo>
                  <a:cubicBezTo>
                    <a:pt x="735" y="193"/>
                    <a:pt x="1068" y="126"/>
                    <a:pt x="1402" y="93"/>
                  </a:cubicBezTo>
                  <a:cubicBezTo>
                    <a:pt x="1736" y="93"/>
                    <a:pt x="2069" y="126"/>
                    <a:pt x="2403" y="193"/>
                  </a:cubicBezTo>
                  <a:cubicBezTo>
                    <a:pt x="2536" y="260"/>
                    <a:pt x="2703" y="293"/>
                    <a:pt x="2836" y="326"/>
                  </a:cubicBezTo>
                  <a:cubicBezTo>
                    <a:pt x="2703" y="226"/>
                    <a:pt x="2569" y="160"/>
                    <a:pt x="2436" y="126"/>
                  </a:cubicBezTo>
                  <a:cubicBezTo>
                    <a:pt x="2158" y="43"/>
                    <a:pt x="1869" y="0"/>
                    <a:pt x="157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135"/>
            <p:cNvSpPr/>
            <p:nvPr/>
          </p:nvSpPr>
          <p:spPr>
            <a:xfrm>
              <a:off x="3321700" y="1285725"/>
              <a:ext cx="120125" cy="4350"/>
            </a:xfrm>
            <a:custGeom>
              <a:rect b="b" l="l" r="r" t="t"/>
              <a:pathLst>
                <a:path extrusionOk="0" h="174" w="4805">
                  <a:moveTo>
                    <a:pt x="4104" y="1"/>
                  </a:moveTo>
                  <a:cubicBezTo>
                    <a:pt x="3670" y="1"/>
                    <a:pt x="3070" y="9"/>
                    <a:pt x="2403" y="26"/>
                  </a:cubicBezTo>
                  <a:cubicBezTo>
                    <a:pt x="1068" y="93"/>
                    <a:pt x="1" y="126"/>
                    <a:pt x="1" y="159"/>
                  </a:cubicBezTo>
                  <a:cubicBezTo>
                    <a:pt x="1" y="169"/>
                    <a:pt x="92" y="173"/>
                    <a:pt x="255" y="173"/>
                  </a:cubicBezTo>
                  <a:cubicBezTo>
                    <a:pt x="649" y="173"/>
                    <a:pt x="1459" y="150"/>
                    <a:pt x="2403" y="126"/>
                  </a:cubicBezTo>
                  <a:cubicBezTo>
                    <a:pt x="3737" y="93"/>
                    <a:pt x="4804" y="59"/>
                    <a:pt x="4804" y="26"/>
                  </a:cubicBezTo>
                  <a:cubicBezTo>
                    <a:pt x="4804" y="9"/>
                    <a:pt x="4537" y="1"/>
                    <a:pt x="41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135"/>
            <p:cNvSpPr/>
            <p:nvPr/>
          </p:nvSpPr>
          <p:spPr>
            <a:xfrm>
              <a:off x="3331725" y="1303875"/>
              <a:ext cx="100925" cy="5025"/>
            </a:xfrm>
            <a:custGeom>
              <a:rect b="b" l="l" r="r" t="t"/>
              <a:pathLst>
                <a:path extrusionOk="0" h="201" w="4037">
                  <a:moveTo>
                    <a:pt x="4036" y="1"/>
                  </a:moveTo>
                  <a:cubicBezTo>
                    <a:pt x="3836" y="1"/>
                    <a:pt x="3636" y="1"/>
                    <a:pt x="3436" y="34"/>
                  </a:cubicBezTo>
                  <a:lnTo>
                    <a:pt x="2035" y="67"/>
                  </a:lnTo>
                  <a:lnTo>
                    <a:pt x="601" y="134"/>
                  </a:lnTo>
                  <a:cubicBezTo>
                    <a:pt x="400" y="134"/>
                    <a:pt x="200" y="134"/>
                    <a:pt x="0" y="167"/>
                  </a:cubicBezTo>
                  <a:cubicBezTo>
                    <a:pt x="200" y="201"/>
                    <a:pt x="400" y="201"/>
                    <a:pt x="601" y="201"/>
                  </a:cubicBezTo>
                  <a:cubicBezTo>
                    <a:pt x="968" y="201"/>
                    <a:pt x="1468" y="201"/>
                    <a:pt x="2035" y="167"/>
                  </a:cubicBezTo>
                  <a:cubicBezTo>
                    <a:pt x="2569" y="167"/>
                    <a:pt x="3069" y="134"/>
                    <a:pt x="3436" y="101"/>
                  </a:cubicBezTo>
                  <a:cubicBezTo>
                    <a:pt x="3636" y="67"/>
                    <a:pt x="3836" y="67"/>
                    <a:pt x="40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135"/>
            <p:cNvSpPr/>
            <p:nvPr/>
          </p:nvSpPr>
          <p:spPr>
            <a:xfrm>
              <a:off x="1423700" y="1504975"/>
              <a:ext cx="1315950" cy="1152275"/>
            </a:xfrm>
            <a:custGeom>
              <a:rect b="b" l="l" r="r" t="t"/>
              <a:pathLst>
                <a:path extrusionOk="0" h="46091" w="52638">
                  <a:moveTo>
                    <a:pt x="26331" y="1"/>
                  </a:moveTo>
                  <a:cubicBezTo>
                    <a:pt x="22526" y="1"/>
                    <a:pt x="18668" y="944"/>
                    <a:pt x="15111" y="2931"/>
                  </a:cubicBezTo>
                  <a:cubicBezTo>
                    <a:pt x="3970" y="9135"/>
                    <a:pt x="0" y="23179"/>
                    <a:pt x="6204" y="34287"/>
                  </a:cubicBezTo>
                  <a:cubicBezTo>
                    <a:pt x="10422" y="41838"/>
                    <a:pt x="18262" y="46090"/>
                    <a:pt x="26340" y="46090"/>
                  </a:cubicBezTo>
                  <a:cubicBezTo>
                    <a:pt x="30145" y="46090"/>
                    <a:pt x="34003" y="45147"/>
                    <a:pt x="37560" y="43160"/>
                  </a:cubicBezTo>
                  <a:cubicBezTo>
                    <a:pt x="48668" y="36955"/>
                    <a:pt x="52638" y="22912"/>
                    <a:pt x="46467" y="11804"/>
                  </a:cubicBezTo>
                  <a:cubicBezTo>
                    <a:pt x="42249" y="4253"/>
                    <a:pt x="34409" y="1"/>
                    <a:pt x="2633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135"/>
            <p:cNvSpPr/>
            <p:nvPr/>
          </p:nvSpPr>
          <p:spPr>
            <a:xfrm>
              <a:off x="2790500" y="2109975"/>
              <a:ext cx="157100" cy="147200"/>
            </a:xfrm>
            <a:custGeom>
              <a:rect b="b" l="l" r="r" t="t"/>
              <a:pathLst>
                <a:path extrusionOk="0" h="5888" w="6284">
                  <a:moveTo>
                    <a:pt x="3132" y="0"/>
                  </a:moveTo>
                  <a:cubicBezTo>
                    <a:pt x="2819" y="0"/>
                    <a:pt x="2507" y="50"/>
                    <a:pt x="2202" y="146"/>
                  </a:cubicBezTo>
                  <a:cubicBezTo>
                    <a:pt x="2102" y="180"/>
                    <a:pt x="2035" y="213"/>
                    <a:pt x="1935" y="246"/>
                  </a:cubicBezTo>
                  <a:cubicBezTo>
                    <a:pt x="1868" y="280"/>
                    <a:pt x="1802" y="313"/>
                    <a:pt x="1735" y="347"/>
                  </a:cubicBezTo>
                  <a:cubicBezTo>
                    <a:pt x="1668" y="380"/>
                    <a:pt x="1635" y="413"/>
                    <a:pt x="1602" y="447"/>
                  </a:cubicBezTo>
                  <a:cubicBezTo>
                    <a:pt x="1602" y="450"/>
                    <a:pt x="1604" y="452"/>
                    <a:pt x="1609" y="452"/>
                  </a:cubicBezTo>
                  <a:cubicBezTo>
                    <a:pt x="1653" y="452"/>
                    <a:pt x="1877" y="332"/>
                    <a:pt x="2235" y="213"/>
                  </a:cubicBezTo>
                  <a:cubicBezTo>
                    <a:pt x="2475" y="160"/>
                    <a:pt x="2721" y="133"/>
                    <a:pt x="2968" y="133"/>
                  </a:cubicBezTo>
                  <a:cubicBezTo>
                    <a:pt x="3337" y="133"/>
                    <a:pt x="3710" y="193"/>
                    <a:pt x="4070" y="313"/>
                  </a:cubicBezTo>
                  <a:cubicBezTo>
                    <a:pt x="4470" y="447"/>
                    <a:pt x="4837" y="680"/>
                    <a:pt x="5137" y="980"/>
                  </a:cubicBezTo>
                  <a:cubicBezTo>
                    <a:pt x="5471" y="1347"/>
                    <a:pt x="5704" y="1781"/>
                    <a:pt x="5805" y="2281"/>
                  </a:cubicBezTo>
                  <a:cubicBezTo>
                    <a:pt x="6284" y="4149"/>
                    <a:pt x="4778" y="5711"/>
                    <a:pt x="3121" y="5711"/>
                  </a:cubicBezTo>
                  <a:cubicBezTo>
                    <a:pt x="2587" y="5711"/>
                    <a:pt x="2038" y="5549"/>
                    <a:pt x="1535" y="5183"/>
                  </a:cubicBezTo>
                  <a:cubicBezTo>
                    <a:pt x="1101" y="4916"/>
                    <a:pt x="801" y="4550"/>
                    <a:pt x="601" y="4116"/>
                  </a:cubicBezTo>
                  <a:cubicBezTo>
                    <a:pt x="401" y="3716"/>
                    <a:pt x="334" y="3282"/>
                    <a:pt x="334" y="2848"/>
                  </a:cubicBezTo>
                  <a:cubicBezTo>
                    <a:pt x="367" y="2215"/>
                    <a:pt x="567" y="1614"/>
                    <a:pt x="934" y="1114"/>
                  </a:cubicBezTo>
                  <a:cubicBezTo>
                    <a:pt x="1201" y="747"/>
                    <a:pt x="1401" y="613"/>
                    <a:pt x="1401" y="613"/>
                  </a:cubicBezTo>
                  <a:cubicBezTo>
                    <a:pt x="1368" y="613"/>
                    <a:pt x="1335" y="613"/>
                    <a:pt x="1201" y="680"/>
                  </a:cubicBezTo>
                  <a:cubicBezTo>
                    <a:pt x="1135" y="747"/>
                    <a:pt x="1101" y="780"/>
                    <a:pt x="1034" y="847"/>
                  </a:cubicBezTo>
                  <a:cubicBezTo>
                    <a:pt x="968" y="914"/>
                    <a:pt x="901" y="980"/>
                    <a:pt x="834" y="1047"/>
                  </a:cubicBezTo>
                  <a:cubicBezTo>
                    <a:pt x="134" y="1948"/>
                    <a:pt x="0" y="3149"/>
                    <a:pt x="434" y="4183"/>
                  </a:cubicBezTo>
                  <a:cubicBezTo>
                    <a:pt x="634" y="4650"/>
                    <a:pt x="968" y="5050"/>
                    <a:pt x="1401" y="5350"/>
                  </a:cubicBezTo>
                  <a:cubicBezTo>
                    <a:pt x="1902" y="5684"/>
                    <a:pt x="2469" y="5850"/>
                    <a:pt x="3036" y="5884"/>
                  </a:cubicBezTo>
                  <a:cubicBezTo>
                    <a:pt x="3086" y="5886"/>
                    <a:pt x="3137" y="5888"/>
                    <a:pt x="3187" y="5888"/>
                  </a:cubicBezTo>
                  <a:cubicBezTo>
                    <a:pt x="4426" y="5888"/>
                    <a:pt x="5520" y="5102"/>
                    <a:pt x="5905" y="3916"/>
                  </a:cubicBezTo>
                  <a:cubicBezTo>
                    <a:pt x="6071" y="3382"/>
                    <a:pt x="6105" y="2782"/>
                    <a:pt x="6005" y="2215"/>
                  </a:cubicBezTo>
                  <a:cubicBezTo>
                    <a:pt x="5905" y="1714"/>
                    <a:pt x="5638" y="1247"/>
                    <a:pt x="5271" y="880"/>
                  </a:cubicBezTo>
                  <a:cubicBezTo>
                    <a:pt x="4937" y="547"/>
                    <a:pt x="4537" y="313"/>
                    <a:pt x="4137" y="180"/>
                  </a:cubicBezTo>
                  <a:cubicBezTo>
                    <a:pt x="3808" y="58"/>
                    <a:pt x="3469" y="0"/>
                    <a:pt x="31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135"/>
            <p:cNvSpPr/>
            <p:nvPr/>
          </p:nvSpPr>
          <p:spPr>
            <a:xfrm>
              <a:off x="1506250" y="1497350"/>
              <a:ext cx="1163350" cy="1163350"/>
            </a:xfrm>
            <a:custGeom>
              <a:rect b="b" l="l" r="r" t="t"/>
              <a:pathLst>
                <a:path extrusionOk="0" h="46534" w="46534">
                  <a:moveTo>
                    <a:pt x="43306" y="11601"/>
                  </a:moveTo>
                  <a:lnTo>
                    <a:pt x="43365" y="11709"/>
                  </a:lnTo>
                  <a:cubicBezTo>
                    <a:pt x="43394" y="11759"/>
                    <a:pt x="43422" y="11808"/>
                    <a:pt x="43449" y="11856"/>
                  </a:cubicBezTo>
                  <a:lnTo>
                    <a:pt x="43449" y="11856"/>
                  </a:lnTo>
                  <a:lnTo>
                    <a:pt x="43331" y="11642"/>
                  </a:lnTo>
                  <a:lnTo>
                    <a:pt x="43306" y="11601"/>
                  </a:lnTo>
                  <a:close/>
                  <a:moveTo>
                    <a:pt x="43449" y="11856"/>
                  </a:moveTo>
                  <a:lnTo>
                    <a:pt x="43651" y="12221"/>
                  </a:lnTo>
                  <a:lnTo>
                    <a:pt x="43651" y="12221"/>
                  </a:lnTo>
                  <a:cubicBezTo>
                    <a:pt x="43590" y="12108"/>
                    <a:pt x="43523" y="11986"/>
                    <a:pt x="43449" y="11856"/>
                  </a:cubicBezTo>
                  <a:close/>
                  <a:moveTo>
                    <a:pt x="43651" y="12221"/>
                  </a:moveTo>
                  <a:cubicBezTo>
                    <a:pt x="43746" y="12398"/>
                    <a:pt x="43827" y="12551"/>
                    <a:pt x="43898" y="12676"/>
                  </a:cubicBezTo>
                  <a:cubicBezTo>
                    <a:pt x="43998" y="12910"/>
                    <a:pt x="44065" y="12943"/>
                    <a:pt x="44065" y="12943"/>
                  </a:cubicBezTo>
                  <a:cubicBezTo>
                    <a:pt x="44065" y="12943"/>
                    <a:pt x="43998" y="12843"/>
                    <a:pt x="43865" y="12609"/>
                  </a:cubicBezTo>
                  <a:lnTo>
                    <a:pt x="43651" y="12221"/>
                  </a:lnTo>
                  <a:close/>
                  <a:moveTo>
                    <a:pt x="21816" y="0"/>
                  </a:moveTo>
                  <a:lnTo>
                    <a:pt x="21149" y="100"/>
                  </a:lnTo>
                  <a:lnTo>
                    <a:pt x="19781" y="234"/>
                  </a:lnTo>
                  <a:cubicBezTo>
                    <a:pt x="19314" y="301"/>
                    <a:pt x="18847" y="401"/>
                    <a:pt x="18380" y="501"/>
                  </a:cubicBezTo>
                  <a:lnTo>
                    <a:pt x="17680" y="668"/>
                  </a:lnTo>
                  <a:cubicBezTo>
                    <a:pt x="17546" y="668"/>
                    <a:pt x="17446" y="701"/>
                    <a:pt x="17313" y="734"/>
                  </a:cubicBezTo>
                  <a:lnTo>
                    <a:pt x="16979" y="834"/>
                  </a:lnTo>
                  <a:cubicBezTo>
                    <a:pt x="16012" y="1101"/>
                    <a:pt x="15078" y="1435"/>
                    <a:pt x="14177" y="1835"/>
                  </a:cubicBezTo>
                  <a:cubicBezTo>
                    <a:pt x="13710" y="2035"/>
                    <a:pt x="13243" y="2235"/>
                    <a:pt x="12810" y="2469"/>
                  </a:cubicBezTo>
                  <a:lnTo>
                    <a:pt x="11409" y="3203"/>
                  </a:lnTo>
                  <a:cubicBezTo>
                    <a:pt x="11208" y="3336"/>
                    <a:pt x="10975" y="3470"/>
                    <a:pt x="10741" y="3603"/>
                  </a:cubicBezTo>
                  <a:lnTo>
                    <a:pt x="10108" y="4070"/>
                  </a:lnTo>
                  <a:cubicBezTo>
                    <a:pt x="9674" y="4370"/>
                    <a:pt x="9240" y="4637"/>
                    <a:pt x="8807" y="4971"/>
                  </a:cubicBezTo>
                  <a:cubicBezTo>
                    <a:pt x="7973" y="5671"/>
                    <a:pt x="7172" y="6405"/>
                    <a:pt x="6438" y="7172"/>
                  </a:cubicBezTo>
                  <a:lnTo>
                    <a:pt x="5871" y="7806"/>
                  </a:lnTo>
                  <a:cubicBezTo>
                    <a:pt x="5771" y="7906"/>
                    <a:pt x="5671" y="8006"/>
                    <a:pt x="5571" y="8106"/>
                  </a:cubicBezTo>
                  <a:lnTo>
                    <a:pt x="5338" y="8440"/>
                  </a:lnTo>
                  <a:lnTo>
                    <a:pt x="4337" y="9774"/>
                  </a:lnTo>
                  <a:cubicBezTo>
                    <a:pt x="4003" y="10208"/>
                    <a:pt x="3703" y="10708"/>
                    <a:pt x="3403" y="11175"/>
                  </a:cubicBezTo>
                  <a:cubicBezTo>
                    <a:pt x="3269" y="11442"/>
                    <a:pt x="3103" y="11642"/>
                    <a:pt x="2969" y="11909"/>
                  </a:cubicBezTo>
                  <a:lnTo>
                    <a:pt x="2569" y="12676"/>
                  </a:lnTo>
                  <a:cubicBezTo>
                    <a:pt x="2035" y="13710"/>
                    <a:pt x="1602" y="14778"/>
                    <a:pt x="1201" y="15878"/>
                  </a:cubicBezTo>
                  <a:cubicBezTo>
                    <a:pt x="1034" y="16445"/>
                    <a:pt x="868" y="16979"/>
                    <a:pt x="734" y="17580"/>
                  </a:cubicBezTo>
                  <a:lnTo>
                    <a:pt x="601" y="17980"/>
                  </a:lnTo>
                  <a:cubicBezTo>
                    <a:pt x="567" y="18113"/>
                    <a:pt x="534" y="18247"/>
                    <a:pt x="501" y="18414"/>
                  </a:cubicBezTo>
                  <a:lnTo>
                    <a:pt x="367" y="19281"/>
                  </a:lnTo>
                  <a:lnTo>
                    <a:pt x="201" y="20148"/>
                  </a:lnTo>
                  <a:lnTo>
                    <a:pt x="100" y="21049"/>
                  </a:lnTo>
                  <a:lnTo>
                    <a:pt x="34" y="21949"/>
                  </a:lnTo>
                  <a:lnTo>
                    <a:pt x="0" y="22416"/>
                  </a:lnTo>
                  <a:lnTo>
                    <a:pt x="0" y="22850"/>
                  </a:lnTo>
                  <a:lnTo>
                    <a:pt x="0" y="24685"/>
                  </a:lnTo>
                  <a:lnTo>
                    <a:pt x="201" y="26519"/>
                  </a:lnTo>
                  <a:cubicBezTo>
                    <a:pt x="868" y="31490"/>
                    <a:pt x="3169" y="36126"/>
                    <a:pt x="6739" y="39695"/>
                  </a:cubicBezTo>
                  <a:lnTo>
                    <a:pt x="8073" y="40963"/>
                  </a:lnTo>
                  <a:lnTo>
                    <a:pt x="9507" y="42097"/>
                  </a:lnTo>
                  <a:lnTo>
                    <a:pt x="9874" y="42364"/>
                  </a:lnTo>
                  <a:lnTo>
                    <a:pt x="10274" y="42631"/>
                  </a:lnTo>
                  <a:lnTo>
                    <a:pt x="11008" y="42998"/>
                  </a:lnTo>
                  <a:lnTo>
                    <a:pt x="11775" y="43498"/>
                  </a:lnTo>
                  <a:lnTo>
                    <a:pt x="12576" y="43898"/>
                  </a:lnTo>
                  <a:lnTo>
                    <a:pt x="13377" y="44332"/>
                  </a:lnTo>
                  <a:lnTo>
                    <a:pt x="13777" y="44532"/>
                  </a:lnTo>
                  <a:lnTo>
                    <a:pt x="14177" y="44699"/>
                  </a:lnTo>
                  <a:lnTo>
                    <a:pt x="15845" y="45333"/>
                  </a:lnTo>
                  <a:cubicBezTo>
                    <a:pt x="16946" y="45666"/>
                    <a:pt x="18080" y="45967"/>
                    <a:pt x="19214" y="46167"/>
                  </a:cubicBezTo>
                  <a:lnTo>
                    <a:pt x="20048" y="46300"/>
                  </a:lnTo>
                  <a:cubicBezTo>
                    <a:pt x="20315" y="46367"/>
                    <a:pt x="20582" y="46367"/>
                    <a:pt x="20882" y="46400"/>
                  </a:cubicBezTo>
                  <a:cubicBezTo>
                    <a:pt x="21416" y="46434"/>
                    <a:pt x="21983" y="46534"/>
                    <a:pt x="22550" y="46534"/>
                  </a:cubicBezTo>
                  <a:lnTo>
                    <a:pt x="24618" y="46534"/>
                  </a:lnTo>
                  <a:cubicBezTo>
                    <a:pt x="24785" y="46534"/>
                    <a:pt x="24918" y="46500"/>
                    <a:pt x="25052" y="46500"/>
                  </a:cubicBezTo>
                  <a:lnTo>
                    <a:pt x="25886" y="46400"/>
                  </a:lnTo>
                  <a:cubicBezTo>
                    <a:pt x="26953" y="46267"/>
                    <a:pt x="28020" y="46100"/>
                    <a:pt x="29054" y="45833"/>
                  </a:cubicBezTo>
                  <a:cubicBezTo>
                    <a:pt x="29588" y="45700"/>
                    <a:pt x="30089" y="45500"/>
                    <a:pt x="30589" y="45366"/>
                  </a:cubicBezTo>
                  <a:lnTo>
                    <a:pt x="31323" y="45133"/>
                  </a:lnTo>
                  <a:cubicBezTo>
                    <a:pt x="31590" y="45033"/>
                    <a:pt x="31823" y="44899"/>
                    <a:pt x="32057" y="44799"/>
                  </a:cubicBezTo>
                  <a:lnTo>
                    <a:pt x="33458" y="44199"/>
                  </a:lnTo>
                  <a:cubicBezTo>
                    <a:pt x="33925" y="43965"/>
                    <a:pt x="34358" y="43698"/>
                    <a:pt x="34792" y="43465"/>
                  </a:cubicBezTo>
                  <a:cubicBezTo>
                    <a:pt x="35659" y="42998"/>
                    <a:pt x="36526" y="42431"/>
                    <a:pt x="37294" y="41830"/>
                  </a:cubicBezTo>
                  <a:lnTo>
                    <a:pt x="37594" y="41630"/>
                  </a:lnTo>
                  <a:cubicBezTo>
                    <a:pt x="37694" y="41563"/>
                    <a:pt x="37794" y="41463"/>
                    <a:pt x="37894" y="41397"/>
                  </a:cubicBezTo>
                  <a:lnTo>
                    <a:pt x="38428" y="40930"/>
                  </a:lnTo>
                  <a:cubicBezTo>
                    <a:pt x="38795" y="40596"/>
                    <a:pt x="39162" y="40329"/>
                    <a:pt x="39495" y="39996"/>
                  </a:cubicBezTo>
                  <a:lnTo>
                    <a:pt x="40429" y="38962"/>
                  </a:lnTo>
                  <a:lnTo>
                    <a:pt x="40930" y="38461"/>
                  </a:lnTo>
                  <a:cubicBezTo>
                    <a:pt x="41063" y="38294"/>
                    <a:pt x="41196" y="38128"/>
                    <a:pt x="41330" y="37928"/>
                  </a:cubicBezTo>
                  <a:lnTo>
                    <a:pt x="42164" y="36893"/>
                  </a:lnTo>
                  <a:cubicBezTo>
                    <a:pt x="42297" y="36693"/>
                    <a:pt x="42431" y="36527"/>
                    <a:pt x="42531" y="36326"/>
                  </a:cubicBezTo>
                  <a:lnTo>
                    <a:pt x="42898" y="35793"/>
                  </a:lnTo>
                  <a:cubicBezTo>
                    <a:pt x="43131" y="35426"/>
                    <a:pt x="43398" y="35059"/>
                    <a:pt x="43565" y="34692"/>
                  </a:cubicBezTo>
                  <a:cubicBezTo>
                    <a:pt x="43765" y="34325"/>
                    <a:pt x="43932" y="33925"/>
                    <a:pt x="44132" y="33558"/>
                  </a:cubicBezTo>
                  <a:cubicBezTo>
                    <a:pt x="45466" y="30889"/>
                    <a:pt x="46233" y="27987"/>
                    <a:pt x="46467" y="25018"/>
                  </a:cubicBezTo>
                  <a:cubicBezTo>
                    <a:pt x="46500" y="24685"/>
                    <a:pt x="46534" y="24351"/>
                    <a:pt x="46534" y="24051"/>
                  </a:cubicBezTo>
                  <a:lnTo>
                    <a:pt x="46534" y="23117"/>
                  </a:lnTo>
                  <a:lnTo>
                    <a:pt x="46534" y="22216"/>
                  </a:lnTo>
                  <a:lnTo>
                    <a:pt x="46534" y="21783"/>
                  </a:lnTo>
                  <a:lnTo>
                    <a:pt x="46500" y="21382"/>
                  </a:lnTo>
                  <a:cubicBezTo>
                    <a:pt x="46434" y="20815"/>
                    <a:pt x="46367" y="20282"/>
                    <a:pt x="46300" y="19781"/>
                  </a:cubicBezTo>
                  <a:cubicBezTo>
                    <a:pt x="46233" y="19281"/>
                    <a:pt x="46100" y="18781"/>
                    <a:pt x="46033" y="18347"/>
                  </a:cubicBezTo>
                  <a:cubicBezTo>
                    <a:pt x="45967" y="18113"/>
                    <a:pt x="45933" y="17913"/>
                    <a:pt x="45866" y="17680"/>
                  </a:cubicBezTo>
                  <a:cubicBezTo>
                    <a:pt x="45833" y="17480"/>
                    <a:pt x="45800" y="17279"/>
                    <a:pt x="45700" y="17079"/>
                  </a:cubicBezTo>
                  <a:cubicBezTo>
                    <a:pt x="45600" y="16679"/>
                    <a:pt x="45466" y="16312"/>
                    <a:pt x="45366" y="15978"/>
                  </a:cubicBezTo>
                  <a:cubicBezTo>
                    <a:pt x="45233" y="15645"/>
                    <a:pt x="45166" y="15311"/>
                    <a:pt x="45033" y="15044"/>
                  </a:cubicBezTo>
                  <a:lnTo>
                    <a:pt x="44732" y="14311"/>
                  </a:lnTo>
                  <a:lnTo>
                    <a:pt x="44265" y="13277"/>
                  </a:lnTo>
                  <a:cubicBezTo>
                    <a:pt x="44166" y="13078"/>
                    <a:pt x="44100" y="12945"/>
                    <a:pt x="44099" y="12943"/>
                  </a:cubicBezTo>
                  <a:lnTo>
                    <a:pt x="44099" y="12943"/>
                  </a:lnTo>
                  <a:cubicBezTo>
                    <a:pt x="44100" y="12945"/>
                    <a:pt x="44166" y="13078"/>
                    <a:pt x="44265" y="13310"/>
                  </a:cubicBezTo>
                  <a:lnTo>
                    <a:pt x="44666" y="14311"/>
                  </a:lnTo>
                  <a:lnTo>
                    <a:pt x="44966" y="15078"/>
                  </a:lnTo>
                  <a:cubicBezTo>
                    <a:pt x="45099" y="15345"/>
                    <a:pt x="45166" y="15678"/>
                    <a:pt x="45299" y="16012"/>
                  </a:cubicBezTo>
                  <a:cubicBezTo>
                    <a:pt x="45399" y="16345"/>
                    <a:pt x="45500" y="16712"/>
                    <a:pt x="45633" y="17079"/>
                  </a:cubicBezTo>
                  <a:cubicBezTo>
                    <a:pt x="45700" y="17279"/>
                    <a:pt x="45766" y="17513"/>
                    <a:pt x="45800" y="17713"/>
                  </a:cubicBezTo>
                  <a:cubicBezTo>
                    <a:pt x="45833" y="17913"/>
                    <a:pt x="45866" y="18147"/>
                    <a:pt x="45933" y="18380"/>
                  </a:cubicBezTo>
                  <a:cubicBezTo>
                    <a:pt x="46000" y="18814"/>
                    <a:pt x="46133" y="19281"/>
                    <a:pt x="46200" y="19781"/>
                  </a:cubicBezTo>
                  <a:cubicBezTo>
                    <a:pt x="46267" y="20315"/>
                    <a:pt x="46300" y="20849"/>
                    <a:pt x="46367" y="21382"/>
                  </a:cubicBezTo>
                  <a:cubicBezTo>
                    <a:pt x="46400" y="21516"/>
                    <a:pt x="46434" y="21683"/>
                    <a:pt x="46434" y="21816"/>
                  </a:cubicBezTo>
                  <a:lnTo>
                    <a:pt x="46434" y="22216"/>
                  </a:lnTo>
                  <a:lnTo>
                    <a:pt x="46434" y="23117"/>
                  </a:lnTo>
                  <a:cubicBezTo>
                    <a:pt x="46434" y="23417"/>
                    <a:pt x="46434" y="23751"/>
                    <a:pt x="46434" y="24051"/>
                  </a:cubicBezTo>
                  <a:cubicBezTo>
                    <a:pt x="46400" y="24351"/>
                    <a:pt x="46367" y="24685"/>
                    <a:pt x="46333" y="25018"/>
                  </a:cubicBezTo>
                  <a:cubicBezTo>
                    <a:pt x="46100" y="27954"/>
                    <a:pt x="45333" y="30856"/>
                    <a:pt x="43998" y="33491"/>
                  </a:cubicBezTo>
                  <a:lnTo>
                    <a:pt x="43431" y="34625"/>
                  </a:lnTo>
                  <a:cubicBezTo>
                    <a:pt x="43231" y="34992"/>
                    <a:pt x="42964" y="35326"/>
                    <a:pt x="42764" y="35693"/>
                  </a:cubicBezTo>
                  <a:lnTo>
                    <a:pt x="42397" y="36260"/>
                  </a:lnTo>
                  <a:cubicBezTo>
                    <a:pt x="42297" y="36426"/>
                    <a:pt x="42164" y="36627"/>
                    <a:pt x="42030" y="36793"/>
                  </a:cubicBezTo>
                  <a:lnTo>
                    <a:pt x="41196" y="37827"/>
                  </a:lnTo>
                  <a:lnTo>
                    <a:pt x="40796" y="38361"/>
                  </a:lnTo>
                  <a:lnTo>
                    <a:pt x="40329" y="38862"/>
                  </a:lnTo>
                  <a:lnTo>
                    <a:pt x="39362" y="39929"/>
                  </a:lnTo>
                  <a:cubicBezTo>
                    <a:pt x="39062" y="40229"/>
                    <a:pt x="38661" y="40529"/>
                    <a:pt x="38328" y="40830"/>
                  </a:cubicBezTo>
                  <a:lnTo>
                    <a:pt x="37794" y="41297"/>
                  </a:lnTo>
                  <a:cubicBezTo>
                    <a:pt x="37694" y="41397"/>
                    <a:pt x="37594" y="41463"/>
                    <a:pt x="37494" y="41530"/>
                  </a:cubicBezTo>
                  <a:lnTo>
                    <a:pt x="37194" y="41764"/>
                  </a:lnTo>
                  <a:cubicBezTo>
                    <a:pt x="36426" y="42331"/>
                    <a:pt x="35592" y="42864"/>
                    <a:pt x="34725" y="43365"/>
                  </a:cubicBezTo>
                  <a:cubicBezTo>
                    <a:pt x="34292" y="43598"/>
                    <a:pt x="33858" y="43865"/>
                    <a:pt x="33424" y="44065"/>
                  </a:cubicBezTo>
                  <a:lnTo>
                    <a:pt x="32023" y="44699"/>
                  </a:lnTo>
                  <a:cubicBezTo>
                    <a:pt x="31790" y="44799"/>
                    <a:pt x="31556" y="44899"/>
                    <a:pt x="31289" y="44999"/>
                  </a:cubicBezTo>
                  <a:lnTo>
                    <a:pt x="30556" y="45233"/>
                  </a:lnTo>
                  <a:cubicBezTo>
                    <a:pt x="30055" y="45366"/>
                    <a:pt x="29555" y="45566"/>
                    <a:pt x="29054" y="45700"/>
                  </a:cubicBezTo>
                  <a:cubicBezTo>
                    <a:pt x="28020" y="45933"/>
                    <a:pt x="26953" y="46133"/>
                    <a:pt x="25886" y="46267"/>
                  </a:cubicBezTo>
                  <a:lnTo>
                    <a:pt x="25085" y="46334"/>
                  </a:lnTo>
                  <a:lnTo>
                    <a:pt x="24651" y="46400"/>
                  </a:lnTo>
                  <a:lnTo>
                    <a:pt x="22583" y="46400"/>
                  </a:lnTo>
                  <a:cubicBezTo>
                    <a:pt x="22016" y="46367"/>
                    <a:pt x="21482" y="46300"/>
                    <a:pt x="20915" y="46267"/>
                  </a:cubicBezTo>
                  <a:cubicBezTo>
                    <a:pt x="20648" y="46233"/>
                    <a:pt x="20348" y="46233"/>
                    <a:pt x="20081" y="46167"/>
                  </a:cubicBezTo>
                  <a:lnTo>
                    <a:pt x="19247" y="46000"/>
                  </a:lnTo>
                  <a:cubicBezTo>
                    <a:pt x="18113" y="45800"/>
                    <a:pt x="16979" y="45533"/>
                    <a:pt x="15912" y="45166"/>
                  </a:cubicBezTo>
                  <a:lnTo>
                    <a:pt x="14277" y="44532"/>
                  </a:lnTo>
                  <a:lnTo>
                    <a:pt x="13844" y="44399"/>
                  </a:lnTo>
                  <a:lnTo>
                    <a:pt x="13477" y="44199"/>
                  </a:lnTo>
                  <a:lnTo>
                    <a:pt x="12676" y="43798"/>
                  </a:lnTo>
                  <a:lnTo>
                    <a:pt x="11876" y="43365"/>
                  </a:lnTo>
                  <a:lnTo>
                    <a:pt x="11142" y="42898"/>
                  </a:lnTo>
                  <a:lnTo>
                    <a:pt x="10374" y="42431"/>
                  </a:lnTo>
                  <a:lnTo>
                    <a:pt x="9974" y="42164"/>
                  </a:lnTo>
                  <a:lnTo>
                    <a:pt x="9641" y="41897"/>
                  </a:lnTo>
                  <a:lnTo>
                    <a:pt x="8206" y="40796"/>
                  </a:lnTo>
                  <a:lnTo>
                    <a:pt x="6872" y="39529"/>
                  </a:lnTo>
                  <a:cubicBezTo>
                    <a:pt x="3336" y="35993"/>
                    <a:pt x="1068" y="31423"/>
                    <a:pt x="401" y="26486"/>
                  </a:cubicBezTo>
                  <a:lnTo>
                    <a:pt x="201" y="24651"/>
                  </a:lnTo>
                  <a:cubicBezTo>
                    <a:pt x="167" y="24051"/>
                    <a:pt x="167" y="23451"/>
                    <a:pt x="167" y="22850"/>
                  </a:cubicBezTo>
                  <a:lnTo>
                    <a:pt x="167" y="22416"/>
                  </a:lnTo>
                  <a:lnTo>
                    <a:pt x="201" y="21949"/>
                  </a:lnTo>
                  <a:lnTo>
                    <a:pt x="301" y="21082"/>
                  </a:lnTo>
                  <a:lnTo>
                    <a:pt x="367" y="20148"/>
                  </a:lnTo>
                  <a:lnTo>
                    <a:pt x="534" y="19281"/>
                  </a:lnTo>
                  <a:lnTo>
                    <a:pt x="701" y="18414"/>
                  </a:lnTo>
                  <a:cubicBezTo>
                    <a:pt x="701" y="18280"/>
                    <a:pt x="734" y="18147"/>
                    <a:pt x="768" y="17980"/>
                  </a:cubicBezTo>
                  <a:lnTo>
                    <a:pt x="901" y="17580"/>
                  </a:lnTo>
                  <a:cubicBezTo>
                    <a:pt x="1034" y="17013"/>
                    <a:pt x="1201" y="16445"/>
                    <a:pt x="1368" y="15912"/>
                  </a:cubicBezTo>
                  <a:cubicBezTo>
                    <a:pt x="1735" y="14811"/>
                    <a:pt x="2202" y="13777"/>
                    <a:pt x="2736" y="12743"/>
                  </a:cubicBezTo>
                  <a:lnTo>
                    <a:pt x="3103" y="11976"/>
                  </a:lnTo>
                  <a:cubicBezTo>
                    <a:pt x="3236" y="11709"/>
                    <a:pt x="3403" y="11509"/>
                    <a:pt x="3536" y="11242"/>
                  </a:cubicBezTo>
                  <a:cubicBezTo>
                    <a:pt x="3836" y="10775"/>
                    <a:pt x="4137" y="10308"/>
                    <a:pt x="4470" y="9841"/>
                  </a:cubicBezTo>
                  <a:lnTo>
                    <a:pt x="5471" y="8506"/>
                  </a:lnTo>
                  <a:lnTo>
                    <a:pt x="5738" y="8206"/>
                  </a:lnTo>
                  <a:lnTo>
                    <a:pt x="6005" y="7906"/>
                  </a:lnTo>
                  <a:lnTo>
                    <a:pt x="6572" y="7306"/>
                  </a:lnTo>
                  <a:cubicBezTo>
                    <a:pt x="7306" y="6505"/>
                    <a:pt x="8106" y="5805"/>
                    <a:pt x="8940" y="5104"/>
                  </a:cubicBezTo>
                  <a:cubicBezTo>
                    <a:pt x="9340" y="4804"/>
                    <a:pt x="9807" y="4504"/>
                    <a:pt x="10208" y="4203"/>
                  </a:cubicBezTo>
                  <a:lnTo>
                    <a:pt x="10841" y="3770"/>
                  </a:lnTo>
                  <a:cubicBezTo>
                    <a:pt x="11075" y="3603"/>
                    <a:pt x="11308" y="3503"/>
                    <a:pt x="11509" y="3369"/>
                  </a:cubicBezTo>
                  <a:lnTo>
                    <a:pt x="12843" y="2602"/>
                  </a:lnTo>
                  <a:cubicBezTo>
                    <a:pt x="13310" y="2369"/>
                    <a:pt x="13777" y="2202"/>
                    <a:pt x="14244" y="2002"/>
                  </a:cubicBezTo>
                  <a:cubicBezTo>
                    <a:pt x="15145" y="1602"/>
                    <a:pt x="16045" y="1268"/>
                    <a:pt x="17013" y="1001"/>
                  </a:cubicBezTo>
                  <a:lnTo>
                    <a:pt x="17346" y="901"/>
                  </a:lnTo>
                  <a:cubicBezTo>
                    <a:pt x="17446" y="868"/>
                    <a:pt x="17580" y="834"/>
                    <a:pt x="17713" y="801"/>
                  </a:cubicBezTo>
                  <a:lnTo>
                    <a:pt x="18380" y="668"/>
                  </a:lnTo>
                  <a:cubicBezTo>
                    <a:pt x="18847" y="567"/>
                    <a:pt x="19314" y="434"/>
                    <a:pt x="19781" y="367"/>
                  </a:cubicBezTo>
                  <a:lnTo>
                    <a:pt x="21149" y="234"/>
                  </a:lnTo>
                  <a:lnTo>
                    <a:pt x="21849" y="167"/>
                  </a:lnTo>
                  <a:lnTo>
                    <a:pt x="23851" y="167"/>
                  </a:lnTo>
                  <a:cubicBezTo>
                    <a:pt x="23917" y="156"/>
                    <a:pt x="23988" y="152"/>
                    <a:pt x="24060" y="152"/>
                  </a:cubicBezTo>
                  <a:cubicBezTo>
                    <a:pt x="24203" y="152"/>
                    <a:pt x="24351" y="167"/>
                    <a:pt x="24485" y="167"/>
                  </a:cubicBezTo>
                  <a:lnTo>
                    <a:pt x="25152" y="234"/>
                  </a:lnTo>
                  <a:cubicBezTo>
                    <a:pt x="25552" y="267"/>
                    <a:pt x="25986" y="301"/>
                    <a:pt x="26386" y="334"/>
                  </a:cubicBezTo>
                  <a:lnTo>
                    <a:pt x="27653" y="567"/>
                  </a:lnTo>
                  <a:cubicBezTo>
                    <a:pt x="30556" y="1135"/>
                    <a:pt x="33324" y="2235"/>
                    <a:pt x="35826" y="3836"/>
                  </a:cubicBezTo>
                  <a:cubicBezTo>
                    <a:pt x="37727" y="5037"/>
                    <a:pt x="39429" y="6505"/>
                    <a:pt x="40863" y="8206"/>
                  </a:cubicBezTo>
                  <a:lnTo>
                    <a:pt x="41297" y="8707"/>
                  </a:lnTo>
                  <a:cubicBezTo>
                    <a:pt x="41430" y="8873"/>
                    <a:pt x="41563" y="9040"/>
                    <a:pt x="41663" y="9207"/>
                  </a:cubicBezTo>
                  <a:lnTo>
                    <a:pt x="42331" y="10141"/>
                  </a:lnTo>
                  <a:cubicBezTo>
                    <a:pt x="42531" y="10441"/>
                    <a:pt x="42731" y="10708"/>
                    <a:pt x="42898" y="10942"/>
                  </a:cubicBezTo>
                  <a:lnTo>
                    <a:pt x="43306" y="11601"/>
                  </a:lnTo>
                  <a:lnTo>
                    <a:pt x="42964" y="10975"/>
                  </a:lnTo>
                  <a:cubicBezTo>
                    <a:pt x="42798" y="10708"/>
                    <a:pt x="42597" y="10441"/>
                    <a:pt x="42397" y="10141"/>
                  </a:cubicBezTo>
                  <a:lnTo>
                    <a:pt x="41764" y="9207"/>
                  </a:lnTo>
                  <a:cubicBezTo>
                    <a:pt x="41630" y="9040"/>
                    <a:pt x="41497" y="8873"/>
                    <a:pt x="41363" y="8707"/>
                  </a:cubicBezTo>
                  <a:lnTo>
                    <a:pt x="40930" y="8206"/>
                  </a:lnTo>
                  <a:cubicBezTo>
                    <a:pt x="39495" y="6472"/>
                    <a:pt x="37794" y="5004"/>
                    <a:pt x="35893" y="3770"/>
                  </a:cubicBezTo>
                  <a:cubicBezTo>
                    <a:pt x="33391" y="2135"/>
                    <a:pt x="30622" y="1001"/>
                    <a:pt x="27687" y="434"/>
                  </a:cubicBezTo>
                  <a:lnTo>
                    <a:pt x="26419" y="201"/>
                  </a:lnTo>
                  <a:cubicBezTo>
                    <a:pt x="26019" y="167"/>
                    <a:pt x="25552" y="134"/>
                    <a:pt x="25152" y="100"/>
                  </a:cubicBezTo>
                  <a:lnTo>
                    <a:pt x="24485" y="34"/>
                  </a:lnTo>
                  <a:cubicBezTo>
                    <a:pt x="24284" y="0"/>
                    <a:pt x="24051" y="0"/>
                    <a:pt x="238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135"/>
            <p:cNvSpPr/>
            <p:nvPr/>
          </p:nvSpPr>
          <p:spPr>
            <a:xfrm>
              <a:off x="1768100" y="1828425"/>
              <a:ext cx="660500" cy="531225"/>
            </a:xfrm>
            <a:custGeom>
              <a:rect b="b" l="l" r="r" t="t"/>
              <a:pathLst>
                <a:path extrusionOk="0" h="21249" w="26420">
                  <a:moveTo>
                    <a:pt x="26119" y="0"/>
                  </a:moveTo>
                  <a:lnTo>
                    <a:pt x="1" y="334"/>
                  </a:lnTo>
                  <a:lnTo>
                    <a:pt x="267" y="21249"/>
                  </a:lnTo>
                  <a:lnTo>
                    <a:pt x="26419" y="20882"/>
                  </a:lnTo>
                  <a:lnTo>
                    <a:pt x="2611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135"/>
            <p:cNvSpPr/>
            <p:nvPr/>
          </p:nvSpPr>
          <p:spPr>
            <a:xfrm>
              <a:off x="1791450" y="1861775"/>
              <a:ext cx="612975" cy="464525"/>
            </a:xfrm>
            <a:custGeom>
              <a:rect b="b" l="l" r="r" t="t"/>
              <a:pathLst>
                <a:path extrusionOk="0" h="18581" w="24519">
                  <a:moveTo>
                    <a:pt x="24285" y="0"/>
                  </a:moveTo>
                  <a:lnTo>
                    <a:pt x="1" y="301"/>
                  </a:lnTo>
                  <a:lnTo>
                    <a:pt x="234" y="18580"/>
                  </a:lnTo>
                  <a:lnTo>
                    <a:pt x="24518" y="18247"/>
                  </a:lnTo>
                  <a:lnTo>
                    <a:pt x="2428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135"/>
            <p:cNvSpPr/>
            <p:nvPr/>
          </p:nvSpPr>
          <p:spPr>
            <a:xfrm>
              <a:off x="2080825" y="1955150"/>
              <a:ext cx="111775" cy="95525"/>
            </a:xfrm>
            <a:custGeom>
              <a:rect b="b" l="l" r="r" t="t"/>
              <a:pathLst>
                <a:path extrusionOk="0" h="3821" w="4471">
                  <a:moveTo>
                    <a:pt x="2562" y="1"/>
                  </a:moveTo>
                  <a:cubicBezTo>
                    <a:pt x="2542" y="1"/>
                    <a:pt x="2522" y="1"/>
                    <a:pt x="2502" y="2"/>
                  </a:cubicBezTo>
                  <a:cubicBezTo>
                    <a:pt x="801" y="2"/>
                    <a:pt x="0" y="2103"/>
                    <a:pt x="1201" y="3271"/>
                  </a:cubicBezTo>
                  <a:cubicBezTo>
                    <a:pt x="1592" y="3651"/>
                    <a:pt x="2064" y="3820"/>
                    <a:pt x="2525" y="3820"/>
                  </a:cubicBezTo>
                  <a:cubicBezTo>
                    <a:pt x="3520" y="3820"/>
                    <a:pt x="4470" y="3032"/>
                    <a:pt x="4470" y="1870"/>
                  </a:cubicBezTo>
                  <a:cubicBezTo>
                    <a:pt x="4438" y="855"/>
                    <a:pt x="3602" y="1"/>
                    <a:pt x="256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135"/>
            <p:cNvSpPr/>
            <p:nvPr/>
          </p:nvSpPr>
          <p:spPr>
            <a:xfrm>
              <a:off x="1798125" y="2039400"/>
              <a:ext cx="607950" cy="286900"/>
            </a:xfrm>
            <a:custGeom>
              <a:rect b="b" l="l" r="r" t="t"/>
              <a:pathLst>
                <a:path extrusionOk="0" h="11476" w="24318">
                  <a:moveTo>
                    <a:pt x="8340" y="1"/>
                  </a:moveTo>
                  <a:lnTo>
                    <a:pt x="0" y="11475"/>
                  </a:lnTo>
                  <a:lnTo>
                    <a:pt x="0" y="11475"/>
                  </a:lnTo>
                  <a:lnTo>
                    <a:pt x="24318" y="11142"/>
                  </a:lnTo>
                  <a:lnTo>
                    <a:pt x="17213" y="3203"/>
                  </a:lnTo>
                  <a:lnTo>
                    <a:pt x="13710" y="7039"/>
                  </a:lnTo>
                  <a:lnTo>
                    <a:pt x="834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135"/>
            <p:cNvSpPr/>
            <p:nvPr/>
          </p:nvSpPr>
          <p:spPr>
            <a:xfrm>
              <a:off x="2081650" y="1955150"/>
              <a:ext cx="112350" cy="95525"/>
            </a:xfrm>
            <a:custGeom>
              <a:rect b="b" l="l" r="r" t="t"/>
              <a:pathLst>
                <a:path extrusionOk="0" h="3821" w="4494">
                  <a:moveTo>
                    <a:pt x="2595" y="1"/>
                  </a:moveTo>
                  <a:cubicBezTo>
                    <a:pt x="2576" y="1"/>
                    <a:pt x="2556" y="1"/>
                    <a:pt x="2536" y="2"/>
                  </a:cubicBezTo>
                  <a:cubicBezTo>
                    <a:pt x="835" y="2"/>
                    <a:pt x="1" y="2103"/>
                    <a:pt x="1235" y="3271"/>
                  </a:cubicBezTo>
                  <a:cubicBezTo>
                    <a:pt x="1615" y="3651"/>
                    <a:pt x="2083" y="3820"/>
                    <a:pt x="2543" y="3820"/>
                  </a:cubicBezTo>
                  <a:cubicBezTo>
                    <a:pt x="3535" y="3820"/>
                    <a:pt x="4493" y="3032"/>
                    <a:pt x="4471" y="1870"/>
                  </a:cubicBezTo>
                  <a:cubicBezTo>
                    <a:pt x="4471" y="855"/>
                    <a:pt x="3635" y="1"/>
                    <a:pt x="2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135"/>
            <p:cNvSpPr/>
            <p:nvPr/>
          </p:nvSpPr>
          <p:spPr>
            <a:xfrm>
              <a:off x="1783950" y="5141625"/>
              <a:ext cx="4024550" cy="5850"/>
            </a:xfrm>
            <a:custGeom>
              <a:rect b="b" l="l" r="r" t="t"/>
              <a:pathLst>
                <a:path extrusionOk="0" h="234" w="160982">
                  <a:moveTo>
                    <a:pt x="80524" y="0"/>
                  </a:moveTo>
                  <a:cubicBezTo>
                    <a:pt x="36059" y="0"/>
                    <a:pt x="0" y="67"/>
                    <a:pt x="0" y="134"/>
                  </a:cubicBezTo>
                  <a:cubicBezTo>
                    <a:pt x="0" y="167"/>
                    <a:pt x="36093" y="234"/>
                    <a:pt x="80524" y="234"/>
                  </a:cubicBezTo>
                  <a:cubicBezTo>
                    <a:pt x="124956" y="234"/>
                    <a:pt x="160982" y="167"/>
                    <a:pt x="160982" y="134"/>
                  </a:cubicBezTo>
                  <a:cubicBezTo>
                    <a:pt x="160982" y="67"/>
                    <a:pt x="124990" y="0"/>
                    <a:pt x="805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91" name="Google Shape;1691;p135"/>
          <p:cNvSpPr txBox="1"/>
          <p:nvPr/>
        </p:nvSpPr>
        <p:spPr>
          <a:xfrm>
            <a:off x="127325" y="458252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Abel"/>
                <a:ea typeface="Abel"/>
                <a:cs typeface="Abel"/>
                <a:sym typeface="Abel"/>
              </a:rPr>
              <a:t>(CAST, 2018)</a:t>
            </a:r>
            <a:endParaRPr>
              <a:solidFill>
                <a:schemeClr val="dk1"/>
              </a:solidFill>
              <a:latin typeface="Abel"/>
              <a:ea typeface="Abel"/>
              <a:cs typeface="Abel"/>
              <a:sym typeface="Abe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588"/>
                                        </p:tgtEl>
                                        <p:attrNameLst>
                                          <p:attrName>style.visibility</p:attrName>
                                        </p:attrNameLst>
                                      </p:cBhvr>
                                      <p:to>
                                        <p:strVal val="visible"/>
                                      </p:to>
                                    </p:set>
                                    <p:anim calcmode="lin" valueType="num">
                                      <p:cBhvr additive="base">
                                        <p:cTn dur="1000"/>
                                        <p:tgtEl>
                                          <p:spTgt spid="158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7"/>
                                        </p:tgtEl>
                                        <p:attrNameLst>
                                          <p:attrName>style.visibility</p:attrName>
                                        </p:attrNameLst>
                                      </p:cBhvr>
                                      <p:to>
                                        <p:strVal val="visible"/>
                                      </p:to>
                                    </p:set>
                                    <p:animEffect filter="fade" transition="in">
                                      <p:cBhvr>
                                        <p:cTn dur="1000"/>
                                        <p:tgtEl>
                                          <p:spTgt spid="15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86"/>
                                        </p:tgtEl>
                                        <p:attrNameLst>
                                          <p:attrName>style.visibility</p:attrName>
                                        </p:attrNameLst>
                                      </p:cBhvr>
                                      <p:to>
                                        <p:strVal val="visible"/>
                                      </p:to>
                                    </p:set>
                                    <p:anim calcmode="lin" valueType="num">
                                      <p:cBhvr additive="base">
                                        <p:cTn dur="1000"/>
                                        <p:tgtEl>
                                          <p:spTgt spid="158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5" name="Shape 1695"/>
        <p:cNvGrpSpPr/>
        <p:nvPr/>
      </p:nvGrpSpPr>
      <p:grpSpPr>
        <a:xfrm>
          <a:off x="0" y="0"/>
          <a:ext cx="0" cy="0"/>
          <a:chOff x="0" y="0"/>
          <a:chExt cx="0" cy="0"/>
        </a:xfrm>
      </p:grpSpPr>
      <p:sp>
        <p:nvSpPr>
          <p:cNvPr id="1696" name="Google Shape;1696;p136"/>
          <p:cNvSpPr/>
          <p:nvPr/>
        </p:nvSpPr>
        <p:spPr>
          <a:xfrm rot="-1411898">
            <a:off x="750590" y="-128660"/>
            <a:ext cx="5781241" cy="5143715"/>
          </a:xfrm>
          <a:custGeom>
            <a:rect b="b" l="l" r="r" t="t"/>
            <a:pathLst>
              <a:path extrusionOk="0" h="143889" w="161723">
                <a:moveTo>
                  <a:pt x="103111" y="0"/>
                </a:moveTo>
                <a:cubicBezTo>
                  <a:pt x="101060" y="0"/>
                  <a:pt x="99005" y="229"/>
                  <a:pt x="97030" y="661"/>
                </a:cubicBezTo>
                <a:cubicBezTo>
                  <a:pt x="87330" y="2784"/>
                  <a:pt x="84184" y="12198"/>
                  <a:pt x="77356" y="16749"/>
                </a:cubicBezTo>
                <a:cubicBezTo>
                  <a:pt x="74011" y="18979"/>
                  <a:pt x="71123" y="19820"/>
                  <a:pt x="68068" y="19820"/>
                </a:cubicBezTo>
                <a:cubicBezTo>
                  <a:pt x="65383" y="19820"/>
                  <a:pt x="62569" y="19171"/>
                  <a:pt x="59201" y="18245"/>
                </a:cubicBezTo>
                <a:cubicBezTo>
                  <a:pt x="53224" y="16603"/>
                  <a:pt x="48614" y="15871"/>
                  <a:pt x="44606" y="15871"/>
                </a:cubicBezTo>
                <a:cubicBezTo>
                  <a:pt x="39193" y="15871"/>
                  <a:pt x="34878" y="17207"/>
                  <a:pt x="29777" y="19442"/>
                </a:cubicBezTo>
                <a:cubicBezTo>
                  <a:pt x="28006" y="20219"/>
                  <a:pt x="24853" y="22146"/>
                  <a:pt x="23220" y="23182"/>
                </a:cubicBezTo>
                <a:cubicBezTo>
                  <a:pt x="8588" y="32465"/>
                  <a:pt x="0" y="50803"/>
                  <a:pt x="2760" y="67987"/>
                </a:cubicBezTo>
                <a:cubicBezTo>
                  <a:pt x="5756" y="86642"/>
                  <a:pt x="21878" y="102411"/>
                  <a:pt x="40596" y="104993"/>
                </a:cubicBezTo>
                <a:cubicBezTo>
                  <a:pt x="45887" y="105722"/>
                  <a:pt x="51588" y="105589"/>
                  <a:pt x="56077" y="108484"/>
                </a:cubicBezTo>
                <a:cubicBezTo>
                  <a:pt x="64669" y="114025"/>
                  <a:pt x="64019" y="126965"/>
                  <a:pt x="70054" y="135217"/>
                </a:cubicBezTo>
                <a:cubicBezTo>
                  <a:pt x="74278" y="140996"/>
                  <a:pt x="81610" y="143888"/>
                  <a:pt x="88812" y="143888"/>
                </a:cubicBezTo>
                <a:cubicBezTo>
                  <a:pt x="89677" y="143888"/>
                  <a:pt x="90540" y="143846"/>
                  <a:pt x="91395" y="143763"/>
                </a:cubicBezTo>
                <a:cubicBezTo>
                  <a:pt x="99376" y="142984"/>
                  <a:pt x="106750" y="139039"/>
                  <a:pt x="113087" y="134127"/>
                </a:cubicBezTo>
                <a:cubicBezTo>
                  <a:pt x="118605" y="129851"/>
                  <a:pt x="124411" y="124486"/>
                  <a:pt x="131220" y="124486"/>
                </a:cubicBezTo>
                <a:cubicBezTo>
                  <a:pt x="131666" y="124486"/>
                  <a:pt x="132117" y="124510"/>
                  <a:pt x="132572" y="124557"/>
                </a:cubicBezTo>
                <a:cubicBezTo>
                  <a:pt x="135962" y="124915"/>
                  <a:pt x="139021" y="126656"/>
                  <a:pt x="142146" y="128022"/>
                </a:cubicBezTo>
                <a:cubicBezTo>
                  <a:pt x="144318" y="128971"/>
                  <a:pt x="146706" y="129750"/>
                  <a:pt x="149039" y="129750"/>
                </a:cubicBezTo>
                <a:cubicBezTo>
                  <a:pt x="150061" y="129750"/>
                  <a:pt x="151072" y="129601"/>
                  <a:pt x="152050" y="129250"/>
                </a:cubicBezTo>
                <a:cubicBezTo>
                  <a:pt x="152050" y="129250"/>
                  <a:pt x="149472" y="128224"/>
                  <a:pt x="149167" y="126591"/>
                </a:cubicBezTo>
                <a:cubicBezTo>
                  <a:pt x="148177" y="121300"/>
                  <a:pt x="151366" y="120547"/>
                  <a:pt x="155345" y="120547"/>
                </a:cubicBezTo>
                <a:cubicBezTo>
                  <a:pt x="146563" y="119562"/>
                  <a:pt x="138642" y="114705"/>
                  <a:pt x="134331" y="106992"/>
                </a:cubicBezTo>
                <a:cubicBezTo>
                  <a:pt x="131608" y="102120"/>
                  <a:pt x="130553" y="95633"/>
                  <a:pt x="133932" y="91192"/>
                </a:cubicBezTo>
                <a:cubicBezTo>
                  <a:pt x="137851" y="86042"/>
                  <a:pt x="145484" y="86039"/>
                  <a:pt x="151286" y="83172"/>
                </a:cubicBezTo>
                <a:cubicBezTo>
                  <a:pt x="156969" y="80364"/>
                  <a:pt x="160947" y="74379"/>
                  <a:pt x="161335" y="68051"/>
                </a:cubicBezTo>
                <a:cubicBezTo>
                  <a:pt x="161723" y="61723"/>
                  <a:pt x="158506" y="55297"/>
                  <a:pt x="153209" y="51816"/>
                </a:cubicBezTo>
                <a:cubicBezTo>
                  <a:pt x="146705" y="47542"/>
                  <a:pt x="137791" y="47639"/>
                  <a:pt x="131993" y="42447"/>
                </a:cubicBezTo>
                <a:cubicBezTo>
                  <a:pt x="122255" y="33726"/>
                  <a:pt x="127252" y="16215"/>
                  <a:pt x="118711" y="6317"/>
                </a:cubicBezTo>
                <a:cubicBezTo>
                  <a:pt x="114904" y="1904"/>
                  <a:pt x="109025" y="0"/>
                  <a:pt x="103111" y="0"/>
                </a:cubicBezTo>
                <a:close/>
              </a:path>
            </a:pathLst>
          </a:custGeom>
          <a:solidFill>
            <a:srgbClr val="E8505B">
              <a:alpha val="263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136"/>
          <p:cNvSpPr txBox="1"/>
          <p:nvPr>
            <p:ph idx="1" type="subTitle"/>
          </p:nvPr>
        </p:nvSpPr>
        <p:spPr>
          <a:xfrm>
            <a:off x="1384075" y="1291975"/>
            <a:ext cx="4045200" cy="1860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800"/>
              <a:t>Universal Design = </a:t>
            </a:r>
            <a:endParaRPr sz="3800"/>
          </a:p>
          <a:p>
            <a:pPr indent="0" lvl="0" marL="0" rtl="0" algn="ctr">
              <a:spcBef>
                <a:spcPts val="0"/>
              </a:spcBef>
              <a:spcAft>
                <a:spcPts val="0"/>
              </a:spcAft>
              <a:buNone/>
            </a:pPr>
            <a:r>
              <a:rPr lang="en" sz="3800"/>
              <a:t>Learning Styles</a:t>
            </a:r>
            <a:endParaRPr sz="3800"/>
          </a:p>
        </p:txBody>
      </p:sp>
      <p:grpSp>
        <p:nvGrpSpPr>
          <p:cNvPr id="1698" name="Google Shape;1698;p136"/>
          <p:cNvGrpSpPr/>
          <p:nvPr/>
        </p:nvGrpSpPr>
        <p:grpSpPr>
          <a:xfrm>
            <a:off x="360925" y="240488"/>
            <a:ext cx="8605313" cy="5006799"/>
            <a:chOff x="360925" y="240488"/>
            <a:chExt cx="8605313" cy="5006799"/>
          </a:xfrm>
        </p:grpSpPr>
        <p:grpSp>
          <p:nvGrpSpPr>
            <p:cNvPr id="1699" name="Google Shape;1699;p136"/>
            <p:cNvGrpSpPr/>
            <p:nvPr/>
          </p:nvGrpSpPr>
          <p:grpSpPr>
            <a:xfrm>
              <a:off x="360925" y="3624050"/>
              <a:ext cx="1314215" cy="1566615"/>
              <a:chOff x="360925" y="3624050"/>
              <a:chExt cx="1314215" cy="1566615"/>
            </a:xfrm>
          </p:grpSpPr>
          <p:sp>
            <p:nvSpPr>
              <p:cNvPr id="1700" name="Google Shape;1700;p136"/>
              <p:cNvSpPr/>
              <p:nvPr/>
            </p:nvSpPr>
            <p:spPr>
              <a:xfrm>
                <a:off x="976924" y="4102693"/>
                <a:ext cx="39169" cy="39169"/>
              </a:xfrm>
              <a:custGeom>
                <a:rect b="b" l="l" r="r" t="t"/>
                <a:pathLst>
                  <a:path extrusionOk="0" h="1983" w="1983">
                    <a:moveTo>
                      <a:pt x="178" y="1"/>
                    </a:moveTo>
                    <a:lnTo>
                      <a:pt x="242" y="342"/>
                    </a:lnTo>
                    <a:cubicBezTo>
                      <a:pt x="315" y="726"/>
                      <a:pt x="276" y="1121"/>
                      <a:pt x="130" y="1484"/>
                    </a:cubicBezTo>
                    <a:lnTo>
                      <a:pt x="1" y="1806"/>
                    </a:lnTo>
                    <a:lnTo>
                      <a:pt x="342" y="1741"/>
                    </a:lnTo>
                    <a:cubicBezTo>
                      <a:pt x="468" y="1717"/>
                      <a:pt x="595" y="1705"/>
                      <a:pt x="722" y="1705"/>
                    </a:cubicBezTo>
                    <a:cubicBezTo>
                      <a:pt x="982" y="1705"/>
                      <a:pt x="1240" y="1755"/>
                      <a:pt x="1484" y="1853"/>
                    </a:cubicBezTo>
                    <a:lnTo>
                      <a:pt x="1806" y="1983"/>
                    </a:lnTo>
                    <a:lnTo>
                      <a:pt x="1741" y="1641"/>
                    </a:lnTo>
                    <a:cubicBezTo>
                      <a:pt x="1669" y="1258"/>
                      <a:pt x="1707" y="862"/>
                      <a:pt x="1853" y="500"/>
                    </a:cubicBezTo>
                    <a:lnTo>
                      <a:pt x="1983" y="178"/>
                    </a:lnTo>
                    <a:lnTo>
                      <a:pt x="1641" y="242"/>
                    </a:lnTo>
                    <a:cubicBezTo>
                      <a:pt x="1515" y="266"/>
                      <a:pt x="1388" y="278"/>
                      <a:pt x="1261" y="278"/>
                    </a:cubicBezTo>
                    <a:cubicBezTo>
                      <a:pt x="1001" y="278"/>
                      <a:pt x="743" y="229"/>
                      <a:pt x="499" y="130"/>
                    </a:cubicBezTo>
                    <a:lnTo>
                      <a:pt x="178" y="1"/>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136"/>
              <p:cNvSpPr/>
              <p:nvPr/>
            </p:nvSpPr>
            <p:spPr>
              <a:xfrm>
                <a:off x="360925" y="3624050"/>
                <a:ext cx="1209510" cy="1566558"/>
              </a:xfrm>
              <a:custGeom>
                <a:rect b="b" l="l" r="r" t="t"/>
                <a:pathLst>
                  <a:path extrusionOk="0" h="62531" w="48279">
                    <a:moveTo>
                      <a:pt x="6069" y="0"/>
                    </a:moveTo>
                    <a:cubicBezTo>
                      <a:pt x="3713" y="0"/>
                      <a:pt x="1294" y="1439"/>
                      <a:pt x="666" y="3702"/>
                    </a:cubicBezTo>
                    <a:cubicBezTo>
                      <a:pt x="1" y="6101"/>
                      <a:pt x="1386" y="8566"/>
                      <a:pt x="2904" y="10538"/>
                    </a:cubicBezTo>
                    <a:cubicBezTo>
                      <a:pt x="5162" y="13469"/>
                      <a:pt x="7832" y="16059"/>
                      <a:pt x="10831" y="18227"/>
                    </a:cubicBezTo>
                    <a:cubicBezTo>
                      <a:pt x="11371" y="18617"/>
                      <a:pt x="11956" y="19039"/>
                      <a:pt x="12155" y="19675"/>
                    </a:cubicBezTo>
                    <a:cubicBezTo>
                      <a:pt x="12513" y="20819"/>
                      <a:pt x="11402" y="21934"/>
                      <a:pt x="10257" y="22292"/>
                    </a:cubicBezTo>
                    <a:cubicBezTo>
                      <a:pt x="8959" y="22696"/>
                      <a:pt x="7562" y="22543"/>
                      <a:pt x="6210" y="22680"/>
                    </a:cubicBezTo>
                    <a:cubicBezTo>
                      <a:pt x="4858" y="22816"/>
                      <a:pt x="3387" y="23382"/>
                      <a:pt x="2856" y="24634"/>
                    </a:cubicBezTo>
                    <a:cubicBezTo>
                      <a:pt x="2120" y="26369"/>
                      <a:pt x="3571" y="28221"/>
                      <a:pt x="5008" y="29442"/>
                    </a:cubicBezTo>
                    <a:cubicBezTo>
                      <a:pt x="7895" y="31891"/>
                      <a:pt x="11179" y="33828"/>
                      <a:pt x="14718" y="35169"/>
                    </a:cubicBezTo>
                    <a:cubicBezTo>
                      <a:pt x="15985" y="35648"/>
                      <a:pt x="17317" y="36071"/>
                      <a:pt x="18330" y="36970"/>
                    </a:cubicBezTo>
                    <a:cubicBezTo>
                      <a:pt x="19343" y="37868"/>
                      <a:pt x="19939" y="39412"/>
                      <a:pt x="19301" y="40606"/>
                    </a:cubicBezTo>
                    <a:cubicBezTo>
                      <a:pt x="18792" y="41557"/>
                      <a:pt x="17674" y="41980"/>
                      <a:pt x="16569" y="41980"/>
                    </a:cubicBezTo>
                    <a:cubicBezTo>
                      <a:pt x="16286" y="41980"/>
                      <a:pt x="16004" y="41953"/>
                      <a:pt x="15733" y="41899"/>
                    </a:cubicBezTo>
                    <a:cubicBezTo>
                      <a:pt x="14403" y="41635"/>
                      <a:pt x="13219" y="40902"/>
                      <a:pt x="11956" y="40410"/>
                    </a:cubicBezTo>
                    <a:cubicBezTo>
                      <a:pt x="11049" y="40056"/>
                      <a:pt x="10037" y="39856"/>
                      <a:pt x="9047" y="39856"/>
                    </a:cubicBezTo>
                    <a:cubicBezTo>
                      <a:pt x="7456" y="39856"/>
                      <a:pt x="5920" y="40374"/>
                      <a:pt x="4961" y="41611"/>
                    </a:cubicBezTo>
                    <a:cubicBezTo>
                      <a:pt x="3939" y="42929"/>
                      <a:pt x="3822" y="44785"/>
                      <a:pt x="4304" y="46383"/>
                    </a:cubicBezTo>
                    <a:cubicBezTo>
                      <a:pt x="4787" y="47980"/>
                      <a:pt x="5791" y="49365"/>
                      <a:pt x="6862" y="50644"/>
                    </a:cubicBezTo>
                    <a:cubicBezTo>
                      <a:pt x="10606" y="55115"/>
                      <a:pt x="15432" y="58742"/>
                      <a:pt x="20920" y="60713"/>
                    </a:cubicBezTo>
                    <a:cubicBezTo>
                      <a:pt x="24098" y="61854"/>
                      <a:pt x="27147" y="62531"/>
                      <a:pt x="30221" y="62531"/>
                    </a:cubicBezTo>
                    <a:cubicBezTo>
                      <a:pt x="32457" y="62531"/>
                      <a:pt x="34706" y="62173"/>
                      <a:pt x="37028" y="61374"/>
                    </a:cubicBezTo>
                    <a:lnTo>
                      <a:pt x="37031" y="61375"/>
                    </a:lnTo>
                    <a:cubicBezTo>
                      <a:pt x="46071" y="55341"/>
                      <a:pt x="48278" y="43924"/>
                      <a:pt x="48085" y="33629"/>
                    </a:cubicBezTo>
                    <a:cubicBezTo>
                      <a:pt x="48052" y="31909"/>
                      <a:pt x="48272" y="30101"/>
                      <a:pt x="47466" y="28582"/>
                    </a:cubicBezTo>
                    <a:cubicBezTo>
                      <a:pt x="46836" y="27392"/>
                      <a:pt x="45524" y="26484"/>
                      <a:pt x="44230" y="26484"/>
                    </a:cubicBezTo>
                    <a:cubicBezTo>
                      <a:pt x="43873" y="26484"/>
                      <a:pt x="43517" y="26553"/>
                      <a:pt x="43177" y="26705"/>
                    </a:cubicBezTo>
                    <a:cubicBezTo>
                      <a:pt x="41875" y="27286"/>
                      <a:pt x="41288" y="28760"/>
                      <a:pt x="40547" y="29978"/>
                    </a:cubicBezTo>
                    <a:cubicBezTo>
                      <a:pt x="39550" y="31604"/>
                      <a:pt x="38114" y="32917"/>
                      <a:pt x="36405" y="33764"/>
                    </a:cubicBezTo>
                    <a:cubicBezTo>
                      <a:pt x="35714" y="34105"/>
                      <a:pt x="34924" y="34360"/>
                      <a:pt x="34164" y="34360"/>
                    </a:cubicBezTo>
                    <a:cubicBezTo>
                      <a:pt x="33696" y="34360"/>
                      <a:pt x="33240" y="34263"/>
                      <a:pt x="32826" y="34030"/>
                    </a:cubicBezTo>
                    <a:cubicBezTo>
                      <a:pt x="31338" y="33189"/>
                      <a:pt x="31192" y="31141"/>
                      <a:pt x="31230" y="29432"/>
                    </a:cubicBezTo>
                    <a:cubicBezTo>
                      <a:pt x="31300" y="26249"/>
                      <a:pt x="31369" y="23065"/>
                      <a:pt x="31439" y="19882"/>
                    </a:cubicBezTo>
                    <a:cubicBezTo>
                      <a:pt x="31477" y="18173"/>
                      <a:pt x="31510" y="16429"/>
                      <a:pt x="30995" y="14800"/>
                    </a:cubicBezTo>
                    <a:cubicBezTo>
                      <a:pt x="30482" y="13171"/>
                      <a:pt x="29318" y="11647"/>
                      <a:pt x="27677" y="11167"/>
                    </a:cubicBezTo>
                    <a:cubicBezTo>
                      <a:pt x="27381" y="11080"/>
                      <a:pt x="27071" y="11038"/>
                      <a:pt x="26761" y="11038"/>
                    </a:cubicBezTo>
                    <a:cubicBezTo>
                      <a:pt x="25352" y="11038"/>
                      <a:pt x="23919" y="11894"/>
                      <a:pt x="23613" y="13260"/>
                    </a:cubicBezTo>
                    <a:cubicBezTo>
                      <a:pt x="23458" y="13954"/>
                      <a:pt x="23590" y="14678"/>
                      <a:pt x="23531" y="15387"/>
                    </a:cubicBezTo>
                    <a:cubicBezTo>
                      <a:pt x="23471" y="16094"/>
                      <a:pt x="23124" y="16874"/>
                      <a:pt x="22439" y="17062"/>
                    </a:cubicBezTo>
                    <a:cubicBezTo>
                      <a:pt x="22335" y="17090"/>
                      <a:pt x="22232" y="17103"/>
                      <a:pt x="22129" y="17103"/>
                    </a:cubicBezTo>
                    <a:cubicBezTo>
                      <a:pt x="21545" y="17103"/>
                      <a:pt x="20985" y="16681"/>
                      <a:pt x="20550" y="16249"/>
                    </a:cubicBezTo>
                    <a:cubicBezTo>
                      <a:pt x="18791" y="14497"/>
                      <a:pt x="17613" y="12258"/>
                      <a:pt x="16514" y="10030"/>
                    </a:cubicBezTo>
                    <a:cubicBezTo>
                      <a:pt x="15416" y="7803"/>
                      <a:pt x="14351" y="5526"/>
                      <a:pt x="12759" y="3619"/>
                    </a:cubicBezTo>
                    <a:cubicBezTo>
                      <a:pt x="11168" y="1714"/>
                      <a:pt x="8947" y="190"/>
                      <a:pt x="6472" y="15"/>
                    </a:cubicBezTo>
                    <a:cubicBezTo>
                      <a:pt x="6338" y="5"/>
                      <a:pt x="6204" y="0"/>
                      <a:pt x="606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136"/>
              <p:cNvSpPr/>
              <p:nvPr/>
            </p:nvSpPr>
            <p:spPr>
              <a:xfrm>
                <a:off x="441171" y="3659049"/>
                <a:ext cx="829689" cy="1509213"/>
              </a:xfrm>
              <a:custGeom>
                <a:rect b="b" l="l" r="r" t="t"/>
                <a:pathLst>
                  <a:path extrusionOk="0" h="60242" w="33118">
                    <a:moveTo>
                      <a:pt x="0" y="1"/>
                    </a:moveTo>
                    <a:cubicBezTo>
                      <a:pt x="0" y="1"/>
                      <a:pt x="54" y="59"/>
                      <a:pt x="168" y="163"/>
                    </a:cubicBezTo>
                    <a:lnTo>
                      <a:pt x="677" y="620"/>
                    </a:lnTo>
                    <a:cubicBezTo>
                      <a:pt x="1125" y="1022"/>
                      <a:pt x="1787" y="1614"/>
                      <a:pt x="2615" y="2399"/>
                    </a:cubicBezTo>
                    <a:cubicBezTo>
                      <a:pt x="4962" y="4611"/>
                      <a:pt x="7139" y="6996"/>
                      <a:pt x="9126" y="9535"/>
                    </a:cubicBezTo>
                    <a:cubicBezTo>
                      <a:pt x="10391" y="11137"/>
                      <a:pt x="11703" y="12950"/>
                      <a:pt x="13075" y="14920"/>
                    </a:cubicBezTo>
                    <a:cubicBezTo>
                      <a:pt x="14444" y="16895"/>
                      <a:pt x="15893" y="19013"/>
                      <a:pt x="17331" y="21297"/>
                    </a:cubicBezTo>
                    <a:cubicBezTo>
                      <a:pt x="18770" y="23582"/>
                      <a:pt x="20209" y="26025"/>
                      <a:pt x="21492" y="28664"/>
                    </a:cubicBezTo>
                    <a:cubicBezTo>
                      <a:pt x="22139" y="29980"/>
                      <a:pt x="22714" y="31357"/>
                      <a:pt x="23299" y="32759"/>
                    </a:cubicBezTo>
                    <a:cubicBezTo>
                      <a:pt x="23881" y="34161"/>
                      <a:pt x="24472" y="35583"/>
                      <a:pt x="25071" y="37023"/>
                    </a:cubicBezTo>
                    <a:cubicBezTo>
                      <a:pt x="27441" y="42789"/>
                      <a:pt x="31426" y="55043"/>
                      <a:pt x="32889" y="60241"/>
                    </a:cubicBezTo>
                    <a:lnTo>
                      <a:pt x="33118" y="60177"/>
                    </a:lnTo>
                    <a:cubicBezTo>
                      <a:pt x="31663" y="54962"/>
                      <a:pt x="27680" y="42695"/>
                      <a:pt x="25308" y="36924"/>
                    </a:cubicBezTo>
                    <a:cubicBezTo>
                      <a:pt x="24709" y="35485"/>
                      <a:pt x="24118" y="34063"/>
                      <a:pt x="23535" y="32659"/>
                    </a:cubicBezTo>
                    <a:cubicBezTo>
                      <a:pt x="22950" y="31260"/>
                      <a:pt x="22371" y="29874"/>
                      <a:pt x="21719" y="28553"/>
                    </a:cubicBezTo>
                    <a:cubicBezTo>
                      <a:pt x="20427" y="25904"/>
                      <a:pt x="18980" y="23454"/>
                      <a:pt x="17533" y="21170"/>
                    </a:cubicBezTo>
                    <a:cubicBezTo>
                      <a:pt x="16086" y="18886"/>
                      <a:pt x="14629" y="16768"/>
                      <a:pt x="13251" y="14798"/>
                    </a:cubicBezTo>
                    <a:cubicBezTo>
                      <a:pt x="11869" y="12831"/>
                      <a:pt x="10546" y="11021"/>
                      <a:pt x="9269" y="9422"/>
                    </a:cubicBezTo>
                    <a:cubicBezTo>
                      <a:pt x="6724" y="6214"/>
                      <a:pt x="4368" y="3870"/>
                      <a:pt x="2684" y="2326"/>
                    </a:cubicBezTo>
                    <a:cubicBezTo>
                      <a:pt x="1843" y="1550"/>
                      <a:pt x="1172" y="969"/>
                      <a:pt x="711" y="581"/>
                    </a:cubicBezTo>
                    <a:lnTo>
                      <a:pt x="186" y="143"/>
                    </a:lnTo>
                    <a:cubicBezTo>
                      <a:pt x="66" y="45"/>
                      <a:pt x="0"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136"/>
              <p:cNvSpPr/>
              <p:nvPr/>
            </p:nvSpPr>
            <p:spPr>
              <a:xfrm>
                <a:off x="983250" y="3903793"/>
                <a:ext cx="71550" cy="469935"/>
              </a:xfrm>
              <a:custGeom>
                <a:rect b="b" l="l" r="r" t="t"/>
                <a:pathLst>
                  <a:path extrusionOk="0" h="18758" w="2856">
                    <a:moveTo>
                      <a:pt x="2837" y="0"/>
                    </a:moveTo>
                    <a:cubicBezTo>
                      <a:pt x="2818" y="0"/>
                      <a:pt x="2743" y="255"/>
                      <a:pt x="2621" y="716"/>
                    </a:cubicBezTo>
                    <a:cubicBezTo>
                      <a:pt x="2494" y="1179"/>
                      <a:pt x="2338" y="1858"/>
                      <a:pt x="2167" y="2701"/>
                    </a:cubicBezTo>
                    <a:cubicBezTo>
                      <a:pt x="1817" y="4384"/>
                      <a:pt x="1457" y="6736"/>
                      <a:pt x="1143" y="9339"/>
                    </a:cubicBezTo>
                    <a:cubicBezTo>
                      <a:pt x="836" y="11915"/>
                      <a:pt x="558" y="14248"/>
                      <a:pt x="350" y="15998"/>
                    </a:cubicBezTo>
                    <a:cubicBezTo>
                      <a:pt x="244" y="16813"/>
                      <a:pt x="155" y="17491"/>
                      <a:pt x="88" y="18014"/>
                    </a:cubicBezTo>
                    <a:cubicBezTo>
                      <a:pt x="26" y="18490"/>
                      <a:pt x="0" y="18755"/>
                      <a:pt x="18" y="18758"/>
                    </a:cubicBezTo>
                    <a:cubicBezTo>
                      <a:pt x="18" y="18758"/>
                      <a:pt x="18" y="18758"/>
                      <a:pt x="18" y="18758"/>
                    </a:cubicBezTo>
                    <a:cubicBezTo>
                      <a:pt x="36" y="18758"/>
                      <a:pt x="95" y="18498"/>
                      <a:pt x="187" y="18029"/>
                    </a:cubicBezTo>
                    <a:cubicBezTo>
                      <a:pt x="281" y="17558"/>
                      <a:pt x="397" y="16872"/>
                      <a:pt x="530" y="16023"/>
                    </a:cubicBezTo>
                    <a:cubicBezTo>
                      <a:pt x="796" y="14326"/>
                      <a:pt x="1086" y="11969"/>
                      <a:pt x="1400" y="9369"/>
                    </a:cubicBezTo>
                    <a:cubicBezTo>
                      <a:pt x="1713" y="6770"/>
                      <a:pt x="2044" y="4423"/>
                      <a:pt x="2346" y="2735"/>
                    </a:cubicBezTo>
                    <a:cubicBezTo>
                      <a:pt x="2494" y="1890"/>
                      <a:pt x="2623" y="1208"/>
                      <a:pt x="2719" y="738"/>
                    </a:cubicBezTo>
                    <a:cubicBezTo>
                      <a:pt x="2812" y="267"/>
                      <a:pt x="2856" y="5"/>
                      <a:pt x="2837" y="1"/>
                    </a:cubicBezTo>
                    <a:cubicBezTo>
                      <a:pt x="2837" y="0"/>
                      <a:pt x="2837" y="0"/>
                      <a:pt x="283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136"/>
              <p:cNvSpPr/>
              <p:nvPr/>
            </p:nvSpPr>
            <p:spPr>
              <a:xfrm>
                <a:off x="427742" y="4262254"/>
                <a:ext cx="556040" cy="111559"/>
              </a:xfrm>
              <a:custGeom>
                <a:rect b="b" l="l" r="r" t="t"/>
                <a:pathLst>
                  <a:path extrusionOk="0" h="4453" w="22195">
                    <a:moveTo>
                      <a:pt x="179" y="1"/>
                    </a:moveTo>
                    <a:cubicBezTo>
                      <a:pt x="62" y="1"/>
                      <a:pt x="0" y="4"/>
                      <a:pt x="0" y="12"/>
                    </a:cubicBezTo>
                    <a:cubicBezTo>
                      <a:pt x="0" y="21"/>
                      <a:pt x="78" y="35"/>
                      <a:pt x="229" y="54"/>
                    </a:cubicBezTo>
                    <a:cubicBezTo>
                      <a:pt x="410" y="73"/>
                      <a:pt x="626" y="93"/>
                      <a:pt x="887" y="120"/>
                    </a:cubicBezTo>
                    <a:cubicBezTo>
                      <a:pt x="1458" y="175"/>
                      <a:pt x="2283" y="252"/>
                      <a:pt x="3302" y="381"/>
                    </a:cubicBezTo>
                    <a:cubicBezTo>
                      <a:pt x="5337" y="623"/>
                      <a:pt x="8137" y="1059"/>
                      <a:pt x="11205" y="1677"/>
                    </a:cubicBezTo>
                    <a:cubicBezTo>
                      <a:pt x="14271" y="2301"/>
                      <a:pt x="17023" y="2984"/>
                      <a:pt x="18996" y="3539"/>
                    </a:cubicBezTo>
                    <a:cubicBezTo>
                      <a:pt x="19985" y="3809"/>
                      <a:pt x="20779" y="4051"/>
                      <a:pt x="21330" y="4215"/>
                    </a:cubicBezTo>
                    <a:cubicBezTo>
                      <a:pt x="21580" y="4288"/>
                      <a:pt x="21790" y="4350"/>
                      <a:pt x="21963" y="4402"/>
                    </a:cubicBezTo>
                    <a:cubicBezTo>
                      <a:pt x="22085" y="4434"/>
                      <a:pt x="22159" y="4452"/>
                      <a:pt x="22183" y="4452"/>
                    </a:cubicBezTo>
                    <a:cubicBezTo>
                      <a:pt x="22188" y="4452"/>
                      <a:pt x="22190" y="4451"/>
                      <a:pt x="22191" y="4450"/>
                    </a:cubicBezTo>
                    <a:cubicBezTo>
                      <a:pt x="22194" y="4441"/>
                      <a:pt x="22121" y="4408"/>
                      <a:pt x="21980" y="4352"/>
                    </a:cubicBezTo>
                    <a:cubicBezTo>
                      <a:pt x="21811" y="4288"/>
                      <a:pt x="21606" y="4211"/>
                      <a:pt x="21360" y="4120"/>
                    </a:cubicBezTo>
                    <a:cubicBezTo>
                      <a:pt x="20820" y="3926"/>
                      <a:pt x="20032" y="3658"/>
                      <a:pt x="19047" y="3363"/>
                    </a:cubicBezTo>
                    <a:cubicBezTo>
                      <a:pt x="17082" y="2763"/>
                      <a:pt x="14330" y="2049"/>
                      <a:pt x="11255" y="1424"/>
                    </a:cubicBezTo>
                    <a:cubicBezTo>
                      <a:pt x="8181" y="804"/>
                      <a:pt x="5368" y="396"/>
                      <a:pt x="3320" y="200"/>
                    </a:cubicBezTo>
                    <a:cubicBezTo>
                      <a:pt x="2299" y="93"/>
                      <a:pt x="1468" y="43"/>
                      <a:pt x="893" y="20"/>
                    </a:cubicBezTo>
                    <a:cubicBezTo>
                      <a:pt x="632" y="12"/>
                      <a:pt x="413" y="6"/>
                      <a:pt x="232" y="1"/>
                    </a:cubicBezTo>
                    <a:cubicBezTo>
                      <a:pt x="213" y="1"/>
                      <a:pt x="196" y="1"/>
                      <a:pt x="1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136"/>
              <p:cNvSpPr/>
              <p:nvPr/>
            </p:nvSpPr>
            <p:spPr>
              <a:xfrm>
                <a:off x="1216847" y="4290238"/>
                <a:ext cx="292062" cy="698564"/>
              </a:xfrm>
              <a:custGeom>
                <a:rect b="b" l="l" r="r" t="t"/>
                <a:pathLst>
                  <a:path extrusionOk="0" h="27884" w="11658">
                    <a:moveTo>
                      <a:pt x="11649" y="0"/>
                    </a:moveTo>
                    <a:cubicBezTo>
                      <a:pt x="11639" y="0"/>
                      <a:pt x="11587" y="92"/>
                      <a:pt x="11498" y="269"/>
                    </a:cubicBezTo>
                    <a:cubicBezTo>
                      <a:pt x="11398" y="474"/>
                      <a:pt x="11270" y="735"/>
                      <a:pt x="11110" y="1060"/>
                    </a:cubicBezTo>
                    <a:cubicBezTo>
                      <a:pt x="10775" y="1747"/>
                      <a:pt x="10316" y="2754"/>
                      <a:pt x="9763" y="4005"/>
                    </a:cubicBezTo>
                    <a:cubicBezTo>
                      <a:pt x="8655" y="6507"/>
                      <a:pt x="7231" y="10010"/>
                      <a:pt x="5709" y="13896"/>
                    </a:cubicBezTo>
                    <a:cubicBezTo>
                      <a:pt x="4186" y="17782"/>
                      <a:pt x="2791" y="21288"/>
                      <a:pt x="1727" y="23806"/>
                    </a:cubicBezTo>
                    <a:cubicBezTo>
                      <a:pt x="1201" y="25040"/>
                      <a:pt x="769" y="26050"/>
                      <a:pt x="456" y="26784"/>
                    </a:cubicBezTo>
                    <a:cubicBezTo>
                      <a:pt x="315" y="27115"/>
                      <a:pt x="201" y="27384"/>
                      <a:pt x="113" y="27594"/>
                    </a:cubicBezTo>
                    <a:cubicBezTo>
                      <a:pt x="36" y="27780"/>
                      <a:pt x="0" y="27880"/>
                      <a:pt x="8" y="27884"/>
                    </a:cubicBezTo>
                    <a:cubicBezTo>
                      <a:pt x="8" y="27884"/>
                      <a:pt x="8" y="27884"/>
                      <a:pt x="8" y="27884"/>
                    </a:cubicBezTo>
                    <a:cubicBezTo>
                      <a:pt x="19" y="27884"/>
                      <a:pt x="70" y="27791"/>
                      <a:pt x="159" y="27616"/>
                    </a:cubicBezTo>
                    <a:lnTo>
                      <a:pt x="547" y="26825"/>
                    </a:lnTo>
                    <a:cubicBezTo>
                      <a:pt x="882" y="26137"/>
                      <a:pt x="1343" y="25130"/>
                      <a:pt x="1895" y="23878"/>
                    </a:cubicBezTo>
                    <a:cubicBezTo>
                      <a:pt x="3003" y="21376"/>
                      <a:pt x="4427" y="17874"/>
                      <a:pt x="5949" y="13989"/>
                    </a:cubicBezTo>
                    <a:cubicBezTo>
                      <a:pt x="7470" y="10105"/>
                      <a:pt x="8867" y="6595"/>
                      <a:pt x="9930" y="4078"/>
                    </a:cubicBezTo>
                    <a:cubicBezTo>
                      <a:pt x="10458" y="2844"/>
                      <a:pt x="10888" y="1834"/>
                      <a:pt x="11202" y="1100"/>
                    </a:cubicBezTo>
                    <a:cubicBezTo>
                      <a:pt x="11342" y="770"/>
                      <a:pt x="11456" y="500"/>
                      <a:pt x="11545" y="290"/>
                    </a:cubicBezTo>
                    <a:cubicBezTo>
                      <a:pt x="11621" y="104"/>
                      <a:pt x="11657" y="4"/>
                      <a:pt x="11650" y="0"/>
                    </a:cubicBezTo>
                    <a:cubicBezTo>
                      <a:pt x="11650" y="0"/>
                      <a:pt x="11649" y="0"/>
                      <a:pt x="1164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136"/>
              <p:cNvSpPr/>
              <p:nvPr/>
            </p:nvSpPr>
            <p:spPr>
              <a:xfrm>
                <a:off x="479753" y="4742046"/>
                <a:ext cx="737370" cy="246842"/>
              </a:xfrm>
              <a:custGeom>
                <a:rect b="b" l="l" r="r" t="t"/>
                <a:pathLst>
                  <a:path extrusionOk="0" h="9853" w="29433">
                    <a:moveTo>
                      <a:pt x="9" y="0"/>
                    </a:moveTo>
                    <a:cubicBezTo>
                      <a:pt x="5" y="0"/>
                      <a:pt x="3" y="1"/>
                      <a:pt x="3" y="2"/>
                    </a:cubicBezTo>
                    <a:cubicBezTo>
                      <a:pt x="1" y="11"/>
                      <a:pt x="102" y="51"/>
                      <a:pt x="296" y="121"/>
                    </a:cubicBezTo>
                    <a:lnTo>
                      <a:pt x="1152" y="412"/>
                    </a:lnTo>
                    <a:lnTo>
                      <a:pt x="4307" y="1463"/>
                    </a:lnTo>
                    <a:cubicBezTo>
                      <a:pt x="6969" y="2353"/>
                      <a:pt x="10631" y="3629"/>
                      <a:pt x="14673" y="5047"/>
                    </a:cubicBezTo>
                    <a:cubicBezTo>
                      <a:pt x="18715" y="6467"/>
                      <a:pt x="22391" y="7716"/>
                      <a:pt x="25069" y="8563"/>
                    </a:cubicBezTo>
                    <a:cubicBezTo>
                      <a:pt x="26408" y="8987"/>
                      <a:pt x="27495" y="9320"/>
                      <a:pt x="28250" y="9537"/>
                    </a:cubicBezTo>
                    <a:lnTo>
                      <a:pt x="29121" y="9782"/>
                    </a:lnTo>
                    <a:cubicBezTo>
                      <a:pt x="29296" y="9829"/>
                      <a:pt x="29399" y="9852"/>
                      <a:pt x="29424" y="9852"/>
                    </a:cubicBezTo>
                    <a:cubicBezTo>
                      <a:pt x="29427" y="9852"/>
                      <a:pt x="29429" y="9852"/>
                      <a:pt x="29430" y="9851"/>
                    </a:cubicBezTo>
                    <a:cubicBezTo>
                      <a:pt x="29432" y="9842"/>
                      <a:pt x="29331" y="9801"/>
                      <a:pt x="29135" y="9732"/>
                    </a:cubicBezTo>
                    <a:cubicBezTo>
                      <a:pt x="28915" y="9657"/>
                      <a:pt x="28631" y="9561"/>
                      <a:pt x="28280" y="9441"/>
                    </a:cubicBezTo>
                    <a:cubicBezTo>
                      <a:pt x="27505" y="9183"/>
                      <a:pt x="26435" y="8827"/>
                      <a:pt x="25126" y="8391"/>
                    </a:cubicBezTo>
                    <a:cubicBezTo>
                      <a:pt x="22464" y="7500"/>
                      <a:pt x="18802" y="6224"/>
                      <a:pt x="14759" y="4804"/>
                    </a:cubicBezTo>
                    <a:cubicBezTo>
                      <a:pt x="10714" y="3386"/>
                      <a:pt x="7042" y="2137"/>
                      <a:pt x="4364" y="1290"/>
                    </a:cubicBezTo>
                    <a:cubicBezTo>
                      <a:pt x="3024" y="867"/>
                      <a:pt x="1938" y="533"/>
                      <a:pt x="1183" y="317"/>
                    </a:cubicBezTo>
                    <a:lnTo>
                      <a:pt x="313" y="71"/>
                    </a:lnTo>
                    <a:cubicBezTo>
                      <a:pt x="139" y="25"/>
                      <a:pt x="35" y="0"/>
                      <a:pt x="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136"/>
              <p:cNvSpPr/>
              <p:nvPr/>
            </p:nvSpPr>
            <p:spPr>
              <a:xfrm>
                <a:off x="1349981" y="4324035"/>
                <a:ext cx="189873" cy="375111"/>
              </a:xfrm>
              <a:custGeom>
                <a:rect b="b" l="l" r="r" t="t"/>
                <a:pathLst>
                  <a:path extrusionOk="0" h="14973" w="7579">
                    <a:moveTo>
                      <a:pt x="4223" y="1"/>
                    </a:moveTo>
                    <a:cubicBezTo>
                      <a:pt x="4059" y="1"/>
                      <a:pt x="3895" y="21"/>
                      <a:pt x="3734" y="65"/>
                    </a:cubicBezTo>
                    <a:cubicBezTo>
                      <a:pt x="2806" y="320"/>
                      <a:pt x="2235" y="1238"/>
                      <a:pt x="1826" y="2109"/>
                    </a:cubicBezTo>
                    <a:cubicBezTo>
                      <a:pt x="619" y="4681"/>
                      <a:pt x="1" y="7492"/>
                      <a:pt x="16" y="10333"/>
                    </a:cubicBezTo>
                    <a:cubicBezTo>
                      <a:pt x="24" y="11655"/>
                      <a:pt x="193" y="13040"/>
                      <a:pt x="950" y="14124"/>
                    </a:cubicBezTo>
                    <a:lnTo>
                      <a:pt x="949" y="14125"/>
                    </a:lnTo>
                    <a:cubicBezTo>
                      <a:pt x="1385" y="14735"/>
                      <a:pt x="2002" y="14973"/>
                      <a:pt x="2625" y="14973"/>
                    </a:cubicBezTo>
                    <a:cubicBezTo>
                      <a:pt x="3377" y="14973"/>
                      <a:pt x="4138" y="14626"/>
                      <a:pt x="4602" y="14169"/>
                    </a:cubicBezTo>
                    <a:cubicBezTo>
                      <a:pt x="5450" y="13333"/>
                      <a:pt x="5801" y="12128"/>
                      <a:pt x="6119" y="10980"/>
                    </a:cubicBezTo>
                    <a:cubicBezTo>
                      <a:pt x="6847" y="8358"/>
                      <a:pt x="7578" y="5607"/>
                      <a:pt x="6993" y="2950"/>
                    </a:cubicBezTo>
                    <a:cubicBezTo>
                      <a:pt x="6818" y="2154"/>
                      <a:pt x="6513" y="1363"/>
                      <a:pt x="5948" y="779"/>
                    </a:cubicBezTo>
                    <a:cubicBezTo>
                      <a:pt x="5499" y="313"/>
                      <a:pt x="4860" y="1"/>
                      <a:pt x="422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136"/>
              <p:cNvSpPr/>
              <p:nvPr/>
            </p:nvSpPr>
            <p:spPr>
              <a:xfrm>
                <a:off x="1416948" y="4829156"/>
                <a:ext cx="258191" cy="158031"/>
              </a:xfrm>
              <a:custGeom>
                <a:rect b="b" l="l" r="r" t="t"/>
                <a:pathLst>
                  <a:path extrusionOk="0" h="6308" w="10306">
                    <a:moveTo>
                      <a:pt x="5395" y="1"/>
                    </a:moveTo>
                    <a:cubicBezTo>
                      <a:pt x="4180" y="1"/>
                      <a:pt x="2973" y="233"/>
                      <a:pt x="1902" y="799"/>
                    </a:cubicBezTo>
                    <a:cubicBezTo>
                      <a:pt x="345" y="1622"/>
                      <a:pt x="172" y="3219"/>
                      <a:pt x="172" y="3219"/>
                    </a:cubicBezTo>
                    <a:cubicBezTo>
                      <a:pt x="1" y="3953"/>
                      <a:pt x="21" y="4765"/>
                      <a:pt x="409" y="5411"/>
                    </a:cubicBezTo>
                    <a:cubicBezTo>
                      <a:pt x="725" y="5935"/>
                      <a:pt x="1321" y="6308"/>
                      <a:pt x="1918" y="6308"/>
                    </a:cubicBezTo>
                    <a:cubicBezTo>
                      <a:pt x="2057" y="6308"/>
                      <a:pt x="2196" y="6288"/>
                      <a:pt x="2332" y="6244"/>
                    </a:cubicBezTo>
                    <a:cubicBezTo>
                      <a:pt x="3066" y="6009"/>
                      <a:pt x="3468" y="5234"/>
                      <a:pt x="4079" y="4765"/>
                    </a:cubicBezTo>
                    <a:cubicBezTo>
                      <a:pt x="4770" y="4234"/>
                      <a:pt x="5640" y="4139"/>
                      <a:pt x="6533" y="4139"/>
                    </a:cubicBezTo>
                    <a:cubicBezTo>
                      <a:pt x="7024" y="4139"/>
                      <a:pt x="7522" y="4168"/>
                      <a:pt x="8001" y="4169"/>
                    </a:cubicBezTo>
                    <a:cubicBezTo>
                      <a:pt x="8005" y="4169"/>
                      <a:pt x="8010" y="4169"/>
                      <a:pt x="8015" y="4169"/>
                    </a:cubicBezTo>
                    <a:cubicBezTo>
                      <a:pt x="8570" y="4169"/>
                      <a:pt x="9163" y="4106"/>
                      <a:pt x="9587" y="3749"/>
                    </a:cubicBezTo>
                    <a:cubicBezTo>
                      <a:pt x="10306" y="3145"/>
                      <a:pt x="10175" y="1921"/>
                      <a:pt x="9538" y="1231"/>
                    </a:cubicBezTo>
                    <a:cubicBezTo>
                      <a:pt x="8900" y="541"/>
                      <a:pt x="7931" y="273"/>
                      <a:pt x="7003" y="129"/>
                    </a:cubicBezTo>
                    <a:cubicBezTo>
                      <a:pt x="6473" y="46"/>
                      <a:pt x="5933" y="1"/>
                      <a:pt x="539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136"/>
              <p:cNvSpPr/>
              <p:nvPr/>
            </p:nvSpPr>
            <p:spPr>
              <a:xfrm>
                <a:off x="1025114" y="4436924"/>
                <a:ext cx="313307" cy="308046"/>
              </a:xfrm>
              <a:custGeom>
                <a:rect b="b" l="l" r="r" t="t"/>
                <a:pathLst>
                  <a:path extrusionOk="0" h="12296" w="12506">
                    <a:moveTo>
                      <a:pt x="2648" y="1"/>
                    </a:moveTo>
                    <a:cubicBezTo>
                      <a:pt x="2534" y="1"/>
                      <a:pt x="2420" y="6"/>
                      <a:pt x="2306" y="18"/>
                    </a:cubicBezTo>
                    <a:cubicBezTo>
                      <a:pt x="1572" y="95"/>
                      <a:pt x="834" y="478"/>
                      <a:pt x="498" y="1137"/>
                    </a:cubicBezTo>
                    <a:cubicBezTo>
                      <a:pt x="0" y="2108"/>
                      <a:pt x="498" y="3277"/>
                      <a:pt x="1033" y="4228"/>
                    </a:cubicBezTo>
                    <a:cubicBezTo>
                      <a:pt x="1977" y="5906"/>
                      <a:pt x="3051" y="7508"/>
                      <a:pt x="4245" y="9018"/>
                    </a:cubicBezTo>
                    <a:cubicBezTo>
                      <a:pt x="5205" y="10232"/>
                      <a:pt x="6304" y="11427"/>
                      <a:pt x="7754" y="11966"/>
                    </a:cubicBezTo>
                    <a:cubicBezTo>
                      <a:pt x="8329" y="12179"/>
                      <a:pt x="8912" y="12295"/>
                      <a:pt x="9453" y="12295"/>
                    </a:cubicBezTo>
                    <a:cubicBezTo>
                      <a:pt x="10244" y="12295"/>
                      <a:pt x="10946" y="12047"/>
                      <a:pt x="11405" y="11489"/>
                    </a:cubicBezTo>
                    <a:lnTo>
                      <a:pt x="11405" y="11489"/>
                    </a:lnTo>
                    <a:lnTo>
                      <a:pt x="11326" y="11590"/>
                    </a:lnTo>
                    <a:cubicBezTo>
                      <a:pt x="11361" y="11548"/>
                      <a:pt x="11395" y="11505"/>
                      <a:pt x="11428" y="11462"/>
                    </a:cubicBezTo>
                    <a:lnTo>
                      <a:pt x="11428" y="11462"/>
                    </a:lnTo>
                    <a:cubicBezTo>
                      <a:pt x="11440" y="11446"/>
                      <a:pt x="11452" y="11431"/>
                      <a:pt x="11463" y="11415"/>
                    </a:cubicBezTo>
                    <a:lnTo>
                      <a:pt x="11463" y="11415"/>
                    </a:lnTo>
                    <a:lnTo>
                      <a:pt x="11442" y="11442"/>
                    </a:lnTo>
                    <a:lnTo>
                      <a:pt x="11442" y="11442"/>
                    </a:lnTo>
                    <a:cubicBezTo>
                      <a:pt x="12359" y="10216"/>
                      <a:pt x="12505" y="8508"/>
                      <a:pt x="12050" y="7040"/>
                    </a:cubicBezTo>
                    <a:cubicBezTo>
                      <a:pt x="11577" y="5511"/>
                      <a:pt x="10527" y="4216"/>
                      <a:pt x="9322" y="3163"/>
                    </a:cubicBezTo>
                    <a:cubicBezTo>
                      <a:pt x="7904" y="1924"/>
                      <a:pt x="6258" y="974"/>
                      <a:pt x="4476" y="365"/>
                    </a:cubicBezTo>
                    <a:cubicBezTo>
                      <a:pt x="3886" y="165"/>
                      <a:pt x="3268" y="1"/>
                      <a:pt x="264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136"/>
              <p:cNvSpPr/>
              <p:nvPr/>
            </p:nvSpPr>
            <p:spPr>
              <a:xfrm>
                <a:off x="1376462" y="4876356"/>
                <a:ext cx="175292" cy="314309"/>
              </a:xfrm>
              <a:custGeom>
                <a:rect b="b" l="l" r="r" t="t"/>
                <a:pathLst>
                  <a:path extrusionOk="0" h="12546" w="6997">
                    <a:moveTo>
                      <a:pt x="6813" y="1"/>
                    </a:moveTo>
                    <a:cubicBezTo>
                      <a:pt x="6708" y="1"/>
                      <a:pt x="6560" y="4"/>
                      <a:pt x="6371" y="11"/>
                    </a:cubicBezTo>
                    <a:cubicBezTo>
                      <a:pt x="5971" y="41"/>
                      <a:pt x="5384" y="149"/>
                      <a:pt x="4724" y="456"/>
                    </a:cubicBezTo>
                    <a:cubicBezTo>
                      <a:pt x="4061" y="759"/>
                      <a:pt x="3354" y="1301"/>
                      <a:pt x="2755" y="2053"/>
                    </a:cubicBezTo>
                    <a:cubicBezTo>
                      <a:pt x="2152" y="2801"/>
                      <a:pt x="1645" y="3734"/>
                      <a:pt x="1240" y="4756"/>
                    </a:cubicBezTo>
                    <a:cubicBezTo>
                      <a:pt x="849" y="5784"/>
                      <a:pt x="555" y="6788"/>
                      <a:pt x="377" y="7726"/>
                    </a:cubicBezTo>
                    <a:cubicBezTo>
                      <a:pt x="199" y="8662"/>
                      <a:pt x="122" y="9513"/>
                      <a:pt x="74" y="10227"/>
                    </a:cubicBezTo>
                    <a:cubicBezTo>
                      <a:pt x="27" y="10943"/>
                      <a:pt x="13" y="11522"/>
                      <a:pt x="6" y="11922"/>
                    </a:cubicBezTo>
                    <a:cubicBezTo>
                      <a:pt x="1" y="12322"/>
                      <a:pt x="7" y="12546"/>
                      <a:pt x="25" y="12546"/>
                    </a:cubicBezTo>
                    <a:cubicBezTo>
                      <a:pt x="42" y="12546"/>
                      <a:pt x="70" y="12326"/>
                      <a:pt x="105" y="11927"/>
                    </a:cubicBezTo>
                    <a:cubicBezTo>
                      <a:pt x="144" y="11478"/>
                      <a:pt x="194" y="10914"/>
                      <a:pt x="252" y="10243"/>
                    </a:cubicBezTo>
                    <a:cubicBezTo>
                      <a:pt x="324" y="9534"/>
                      <a:pt x="419" y="8691"/>
                      <a:pt x="607" y="7771"/>
                    </a:cubicBezTo>
                    <a:cubicBezTo>
                      <a:pt x="795" y="6851"/>
                      <a:pt x="1092" y="5859"/>
                      <a:pt x="1476" y="4849"/>
                    </a:cubicBezTo>
                    <a:cubicBezTo>
                      <a:pt x="1874" y="3846"/>
                      <a:pt x="2364" y="2932"/>
                      <a:pt x="2939" y="2199"/>
                    </a:cubicBezTo>
                    <a:cubicBezTo>
                      <a:pt x="3509" y="1463"/>
                      <a:pt x="4175" y="929"/>
                      <a:pt x="4803" y="618"/>
                    </a:cubicBezTo>
                    <a:cubicBezTo>
                      <a:pt x="5300" y="365"/>
                      <a:pt x="5833" y="194"/>
                      <a:pt x="6383" y="109"/>
                    </a:cubicBezTo>
                    <a:cubicBezTo>
                      <a:pt x="6775" y="65"/>
                      <a:pt x="6996" y="32"/>
                      <a:pt x="6996" y="15"/>
                    </a:cubicBezTo>
                    <a:cubicBezTo>
                      <a:pt x="6996" y="5"/>
                      <a:pt x="6933" y="1"/>
                      <a:pt x="681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136"/>
              <p:cNvSpPr/>
              <p:nvPr/>
            </p:nvSpPr>
            <p:spPr>
              <a:xfrm>
                <a:off x="1375259" y="4460675"/>
                <a:ext cx="76836" cy="697537"/>
              </a:xfrm>
              <a:custGeom>
                <a:rect b="b" l="l" r="r" t="t"/>
                <a:pathLst>
                  <a:path extrusionOk="0" h="27843" w="3067">
                    <a:moveTo>
                      <a:pt x="3059" y="1"/>
                    </a:moveTo>
                    <a:cubicBezTo>
                      <a:pt x="3049" y="1"/>
                      <a:pt x="3016" y="94"/>
                      <a:pt x="2961" y="270"/>
                    </a:cubicBezTo>
                    <a:cubicBezTo>
                      <a:pt x="2902" y="475"/>
                      <a:pt x="2825" y="737"/>
                      <a:pt x="2732" y="1055"/>
                    </a:cubicBezTo>
                    <a:cubicBezTo>
                      <a:pt x="2629" y="1397"/>
                      <a:pt x="2526" y="1819"/>
                      <a:pt x="2407" y="2310"/>
                    </a:cubicBezTo>
                    <a:cubicBezTo>
                      <a:pt x="2283" y="2800"/>
                      <a:pt x="2154" y="3361"/>
                      <a:pt x="2027" y="3985"/>
                    </a:cubicBezTo>
                    <a:cubicBezTo>
                      <a:pt x="1491" y="6472"/>
                      <a:pt x="932" y="9946"/>
                      <a:pt x="543" y="13809"/>
                    </a:cubicBezTo>
                    <a:cubicBezTo>
                      <a:pt x="157" y="17671"/>
                      <a:pt x="0" y="21186"/>
                      <a:pt x="8" y="23730"/>
                    </a:cubicBezTo>
                    <a:cubicBezTo>
                      <a:pt x="6" y="25002"/>
                      <a:pt x="43" y="26032"/>
                      <a:pt x="82" y="26741"/>
                    </a:cubicBezTo>
                    <a:cubicBezTo>
                      <a:pt x="106" y="27073"/>
                      <a:pt x="124" y="27343"/>
                      <a:pt x="140" y="27559"/>
                    </a:cubicBezTo>
                    <a:cubicBezTo>
                      <a:pt x="155" y="27744"/>
                      <a:pt x="167" y="27842"/>
                      <a:pt x="176" y="27842"/>
                    </a:cubicBezTo>
                    <a:cubicBezTo>
                      <a:pt x="185" y="27842"/>
                      <a:pt x="190" y="27743"/>
                      <a:pt x="190" y="27555"/>
                    </a:cubicBezTo>
                    <a:cubicBezTo>
                      <a:pt x="188" y="27341"/>
                      <a:pt x="184" y="27070"/>
                      <a:pt x="180" y="26738"/>
                    </a:cubicBezTo>
                    <a:cubicBezTo>
                      <a:pt x="172" y="26028"/>
                      <a:pt x="162" y="25000"/>
                      <a:pt x="188" y="23731"/>
                    </a:cubicBezTo>
                    <a:cubicBezTo>
                      <a:pt x="225" y="21194"/>
                      <a:pt x="411" y="17688"/>
                      <a:pt x="796" y="13835"/>
                    </a:cubicBezTo>
                    <a:cubicBezTo>
                      <a:pt x="1184" y="9979"/>
                      <a:pt x="1713" y="6510"/>
                      <a:pt x="2203" y="4020"/>
                    </a:cubicBezTo>
                    <a:cubicBezTo>
                      <a:pt x="2318" y="3396"/>
                      <a:pt x="2435" y="2833"/>
                      <a:pt x="2546" y="2342"/>
                    </a:cubicBezTo>
                    <a:cubicBezTo>
                      <a:pt x="2651" y="1849"/>
                      <a:pt x="2740" y="1424"/>
                      <a:pt x="2828" y="1080"/>
                    </a:cubicBezTo>
                    <a:lnTo>
                      <a:pt x="3012" y="283"/>
                    </a:lnTo>
                    <a:cubicBezTo>
                      <a:pt x="3050" y="100"/>
                      <a:pt x="3067" y="3"/>
                      <a:pt x="3059" y="1"/>
                    </a:cubicBezTo>
                    <a:cubicBezTo>
                      <a:pt x="3059" y="1"/>
                      <a:pt x="3059" y="1"/>
                      <a:pt x="30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136"/>
              <p:cNvSpPr/>
              <p:nvPr/>
            </p:nvSpPr>
            <p:spPr>
              <a:xfrm>
                <a:off x="1145821" y="4515541"/>
                <a:ext cx="233088" cy="472916"/>
              </a:xfrm>
              <a:custGeom>
                <a:rect b="b" l="l" r="r" t="t"/>
                <a:pathLst>
                  <a:path extrusionOk="0" h="18877" w="9304">
                    <a:moveTo>
                      <a:pt x="44" y="1"/>
                    </a:moveTo>
                    <a:cubicBezTo>
                      <a:pt x="42" y="1"/>
                      <a:pt x="41" y="1"/>
                      <a:pt x="41" y="2"/>
                    </a:cubicBezTo>
                    <a:cubicBezTo>
                      <a:pt x="0" y="56"/>
                      <a:pt x="1067" y="671"/>
                      <a:pt x="2420" y="2081"/>
                    </a:cubicBezTo>
                    <a:cubicBezTo>
                      <a:pt x="3767" y="3490"/>
                      <a:pt x="5334" y="5729"/>
                      <a:pt x="6520" y="8470"/>
                    </a:cubicBezTo>
                    <a:cubicBezTo>
                      <a:pt x="7127" y="9832"/>
                      <a:pt x="7613" y="11171"/>
                      <a:pt x="7977" y="12412"/>
                    </a:cubicBezTo>
                    <a:cubicBezTo>
                      <a:pt x="8359" y="13648"/>
                      <a:pt x="8615" y="14786"/>
                      <a:pt x="8811" y="15744"/>
                    </a:cubicBezTo>
                    <a:cubicBezTo>
                      <a:pt x="8997" y="16705"/>
                      <a:pt x="9107" y="17490"/>
                      <a:pt x="9174" y="18033"/>
                    </a:cubicBezTo>
                    <a:cubicBezTo>
                      <a:pt x="9230" y="18574"/>
                      <a:pt x="9268" y="18876"/>
                      <a:pt x="9286" y="18876"/>
                    </a:cubicBezTo>
                    <a:cubicBezTo>
                      <a:pt x="9286" y="18876"/>
                      <a:pt x="9286" y="18876"/>
                      <a:pt x="9286" y="18876"/>
                    </a:cubicBezTo>
                    <a:cubicBezTo>
                      <a:pt x="9303" y="18876"/>
                      <a:pt x="9298" y="18572"/>
                      <a:pt x="9272" y="18023"/>
                    </a:cubicBezTo>
                    <a:cubicBezTo>
                      <a:pt x="9235" y="17473"/>
                      <a:pt x="9153" y="16680"/>
                      <a:pt x="8988" y="15710"/>
                    </a:cubicBezTo>
                    <a:cubicBezTo>
                      <a:pt x="8815" y="14741"/>
                      <a:pt x="8575" y="13592"/>
                      <a:pt x="8203" y="12343"/>
                    </a:cubicBezTo>
                    <a:cubicBezTo>
                      <a:pt x="7849" y="11091"/>
                      <a:pt x="7365" y="9740"/>
                      <a:pt x="6754" y="8366"/>
                    </a:cubicBezTo>
                    <a:cubicBezTo>
                      <a:pt x="5557" y="5602"/>
                      <a:pt x="3946" y="3347"/>
                      <a:pt x="2549" y="1955"/>
                    </a:cubicBezTo>
                    <a:cubicBezTo>
                      <a:pt x="2221" y="1586"/>
                      <a:pt x="1857" y="1320"/>
                      <a:pt x="1566" y="1059"/>
                    </a:cubicBezTo>
                    <a:cubicBezTo>
                      <a:pt x="1414" y="934"/>
                      <a:pt x="1281" y="809"/>
                      <a:pt x="1146" y="710"/>
                    </a:cubicBezTo>
                    <a:lnTo>
                      <a:pt x="765" y="454"/>
                    </a:lnTo>
                    <a:cubicBezTo>
                      <a:pt x="327" y="161"/>
                      <a:pt x="74" y="1"/>
                      <a:pt x="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3" name="Google Shape;1713;p136"/>
            <p:cNvGrpSpPr/>
            <p:nvPr/>
          </p:nvGrpSpPr>
          <p:grpSpPr>
            <a:xfrm>
              <a:off x="5849049" y="2652711"/>
              <a:ext cx="2216325" cy="2594575"/>
              <a:chOff x="5315649" y="2652711"/>
              <a:chExt cx="2216325" cy="2594575"/>
            </a:xfrm>
          </p:grpSpPr>
          <p:sp>
            <p:nvSpPr>
              <p:cNvPr id="1714" name="Google Shape;1714;p136"/>
              <p:cNvSpPr/>
              <p:nvPr/>
            </p:nvSpPr>
            <p:spPr>
              <a:xfrm>
                <a:off x="6455475" y="2870838"/>
                <a:ext cx="120400" cy="120450"/>
              </a:xfrm>
              <a:custGeom>
                <a:rect b="b" l="l" r="r" t="t"/>
                <a:pathLst>
                  <a:path extrusionOk="0" h="4818" w="4816">
                    <a:moveTo>
                      <a:pt x="2309" y="0"/>
                    </a:moveTo>
                    <a:lnTo>
                      <a:pt x="2020" y="586"/>
                    </a:lnTo>
                    <a:cubicBezTo>
                      <a:pt x="1695" y="1243"/>
                      <a:pt x="1188" y="1793"/>
                      <a:pt x="560" y="2171"/>
                    </a:cubicBezTo>
                    <a:lnTo>
                      <a:pt x="0" y="2508"/>
                    </a:lnTo>
                    <a:lnTo>
                      <a:pt x="586" y="2798"/>
                    </a:lnTo>
                    <a:cubicBezTo>
                      <a:pt x="1243" y="3122"/>
                      <a:pt x="1793" y="3629"/>
                      <a:pt x="2171" y="4257"/>
                    </a:cubicBezTo>
                    <a:lnTo>
                      <a:pt x="2508" y="4817"/>
                    </a:lnTo>
                    <a:lnTo>
                      <a:pt x="2798" y="4231"/>
                    </a:lnTo>
                    <a:cubicBezTo>
                      <a:pt x="3122" y="3574"/>
                      <a:pt x="3628" y="3024"/>
                      <a:pt x="4257" y="2646"/>
                    </a:cubicBezTo>
                    <a:lnTo>
                      <a:pt x="4816" y="2310"/>
                    </a:lnTo>
                    <a:lnTo>
                      <a:pt x="4231" y="2020"/>
                    </a:lnTo>
                    <a:cubicBezTo>
                      <a:pt x="3574" y="1695"/>
                      <a:pt x="3024" y="1188"/>
                      <a:pt x="2646" y="561"/>
                    </a:cubicBezTo>
                    <a:lnTo>
                      <a:pt x="2309" y="0"/>
                    </a:lnTo>
                    <a:close/>
                  </a:path>
                </a:pathLst>
              </a:custGeom>
              <a:solidFill>
                <a:srgbClr val="E0E0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136"/>
              <p:cNvSpPr/>
              <p:nvPr/>
            </p:nvSpPr>
            <p:spPr>
              <a:xfrm>
                <a:off x="6288774" y="2652711"/>
                <a:ext cx="677475" cy="575350"/>
              </a:xfrm>
              <a:custGeom>
                <a:rect b="b" l="l" r="r" t="t"/>
                <a:pathLst>
                  <a:path extrusionOk="0" h="23014" w="27099">
                    <a:moveTo>
                      <a:pt x="7844" y="0"/>
                    </a:moveTo>
                    <a:cubicBezTo>
                      <a:pt x="5753" y="0"/>
                      <a:pt x="3675" y="710"/>
                      <a:pt x="2330" y="2275"/>
                    </a:cubicBezTo>
                    <a:cubicBezTo>
                      <a:pt x="1009" y="3814"/>
                      <a:pt x="576" y="5908"/>
                      <a:pt x="278" y="7913"/>
                    </a:cubicBezTo>
                    <a:cubicBezTo>
                      <a:pt x="124" y="8951"/>
                      <a:pt x="1" y="10055"/>
                      <a:pt x="432" y="11012"/>
                    </a:cubicBezTo>
                    <a:cubicBezTo>
                      <a:pt x="892" y="12030"/>
                      <a:pt x="2005" y="12686"/>
                      <a:pt x="3111" y="12686"/>
                    </a:cubicBezTo>
                    <a:cubicBezTo>
                      <a:pt x="3382" y="12686"/>
                      <a:pt x="3653" y="12646"/>
                      <a:pt x="3914" y="12563"/>
                    </a:cubicBezTo>
                    <a:lnTo>
                      <a:pt x="25937" y="23014"/>
                    </a:lnTo>
                    <a:cubicBezTo>
                      <a:pt x="25937" y="18827"/>
                      <a:pt x="27098" y="14620"/>
                      <a:pt x="27032" y="12044"/>
                    </a:cubicBezTo>
                    <a:cubicBezTo>
                      <a:pt x="26967" y="9470"/>
                      <a:pt x="25335" y="6756"/>
                      <a:pt x="22800" y="6300"/>
                    </a:cubicBezTo>
                    <a:cubicBezTo>
                      <a:pt x="21910" y="6140"/>
                      <a:pt x="20979" y="6262"/>
                      <a:pt x="20103" y="6043"/>
                    </a:cubicBezTo>
                    <a:cubicBezTo>
                      <a:pt x="19065" y="5784"/>
                      <a:pt x="18207" y="5077"/>
                      <a:pt x="17375" y="4407"/>
                    </a:cubicBezTo>
                    <a:cubicBezTo>
                      <a:pt x="15183" y="2643"/>
                      <a:pt x="12824" y="951"/>
                      <a:pt x="10093" y="275"/>
                    </a:cubicBezTo>
                    <a:cubicBezTo>
                      <a:pt x="9365" y="94"/>
                      <a:pt x="8604" y="0"/>
                      <a:pt x="78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136"/>
              <p:cNvSpPr/>
              <p:nvPr/>
            </p:nvSpPr>
            <p:spPr>
              <a:xfrm>
                <a:off x="6335524" y="2866186"/>
                <a:ext cx="570100" cy="1027400"/>
              </a:xfrm>
              <a:custGeom>
                <a:rect b="b" l="l" r="r" t="t"/>
                <a:pathLst>
                  <a:path extrusionOk="0" h="41096" w="22804">
                    <a:moveTo>
                      <a:pt x="9239" y="1"/>
                    </a:moveTo>
                    <a:cubicBezTo>
                      <a:pt x="6464" y="1"/>
                      <a:pt x="3673" y="556"/>
                      <a:pt x="1037" y="1689"/>
                    </a:cubicBezTo>
                    <a:cubicBezTo>
                      <a:pt x="1037" y="1689"/>
                      <a:pt x="1" y="15419"/>
                      <a:pt x="74" y="21397"/>
                    </a:cubicBezTo>
                    <a:cubicBezTo>
                      <a:pt x="148" y="27376"/>
                      <a:pt x="6128" y="28305"/>
                      <a:pt x="6128" y="28305"/>
                    </a:cubicBezTo>
                    <a:cubicBezTo>
                      <a:pt x="6128" y="28305"/>
                      <a:pt x="5271" y="38692"/>
                      <a:pt x="5361" y="40369"/>
                    </a:cubicBezTo>
                    <a:lnTo>
                      <a:pt x="21183" y="41096"/>
                    </a:lnTo>
                    <a:lnTo>
                      <a:pt x="22803" y="4996"/>
                    </a:lnTo>
                    <a:lnTo>
                      <a:pt x="21917" y="4314"/>
                    </a:lnTo>
                    <a:cubicBezTo>
                      <a:pt x="18221" y="1469"/>
                      <a:pt x="13751" y="1"/>
                      <a:pt x="923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136"/>
              <p:cNvSpPr/>
              <p:nvPr/>
            </p:nvSpPr>
            <p:spPr>
              <a:xfrm>
                <a:off x="6488149" y="3516261"/>
                <a:ext cx="195225" cy="95300"/>
              </a:xfrm>
              <a:custGeom>
                <a:rect b="b" l="l" r="r" t="t"/>
                <a:pathLst>
                  <a:path extrusionOk="0" h="3812" w="7809">
                    <a:moveTo>
                      <a:pt x="7809" y="1"/>
                    </a:moveTo>
                    <a:lnTo>
                      <a:pt x="7809" y="1"/>
                    </a:lnTo>
                    <a:cubicBezTo>
                      <a:pt x="4580" y="2029"/>
                      <a:pt x="1505" y="2227"/>
                      <a:pt x="423" y="2227"/>
                    </a:cubicBezTo>
                    <a:cubicBezTo>
                      <a:pt x="160" y="2227"/>
                      <a:pt x="14" y="2216"/>
                      <a:pt x="14" y="2216"/>
                    </a:cubicBezTo>
                    <a:lnTo>
                      <a:pt x="0" y="3765"/>
                    </a:lnTo>
                    <a:cubicBezTo>
                      <a:pt x="352" y="3797"/>
                      <a:pt x="689" y="3812"/>
                      <a:pt x="1013" y="3812"/>
                    </a:cubicBezTo>
                    <a:cubicBezTo>
                      <a:pt x="6177" y="3812"/>
                      <a:pt x="7808" y="1"/>
                      <a:pt x="780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136"/>
              <p:cNvSpPr/>
              <p:nvPr/>
            </p:nvSpPr>
            <p:spPr>
              <a:xfrm>
                <a:off x="6881249" y="3141186"/>
                <a:ext cx="107450" cy="156050"/>
              </a:xfrm>
              <a:custGeom>
                <a:rect b="b" l="l" r="r" t="t"/>
                <a:pathLst>
                  <a:path extrusionOk="0" h="6242" w="4298">
                    <a:moveTo>
                      <a:pt x="1556" y="0"/>
                    </a:moveTo>
                    <a:cubicBezTo>
                      <a:pt x="852" y="0"/>
                      <a:pt x="275" y="172"/>
                      <a:pt x="237" y="188"/>
                    </a:cubicBezTo>
                    <a:cubicBezTo>
                      <a:pt x="237" y="188"/>
                      <a:pt x="1" y="5939"/>
                      <a:pt x="4" y="6057"/>
                    </a:cubicBezTo>
                    <a:cubicBezTo>
                      <a:pt x="5" y="6098"/>
                      <a:pt x="496" y="6241"/>
                      <a:pt x="1143" y="6241"/>
                    </a:cubicBezTo>
                    <a:cubicBezTo>
                      <a:pt x="2361" y="6241"/>
                      <a:pt x="4130" y="5731"/>
                      <a:pt x="4216" y="3061"/>
                    </a:cubicBezTo>
                    <a:cubicBezTo>
                      <a:pt x="4298" y="492"/>
                      <a:pt x="2746" y="0"/>
                      <a:pt x="1556" y="0"/>
                    </a:cubicBezTo>
                    <a:close/>
                  </a:path>
                </a:pathLst>
              </a:custGeom>
              <a:solidFill>
                <a:srgbClr val="B78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136"/>
              <p:cNvSpPr/>
              <p:nvPr/>
            </p:nvSpPr>
            <p:spPr>
              <a:xfrm>
                <a:off x="6913449" y="3174636"/>
                <a:ext cx="47775" cy="89150"/>
              </a:xfrm>
              <a:custGeom>
                <a:rect b="b" l="l" r="r" t="t"/>
                <a:pathLst>
                  <a:path extrusionOk="0" h="3566" w="1911">
                    <a:moveTo>
                      <a:pt x="866" y="0"/>
                    </a:moveTo>
                    <a:cubicBezTo>
                      <a:pt x="746" y="0"/>
                      <a:pt x="635" y="35"/>
                      <a:pt x="554" y="98"/>
                    </a:cubicBezTo>
                    <a:cubicBezTo>
                      <a:pt x="471" y="159"/>
                      <a:pt x="411" y="248"/>
                      <a:pt x="385" y="349"/>
                    </a:cubicBezTo>
                    <a:cubicBezTo>
                      <a:pt x="349" y="507"/>
                      <a:pt x="413" y="588"/>
                      <a:pt x="430" y="588"/>
                    </a:cubicBezTo>
                    <a:cubicBezTo>
                      <a:pt x="431" y="588"/>
                      <a:pt x="432" y="588"/>
                      <a:pt x="432" y="588"/>
                    </a:cubicBezTo>
                    <a:cubicBezTo>
                      <a:pt x="454" y="581"/>
                      <a:pt x="431" y="499"/>
                      <a:pt x="489" y="386"/>
                    </a:cubicBezTo>
                    <a:cubicBezTo>
                      <a:pt x="533" y="293"/>
                      <a:pt x="649" y="191"/>
                      <a:pt x="809" y="191"/>
                    </a:cubicBezTo>
                    <a:cubicBezTo>
                      <a:pt x="842" y="191"/>
                      <a:pt x="878" y="195"/>
                      <a:pt x="915" y="205"/>
                    </a:cubicBezTo>
                    <a:cubicBezTo>
                      <a:pt x="1131" y="250"/>
                      <a:pt x="1318" y="465"/>
                      <a:pt x="1433" y="768"/>
                    </a:cubicBezTo>
                    <a:cubicBezTo>
                      <a:pt x="1564" y="1093"/>
                      <a:pt x="1621" y="1443"/>
                      <a:pt x="1600" y="1794"/>
                    </a:cubicBezTo>
                    <a:cubicBezTo>
                      <a:pt x="1557" y="2530"/>
                      <a:pt x="1172" y="3204"/>
                      <a:pt x="735" y="3349"/>
                    </a:cubicBezTo>
                    <a:cubicBezTo>
                      <a:pt x="653" y="3376"/>
                      <a:pt x="574" y="3387"/>
                      <a:pt x="501" y="3387"/>
                    </a:cubicBezTo>
                    <a:cubicBezTo>
                      <a:pt x="380" y="3387"/>
                      <a:pt x="275" y="3357"/>
                      <a:pt x="203" y="3321"/>
                    </a:cubicBezTo>
                    <a:cubicBezTo>
                      <a:pt x="95" y="3267"/>
                      <a:pt x="42" y="3208"/>
                      <a:pt x="20" y="3208"/>
                    </a:cubicBezTo>
                    <a:cubicBezTo>
                      <a:pt x="18" y="3208"/>
                      <a:pt x="16" y="3209"/>
                      <a:pt x="15" y="3210"/>
                    </a:cubicBezTo>
                    <a:cubicBezTo>
                      <a:pt x="1" y="3217"/>
                      <a:pt x="18" y="3309"/>
                      <a:pt x="142" y="3415"/>
                    </a:cubicBezTo>
                    <a:cubicBezTo>
                      <a:pt x="235" y="3491"/>
                      <a:pt x="397" y="3565"/>
                      <a:pt x="599" y="3565"/>
                    </a:cubicBezTo>
                    <a:cubicBezTo>
                      <a:pt x="659" y="3565"/>
                      <a:pt x="723" y="3558"/>
                      <a:pt x="791" y="3543"/>
                    </a:cubicBezTo>
                    <a:cubicBezTo>
                      <a:pt x="1386" y="3391"/>
                      <a:pt x="1833" y="2633"/>
                      <a:pt x="1885" y="1810"/>
                    </a:cubicBezTo>
                    <a:cubicBezTo>
                      <a:pt x="1910" y="1394"/>
                      <a:pt x="1827" y="992"/>
                      <a:pt x="1675" y="663"/>
                    </a:cubicBezTo>
                    <a:cubicBezTo>
                      <a:pt x="1540" y="337"/>
                      <a:pt x="1265" y="38"/>
                      <a:pt x="951" y="6"/>
                    </a:cubicBezTo>
                    <a:cubicBezTo>
                      <a:pt x="922" y="2"/>
                      <a:pt x="894" y="0"/>
                      <a:pt x="86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136"/>
              <p:cNvSpPr/>
              <p:nvPr/>
            </p:nvSpPr>
            <p:spPr>
              <a:xfrm>
                <a:off x="6393999" y="3123361"/>
                <a:ext cx="43425" cy="40875"/>
              </a:xfrm>
              <a:custGeom>
                <a:rect b="b" l="l" r="r" t="t"/>
                <a:pathLst>
                  <a:path extrusionOk="0" h="1635" w="1737">
                    <a:moveTo>
                      <a:pt x="850" y="0"/>
                    </a:moveTo>
                    <a:cubicBezTo>
                      <a:pt x="401" y="0"/>
                      <a:pt x="32" y="337"/>
                      <a:pt x="16" y="772"/>
                    </a:cubicBezTo>
                    <a:cubicBezTo>
                      <a:pt x="1" y="1223"/>
                      <a:pt x="369" y="1608"/>
                      <a:pt x="840" y="1633"/>
                    </a:cubicBezTo>
                    <a:cubicBezTo>
                      <a:pt x="856" y="1634"/>
                      <a:pt x="873" y="1635"/>
                      <a:pt x="889" y="1635"/>
                    </a:cubicBezTo>
                    <a:cubicBezTo>
                      <a:pt x="1338" y="1635"/>
                      <a:pt x="1705" y="1299"/>
                      <a:pt x="1720" y="864"/>
                    </a:cubicBezTo>
                    <a:cubicBezTo>
                      <a:pt x="1737" y="413"/>
                      <a:pt x="1368" y="27"/>
                      <a:pt x="898" y="2"/>
                    </a:cubicBezTo>
                    <a:cubicBezTo>
                      <a:pt x="882" y="1"/>
                      <a:pt x="866" y="0"/>
                      <a:pt x="850"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136"/>
              <p:cNvSpPr/>
              <p:nvPr/>
            </p:nvSpPr>
            <p:spPr>
              <a:xfrm>
                <a:off x="6388424" y="3096211"/>
                <a:ext cx="86625" cy="22900"/>
              </a:xfrm>
              <a:custGeom>
                <a:rect b="b" l="l" r="r" t="t"/>
                <a:pathLst>
                  <a:path extrusionOk="0" h="916" w="3465">
                    <a:moveTo>
                      <a:pt x="1718" y="1"/>
                    </a:moveTo>
                    <a:cubicBezTo>
                      <a:pt x="1715" y="1"/>
                      <a:pt x="1712" y="1"/>
                      <a:pt x="1709" y="1"/>
                    </a:cubicBezTo>
                    <a:cubicBezTo>
                      <a:pt x="1137" y="3"/>
                      <a:pt x="655" y="214"/>
                      <a:pt x="379" y="431"/>
                    </a:cubicBezTo>
                    <a:cubicBezTo>
                      <a:pt x="96" y="647"/>
                      <a:pt x="1" y="848"/>
                      <a:pt x="53" y="899"/>
                    </a:cubicBezTo>
                    <a:cubicBezTo>
                      <a:pt x="64" y="910"/>
                      <a:pt x="81" y="915"/>
                      <a:pt x="103" y="915"/>
                    </a:cubicBezTo>
                    <a:cubicBezTo>
                      <a:pt x="296" y="915"/>
                      <a:pt x="898" y="533"/>
                      <a:pt x="1718" y="533"/>
                    </a:cubicBezTo>
                    <a:cubicBezTo>
                      <a:pt x="1720" y="533"/>
                      <a:pt x="1722" y="533"/>
                      <a:pt x="1725" y="533"/>
                    </a:cubicBezTo>
                    <a:cubicBezTo>
                      <a:pt x="1734" y="533"/>
                      <a:pt x="1744" y="533"/>
                      <a:pt x="1753" y="533"/>
                    </a:cubicBezTo>
                    <a:cubicBezTo>
                      <a:pt x="2558" y="533"/>
                      <a:pt x="3172" y="900"/>
                      <a:pt x="3365" y="900"/>
                    </a:cubicBezTo>
                    <a:cubicBezTo>
                      <a:pt x="3389" y="900"/>
                      <a:pt x="3406" y="894"/>
                      <a:pt x="3417" y="882"/>
                    </a:cubicBezTo>
                    <a:cubicBezTo>
                      <a:pt x="3465" y="833"/>
                      <a:pt x="3357" y="632"/>
                      <a:pt x="3064" y="419"/>
                    </a:cubicBezTo>
                    <a:cubicBezTo>
                      <a:pt x="2776" y="206"/>
                      <a:pt x="2287" y="1"/>
                      <a:pt x="1718"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136"/>
              <p:cNvSpPr/>
              <p:nvPr/>
            </p:nvSpPr>
            <p:spPr>
              <a:xfrm>
                <a:off x="6618949" y="3128761"/>
                <a:ext cx="43450" cy="40875"/>
              </a:xfrm>
              <a:custGeom>
                <a:rect b="b" l="l" r="r" t="t"/>
                <a:pathLst>
                  <a:path extrusionOk="0" h="1635" w="1738">
                    <a:moveTo>
                      <a:pt x="849" y="1"/>
                    </a:moveTo>
                    <a:cubicBezTo>
                      <a:pt x="402" y="1"/>
                      <a:pt x="31" y="337"/>
                      <a:pt x="17" y="772"/>
                    </a:cubicBezTo>
                    <a:cubicBezTo>
                      <a:pt x="0" y="1223"/>
                      <a:pt x="369" y="1608"/>
                      <a:pt x="841" y="1634"/>
                    </a:cubicBezTo>
                    <a:cubicBezTo>
                      <a:pt x="857" y="1635"/>
                      <a:pt x="873" y="1635"/>
                      <a:pt x="889" y="1635"/>
                    </a:cubicBezTo>
                    <a:cubicBezTo>
                      <a:pt x="1339" y="1635"/>
                      <a:pt x="1705" y="1299"/>
                      <a:pt x="1721" y="865"/>
                    </a:cubicBezTo>
                    <a:cubicBezTo>
                      <a:pt x="1737" y="414"/>
                      <a:pt x="1368" y="27"/>
                      <a:pt x="898" y="2"/>
                    </a:cubicBezTo>
                    <a:cubicBezTo>
                      <a:pt x="882" y="1"/>
                      <a:pt x="865" y="1"/>
                      <a:pt x="849"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136"/>
              <p:cNvSpPr/>
              <p:nvPr/>
            </p:nvSpPr>
            <p:spPr>
              <a:xfrm>
                <a:off x="6614249" y="3100511"/>
                <a:ext cx="86625" cy="22875"/>
              </a:xfrm>
              <a:custGeom>
                <a:rect b="b" l="l" r="r" t="t"/>
                <a:pathLst>
                  <a:path extrusionOk="0" h="915" w="3465">
                    <a:moveTo>
                      <a:pt x="1718" y="0"/>
                    </a:moveTo>
                    <a:cubicBezTo>
                      <a:pt x="1715" y="0"/>
                      <a:pt x="1712" y="0"/>
                      <a:pt x="1709" y="0"/>
                    </a:cubicBezTo>
                    <a:cubicBezTo>
                      <a:pt x="1136" y="3"/>
                      <a:pt x="655" y="214"/>
                      <a:pt x="378" y="430"/>
                    </a:cubicBezTo>
                    <a:cubicBezTo>
                      <a:pt x="96" y="646"/>
                      <a:pt x="0" y="848"/>
                      <a:pt x="52" y="898"/>
                    </a:cubicBezTo>
                    <a:cubicBezTo>
                      <a:pt x="63" y="910"/>
                      <a:pt x="80" y="915"/>
                      <a:pt x="102" y="915"/>
                    </a:cubicBezTo>
                    <a:cubicBezTo>
                      <a:pt x="294" y="915"/>
                      <a:pt x="896" y="533"/>
                      <a:pt x="1714" y="533"/>
                    </a:cubicBezTo>
                    <a:cubicBezTo>
                      <a:pt x="1717" y="533"/>
                      <a:pt x="1720" y="533"/>
                      <a:pt x="1723" y="533"/>
                    </a:cubicBezTo>
                    <a:cubicBezTo>
                      <a:pt x="1734" y="533"/>
                      <a:pt x="1744" y="533"/>
                      <a:pt x="1755" y="533"/>
                    </a:cubicBezTo>
                    <a:cubicBezTo>
                      <a:pt x="2560" y="533"/>
                      <a:pt x="3172" y="900"/>
                      <a:pt x="3364" y="900"/>
                    </a:cubicBezTo>
                    <a:cubicBezTo>
                      <a:pt x="3387" y="900"/>
                      <a:pt x="3404" y="895"/>
                      <a:pt x="3415" y="883"/>
                    </a:cubicBezTo>
                    <a:cubicBezTo>
                      <a:pt x="3464" y="832"/>
                      <a:pt x="3357" y="631"/>
                      <a:pt x="3062" y="418"/>
                    </a:cubicBezTo>
                    <a:cubicBezTo>
                      <a:pt x="2776" y="206"/>
                      <a:pt x="2286" y="0"/>
                      <a:pt x="1718"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136"/>
              <p:cNvSpPr/>
              <p:nvPr/>
            </p:nvSpPr>
            <p:spPr>
              <a:xfrm>
                <a:off x="6471749" y="3101886"/>
                <a:ext cx="73525" cy="192350"/>
              </a:xfrm>
              <a:custGeom>
                <a:rect b="b" l="l" r="r" t="t"/>
                <a:pathLst>
                  <a:path extrusionOk="0" h="7694" w="2941">
                    <a:moveTo>
                      <a:pt x="2834" y="1"/>
                    </a:moveTo>
                    <a:cubicBezTo>
                      <a:pt x="2719" y="1"/>
                      <a:pt x="1861" y="2018"/>
                      <a:pt x="907" y="4538"/>
                    </a:cubicBezTo>
                    <a:cubicBezTo>
                      <a:pt x="675" y="5165"/>
                      <a:pt x="453" y="5764"/>
                      <a:pt x="242" y="6336"/>
                    </a:cubicBezTo>
                    <a:cubicBezTo>
                      <a:pt x="153" y="6601"/>
                      <a:pt x="0" y="6905"/>
                      <a:pt x="120" y="7255"/>
                    </a:cubicBezTo>
                    <a:cubicBezTo>
                      <a:pt x="184" y="7431"/>
                      <a:pt x="355" y="7557"/>
                      <a:pt x="505" y="7599"/>
                    </a:cubicBezTo>
                    <a:cubicBezTo>
                      <a:pt x="657" y="7645"/>
                      <a:pt x="788" y="7647"/>
                      <a:pt x="904" y="7654"/>
                    </a:cubicBezTo>
                    <a:cubicBezTo>
                      <a:pt x="1385" y="7680"/>
                      <a:pt x="1771" y="7694"/>
                      <a:pt x="2033" y="7694"/>
                    </a:cubicBezTo>
                    <a:cubicBezTo>
                      <a:pt x="2279" y="7694"/>
                      <a:pt x="2415" y="7682"/>
                      <a:pt x="2417" y="7656"/>
                    </a:cubicBezTo>
                    <a:cubicBezTo>
                      <a:pt x="2421" y="7605"/>
                      <a:pt x="1850" y="7506"/>
                      <a:pt x="924" y="7387"/>
                    </a:cubicBezTo>
                    <a:cubicBezTo>
                      <a:pt x="690" y="7363"/>
                      <a:pt x="468" y="7317"/>
                      <a:pt x="429" y="7156"/>
                    </a:cubicBezTo>
                    <a:cubicBezTo>
                      <a:pt x="374" y="6987"/>
                      <a:pt x="471" y="6734"/>
                      <a:pt x="585" y="6461"/>
                    </a:cubicBezTo>
                    <a:cubicBezTo>
                      <a:pt x="805" y="5893"/>
                      <a:pt x="1037" y="5297"/>
                      <a:pt x="1279" y="4674"/>
                    </a:cubicBezTo>
                    <a:cubicBezTo>
                      <a:pt x="2243" y="2131"/>
                      <a:pt x="2940" y="39"/>
                      <a:pt x="2837" y="1"/>
                    </a:cubicBezTo>
                    <a:cubicBezTo>
                      <a:pt x="2836" y="1"/>
                      <a:pt x="2835" y="1"/>
                      <a:pt x="2834"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136"/>
              <p:cNvSpPr/>
              <p:nvPr/>
            </p:nvSpPr>
            <p:spPr>
              <a:xfrm>
                <a:off x="6526224" y="3309186"/>
                <a:ext cx="78025" cy="66050"/>
              </a:xfrm>
              <a:custGeom>
                <a:rect b="b" l="l" r="r" t="t"/>
                <a:pathLst>
                  <a:path extrusionOk="0" h="2642" w="3121">
                    <a:moveTo>
                      <a:pt x="2944" y="0"/>
                    </a:moveTo>
                    <a:cubicBezTo>
                      <a:pt x="2944" y="0"/>
                      <a:pt x="2943" y="0"/>
                      <a:pt x="2942" y="0"/>
                    </a:cubicBezTo>
                    <a:cubicBezTo>
                      <a:pt x="2942" y="0"/>
                      <a:pt x="2941" y="0"/>
                      <a:pt x="2940" y="0"/>
                    </a:cubicBezTo>
                    <a:cubicBezTo>
                      <a:pt x="2793" y="0"/>
                      <a:pt x="2787" y="992"/>
                      <a:pt x="1937" y="1697"/>
                    </a:cubicBezTo>
                    <a:cubicBezTo>
                      <a:pt x="1085" y="2407"/>
                      <a:pt x="22" y="2295"/>
                      <a:pt x="14" y="2434"/>
                    </a:cubicBezTo>
                    <a:cubicBezTo>
                      <a:pt x="1" y="2497"/>
                      <a:pt x="251" y="2629"/>
                      <a:pt x="700" y="2641"/>
                    </a:cubicBezTo>
                    <a:cubicBezTo>
                      <a:pt x="721" y="2641"/>
                      <a:pt x="742" y="2642"/>
                      <a:pt x="764" y="2642"/>
                    </a:cubicBezTo>
                    <a:cubicBezTo>
                      <a:pt x="1202" y="2642"/>
                      <a:pt x="1808" y="2493"/>
                      <a:pt x="2305" y="2081"/>
                    </a:cubicBezTo>
                    <a:cubicBezTo>
                      <a:pt x="2828" y="1648"/>
                      <a:pt x="3050" y="1067"/>
                      <a:pt x="3084" y="659"/>
                    </a:cubicBezTo>
                    <a:cubicBezTo>
                      <a:pt x="3121" y="247"/>
                      <a:pt x="3013" y="0"/>
                      <a:pt x="2944"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136"/>
              <p:cNvSpPr/>
              <p:nvPr/>
            </p:nvSpPr>
            <p:spPr>
              <a:xfrm>
                <a:off x="6608649" y="3015686"/>
                <a:ext cx="107025" cy="30750"/>
              </a:xfrm>
              <a:custGeom>
                <a:rect b="b" l="l" r="r" t="t"/>
                <a:pathLst>
                  <a:path extrusionOk="0" h="1230" w="4281">
                    <a:moveTo>
                      <a:pt x="1805" y="0"/>
                    </a:moveTo>
                    <a:cubicBezTo>
                      <a:pt x="1325" y="0"/>
                      <a:pt x="899" y="91"/>
                      <a:pt x="593" y="216"/>
                    </a:cubicBezTo>
                    <a:cubicBezTo>
                      <a:pt x="199" y="375"/>
                      <a:pt x="0" y="571"/>
                      <a:pt x="39" y="689"/>
                    </a:cubicBezTo>
                    <a:cubicBezTo>
                      <a:pt x="129" y="940"/>
                      <a:pt x="1046" y="821"/>
                      <a:pt x="2124" y="951"/>
                    </a:cubicBezTo>
                    <a:cubicBezTo>
                      <a:pt x="2934" y="1032"/>
                      <a:pt x="3625" y="1229"/>
                      <a:pt x="3980" y="1229"/>
                    </a:cubicBezTo>
                    <a:cubicBezTo>
                      <a:pt x="4100" y="1229"/>
                      <a:pt x="4181" y="1207"/>
                      <a:pt x="4217" y="1151"/>
                    </a:cubicBezTo>
                    <a:cubicBezTo>
                      <a:pt x="4281" y="1043"/>
                      <a:pt x="4129" y="808"/>
                      <a:pt x="3777" y="566"/>
                    </a:cubicBezTo>
                    <a:cubicBezTo>
                      <a:pt x="3429" y="325"/>
                      <a:pt x="2873" y="95"/>
                      <a:pt x="2226" y="24"/>
                    </a:cubicBezTo>
                    <a:cubicBezTo>
                      <a:pt x="2082" y="8"/>
                      <a:pt x="1941" y="0"/>
                      <a:pt x="1805"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136"/>
              <p:cNvSpPr/>
              <p:nvPr/>
            </p:nvSpPr>
            <p:spPr>
              <a:xfrm>
                <a:off x="6396399" y="3028386"/>
                <a:ext cx="81175" cy="26075"/>
              </a:xfrm>
              <a:custGeom>
                <a:rect b="b" l="l" r="r" t="t"/>
                <a:pathLst>
                  <a:path extrusionOk="0" h="1043" w="3247">
                    <a:moveTo>
                      <a:pt x="1668" y="0"/>
                    </a:moveTo>
                    <a:cubicBezTo>
                      <a:pt x="1645" y="0"/>
                      <a:pt x="1622" y="1"/>
                      <a:pt x="1599" y="1"/>
                    </a:cubicBezTo>
                    <a:cubicBezTo>
                      <a:pt x="1076" y="17"/>
                      <a:pt x="622" y="208"/>
                      <a:pt x="357" y="421"/>
                    </a:cubicBezTo>
                    <a:cubicBezTo>
                      <a:pt x="89" y="635"/>
                      <a:pt x="0" y="851"/>
                      <a:pt x="72" y="952"/>
                    </a:cubicBezTo>
                    <a:cubicBezTo>
                      <a:pt x="124" y="1019"/>
                      <a:pt x="225" y="1042"/>
                      <a:pt x="364" y="1042"/>
                    </a:cubicBezTo>
                    <a:cubicBezTo>
                      <a:pt x="655" y="1042"/>
                      <a:pt x="1112" y="941"/>
                      <a:pt x="1627" y="934"/>
                    </a:cubicBezTo>
                    <a:cubicBezTo>
                      <a:pt x="1705" y="930"/>
                      <a:pt x="1781" y="929"/>
                      <a:pt x="1856" y="929"/>
                    </a:cubicBezTo>
                    <a:cubicBezTo>
                      <a:pt x="2222" y="929"/>
                      <a:pt x="2550" y="967"/>
                      <a:pt x="2792" y="967"/>
                    </a:cubicBezTo>
                    <a:cubicBezTo>
                      <a:pt x="2984" y="967"/>
                      <a:pt x="3122" y="943"/>
                      <a:pt x="3181" y="856"/>
                    </a:cubicBezTo>
                    <a:cubicBezTo>
                      <a:pt x="3247" y="749"/>
                      <a:pt x="3145" y="541"/>
                      <a:pt x="2864" y="343"/>
                    </a:cubicBezTo>
                    <a:cubicBezTo>
                      <a:pt x="2598" y="155"/>
                      <a:pt x="2163" y="0"/>
                      <a:pt x="1668"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136"/>
              <p:cNvSpPr/>
              <p:nvPr/>
            </p:nvSpPr>
            <p:spPr>
              <a:xfrm>
                <a:off x="6307024" y="2809586"/>
                <a:ext cx="614225" cy="377150"/>
              </a:xfrm>
              <a:custGeom>
                <a:rect b="b" l="l" r="r" t="t"/>
                <a:pathLst>
                  <a:path extrusionOk="0" h="15086" w="24569">
                    <a:moveTo>
                      <a:pt x="24265" y="6987"/>
                    </a:moveTo>
                    <a:cubicBezTo>
                      <a:pt x="24264" y="7013"/>
                      <a:pt x="24263" y="7040"/>
                      <a:pt x="24262" y="7067"/>
                    </a:cubicBezTo>
                    <a:lnTo>
                      <a:pt x="24262" y="7067"/>
                    </a:lnTo>
                    <a:cubicBezTo>
                      <a:pt x="24266" y="7105"/>
                      <a:pt x="24269" y="7143"/>
                      <a:pt x="24270" y="7181"/>
                    </a:cubicBezTo>
                    <a:lnTo>
                      <a:pt x="24265" y="6987"/>
                    </a:lnTo>
                    <a:close/>
                    <a:moveTo>
                      <a:pt x="8932" y="1"/>
                    </a:moveTo>
                    <a:cubicBezTo>
                      <a:pt x="7166" y="1"/>
                      <a:pt x="5407" y="234"/>
                      <a:pt x="3702" y="736"/>
                    </a:cubicBezTo>
                    <a:cubicBezTo>
                      <a:pt x="2248" y="1163"/>
                      <a:pt x="686" y="1954"/>
                      <a:pt x="274" y="3413"/>
                    </a:cubicBezTo>
                    <a:cubicBezTo>
                      <a:pt x="0" y="4383"/>
                      <a:pt x="385" y="5529"/>
                      <a:pt x="1245" y="6052"/>
                    </a:cubicBezTo>
                    <a:cubicBezTo>
                      <a:pt x="1551" y="6238"/>
                      <a:pt x="1908" y="6327"/>
                      <a:pt x="2266" y="6327"/>
                    </a:cubicBezTo>
                    <a:cubicBezTo>
                      <a:pt x="2914" y="6327"/>
                      <a:pt x="3563" y="6033"/>
                      <a:pt x="3908" y="5483"/>
                    </a:cubicBezTo>
                    <a:cubicBezTo>
                      <a:pt x="4802" y="6347"/>
                      <a:pt x="6041" y="6836"/>
                      <a:pt x="7283" y="6836"/>
                    </a:cubicBezTo>
                    <a:cubicBezTo>
                      <a:pt x="7484" y="6836"/>
                      <a:pt x="7686" y="6823"/>
                      <a:pt x="7886" y="6796"/>
                    </a:cubicBezTo>
                    <a:cubicBezTo>
                      <a:pt x="9317" y="6609"/>
                      <a:pt x="10644" y="5739"/>
                      <a:pt x="11389" y="4502"/>
                    </a:cubicBezTo>
                    <a:cubicBezTo>
                      <a:pt x="12107" y="5902"/>
                      <a:pt x="13703" y="6699"/>
                      <a:pt x="15274" y="6794"/>
                    </a:cubicBezTo>
                    <a:cubicBezTo>
                      <a:pt x="15402" y="6802"/>
                      <a:pt x="15530" y="6806"/>
                      <a:pt x="15658" y="6806"/>
                    </a:cubicBezTo>
                    <a:cubicBezTo>
                      <a:pt x="17096" y="6806"/>
                      <a:pt x="18510" y="6327"/>
                      <a:pt x="19820" y="5716"/>
                    </a:cubicBezTo>
                    <a:cubicBezTo>
                      <a:pt x="20182" y="7557"/>
                      <a:pt x="20545" y="9397"/>
                      <a:pt x="20908" y="11237"/>
                    </a:cubicBezTo>
                    <a:cubicBezTo>
                      <a:pt x="21041" y="11913"/>
                      <a:pt x="21265" y="13584"/>
                      <a:pt x="21611" y="14185"/>
                    </a:cubicBezTo>
                    <a:cubicBezTo>
                      <a:pt x="21973" y="14815"/>
                      <a:pt x="22292" y="15086"/>
                      <a:pt x="22566" y="15086"/>
                    </a:cubicBezTo>
                    <a:cubicBezTo>
                      <a:pt x="22972" y="15086"/>
                      <a:pt x="23281" y="14489"/>
                      <a:pt x="23491" y="13584"/>
                    </a:cubicBezTo>
                    <a:cubicBezTo>
                      <a:pt x="23550" y="13328"/>
                      <a:pt x="24221" y="12638"/>
                      <a:pt x="24267" y="12380"/>
                    </a:cubicBezTo>
                    <a:cubicBezTo>
                      <a:pt x="24568" y="10695"/>
                      <a:pt x="24196" y="8788"/>
                      <a:pt x="24262" y="7067"/>
                    </a:cubicBezTo>
                    <a:lnTo>
                      <a:pt x="24262" y="7067"/>
                    </a:lnTo>
                    <a:cubicBezTo>
                      <a:pt x="24173" y="6250"/>
                      <a:pt x="23409" y="5538"/>
                      <a:pt x="22851" y="4929"/>
                    </a:cubicBezTo>
                    <a:cubicBezTo>
                      <a:pt x="22268" y="4290"/>
                      <a:pt x="21534" y="3811"/>
                      <a:pt x="20788" y="3373"/>
                    </a:cubicBezTo>
                    <a:cubicBezTo>
                      <a:pt x="17209" y="1273"/>
                      <a:pt x="13054" y="1"/>
                      <a:pt x="89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136"/>
              <p:cNvSpPr/>
              <p:nvPr/>
            </p:nvSpPr>
            <p:spPr>
              <a:xfrm>
                <a:off x="7130399" y="4663061"/>
                <a:ext cx="343675" cy="584225"/>
              </a:xfrm>
              <a:custGeom>
                <a:rect b="b" l="l" r="r" t="t"/>
                <a:pathLst>
                  <a:path extrusionOk="0" h="23369" w="13747">
                    <a:moveTo>
                      <a:pt x="0" y="0"/>
                    </a:moveTo>
                    <a:lnTo>
                      <a:pt x="4123" y="23331"/>
                    </a:lnTo>
                    <a:lnTo>
                      <a:pt x="13746" y="23369"/>
                    </a:lnTo>
                    <a:lnTo>
                      <a:pt x="10945" y="362"/>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136"/>
              <p:cNvSpPr/>
              <p:nvPr/>
            </p:nvSpPr>
            <p:spPr>
              <a:xfrm>
                <a:off x="5626324" y="3712136"/>
                <a:ext cx="1905650" cy="1534225"/>
              </a:xfrm>
              <a:custGeom>
                <a:rect b="b" l="l" r="r" t="t"/>
                <a:pathLst>
                  <a:path extrusionOk="0" h="61369" w="76226">
                    <a:moveTo>
                      <a:pt x="34070" y="1"/>
                    </a:moveTo>
                    <a:cubicBezTo>
                      <a:pt x="34070" y="1"/>
                      <a:pt x="30052" y="499"/>
                      <a:pt x="25892" y="1949"/>
                    </a:cubicBezTo>
                    <a:cubicBezTo>
                      <a:pt x="22411" y="3162"/>
                      <a:pt x="18849" y="4622"/>
                      <a:pt x="17356" y="5500"/>
                    </a:cubicBezTo>
                    <a:cubicBezTo>
                      <a:pt x="15863" y="6379"/>
                      <a:pt x="1" y="16446"/>
                      <a:pt x="1" y="16446"/>
                    </a:cubicBezTo>
                    <a:lnTo>
                      <a:pt x="3772" y="33983"/>
                    </a:lnTo>
                    <a:lnTo>
                      <a:pt x="20126" y="25336"/>
                    </a:lnTo>
                    <a:lnTo>
                      <a:pt x="22209" y="61306"/>
                    </a:lnTo>
                    <a:lnTo>
                      <a:pt x="64286" y="61368"/>
                    </a:lnTo>
                    <a:lnTo>
                      <a:pt x="64286" y="61368"/>
                    </a:lnTo>
                    <a:lnTo>
                      <a:pt x="61195" y="39118"/>
                    </a:lnTo>
                    <a:lnTo>
                      <a:pt x="76225" y="38729"/>
                    </a:lnTo>
                    <a:cubicBezTo>
                      <a:pt x="76225" y="38729"/>
                      <a:pt x="73437" y="21094"/>
                      <a:pt x="72295" y="17142"/>
                    </a:cubicBezTo>
                    <a:cubicBezTo>
                      <a:pt x="71154" y="13191"/>
                      <a:pt x="66763" y="8712"/>
                      <a:pt x="63339" y="6869"/>
                    </a:cubicBezTo>
                    <a:cubicBezTo>
                      <a:pt x="59914" y="5025"/>
                      <a:pt x="49847" y="637"/>
                      <a:pt x="49847" y="637"/>
                    </a:cubicBezTo>
                    <a:cubicBezTo>
                      <a:pt x="47178" y="1758"/>
                      <a:pt x="44604" y="2339"/>
                      <a:pt x="42132" y="2339"/>
                    </a:cubicBezTo>
                    <a:cubicBezTo>
                      <a:pt x="39308" y="2339"/>
                      <a:pt x="36616" y="1580"/>
                      <a:pt x="340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136"/>
              <p:cNvSpPr/>
              <p:nvPr/>
            </p:nvSpPr>
            <p:spPr>
              <a:xfrm>
                <a:off x="7133899" y="4220636"/>
                <a:ext cx="29125" cy="561350"/>
              </a:xfrm>
              <a:custGeom>
                <a:rect b="b" l="l" r="r" t="t"/>
                <a:pathLst>
                  <a:path extrusionOk="0" h="22454" w="1165">
                    <a:moveTo>
                      <a:pt x="24" y="0"/>
                    </a:moveTo>
                    <a:cubicBezTo>
                      <a:pt x="16" y="0"/>
                      <a:pt x="10" y="79"/>
                      <a:pt x="5" y="230"/>
                    </a:cubicBezTo>
                    <a:cubicBezTo>
                      <a:pt x="4" y="408"/>
                      <a:pt x="3" y="624"/>
                      <a:pt x="1" y="885"/>
                    </a:cubicBezTo>
                    <a:cubicBezTo>
                      <a:pt x="10" y="1492"/>
                      <a:pt x="23" y="2306"/>
                      <a:pt x="36" y="3295"/>
                    </a:cubicBezTo>
                    <a:cubicBezTo>
                      <a:pt x="80" y="5329"/>
                      <a:pt x="167" y="8138"/>
                      <a:pt x="306" y="11241"/>
                    </a:cubicBezTo>
                    <a:cubicBezTo>
                      <a:pt x="447" y="14344"/>
                      <a:pt x="619" y="17151"/>
                      <a:pt x="791" y="19179"/>
                    </a:cubicBezTo>
                    <a:cubicBezTo>
                      <a:pt x="879" y="20193"/>
                      <a:pt x="953" y="21013"/>
                      <a:pt x="1026" y="21579"/>
                    </a:cubicBezTo>
                    <a:cubicBezTo>
                      <a:pt x="1059" y="21837"/>
                      <a:pt x="1088" y="22052"/>
                      <a:pt x="1111" y="22229"/>
                    </a:cubicBezTo>
                    <a:cubicBezTo>
                      <a:pt x="1131" y="22377"/>
                      <a:pt x="1148" y="22454"/>
                      <a:pt x="1155" y="22454"/>
                    </a:cubicBezTo>
                    <a:cubicBezTo>
                      <a:pt x="1156" y="22454"/>
                      <a:pt x="1156" y="22454"/>
                      <a:pt x="1156" y="22454"/>
                    </a:cubicBezTo>
                    <a:cubicBezTo>
                      <a:pt x="1164" y="22454"/>
                      <a:pt x="1164" y="22374"/>
                      <a:pt x="1159" y="22224"/>
                    </a:cubicBezTo>
                    <a:cubicBezTo>
                      <a:pt x="1148" y="22046"/>
                      <a:pt x="1136" y="21831"/>
                      <a:pt x="1120" y="21570"/>
                    </a:cubicBezTo>
                    <a:cubicBezTo>
                      <a:pt x="1080" y="20965"/>
                      <a:pt x="1027" y="20153"/>
                      <a:pt x="962" y="19166"/>
                    </a:cubicBezTo>
                    <a:cubicBezTo>
                      <a:pt x="836" y="17137"/>
                      <a:pt x="690" y="14331"/>
                      <a:pt x="550" y="11229"/>
                    </a:cubicBezTo>
                    <a:cubicBezTo>
                      <a:pt x="417" y="8146"/>
                      <a:pt x="298" y="5356"/>
                      <a:pt x="209" y="3289"/>
                    </a:cubicBezTo>
                    <a:cubicBezTo>
                      <a:pt x="162" y="2301"/>
                      <a:pt x="124" y="1488"/>
                      <a:pt x="96" y="881"/>
                    </a:cubicBezTo>
                    <a:cubicBezTo>
                      <a:pt x="80" y="621"/>
                      <a:pt x="66" y="406"/>
                      <a:pt x="55" y="228"/>
                    </a:cubicBezTo>
                    <a:cubicBezTo>
                      <a:pt x="43" y="78"/>
                      <a:pt x="33" y="0"/>
                      <a:pt x="2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136"/>
              <p:cNvSpPr/>
              <p:nvPr/>
            </p:nvSpPr>
            <p:spPr>
              <a:xfrm>
                <a:off x="6134424" y="4227761"/>
                <a:ext cx="17000" cy="423375"/>
              </a:xfrm>
              <a:custGeom>
                <a:rect b="b" l="l" r="r" t="t"/>
                <a:pathLst>
                  <a:path extrusionOk="0" h="16935" w="680">
                    <a:moveTo>
                      <a:pt x="56" y="1"/>
                    </a:moveTo>
                    <a:cubicBezTo>
                      <a:pt x="39" y="1"/>
                      <a:pt x="24" y="237"/>
                      <a:pt x="14" y="667"/>
                    </a:cubicBezTo>
                    <a:cubicBezTo>
                      <a:pt x="3" y="1095"/>
                      <a:pt x="1" y="1717"/>
                      <a:pt x="12" y="2484"/>
                    </a:cubicBezTo>
                    <a:cubicBezTo>
                      <a:pt x="32" y="4018"/>
                      <a:pt x="111" y="6136"/>
                      <a:pt x="218" y="8473"/>
                    </a:cubicBezTo>
                    <a:cubicBezTo>
                      <a:pt x="326" y="10786"/>
                      <a:pt x="423" y="12879"/>
                      <a:pt x="496" y="14456"/>
                    </a:cubicBezTo>
                    <a:cubicBezTo>
                      <a:pt x="526" y="15185"/>
                      <a:pt x="552" y="15794"/>
                      <a:pt x="572" y="16268"/>
                    </a:cubicBezTo>
                    <a:cubicBezTo>
                      <a:pt x="590" y="16697"/>
                      <a:pt x="607" y="16934"/>
                      <a:pt x="624" y="16934"/>
                    </a:cubicBezTo>
                    <a:cubicBezTo>
                      <a:pt x="640" y="16934"/>
                      <a:pt x="657" y="16696"/>
                      <a:pt x="667" y="16267"/>
                    </a:cubicBezTo>
                    <a:cubicBezTo>
                      <a:pt x="677" y="15838"/>
                      <a:pt x="680" y="15217"/>
                      <a:pt x="668" y="14450"/>
                    </a:cubicBezTo>
                    <a:cubicBezTo>
                      <a:pt x="648" y="12916"/>
                      <a:pt x="569" y="10799"/>
                      <a:pt x="461" y="8462"/>
                    </a:cubicBezTo>
                    <a:cubicBezTo>
                      <a:pt x="355" y="6148"/>
                      <a:pt x="257" y="4055"/>
                      <a:pt x="184" y="2478"/>
                    </a:cubicBezTo>
                    <a:cubicBezTo>
                      <a:pt x="154" y="1749"/>
                      <a:pt x="128" y="1140"/>
                      <a:pt x="108" y="665"/>
                    </a:cubicBezTo>
                    <a:cubicBezTo>
                      <a:pt x="91" y="237"/>
                      <a:pt x="72" y="1"/>
                      <a:pt x="5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136"/>
              <p:cNvSpPr/>
              <p:nvPr/>
            </p:nvSpPr>
            <p:spPr>
              <a:xfrm>
                <a:off x="7130374" y="4266111"/>
                <a:ext cx="126375" cy="424000"/>
              </a:xfrm>
              <a:custGeom>
                <a:rect b="b" l="l" r="r" t="t"/>
                <a:pathLst>
                  <a:path extrusionOk="0" h="16960" w="5055">
                    <a:moveTo>
                      <a:pt x="252" y="1"/>
                    </a:moveTo>
                    <a:lnTo>
                      <a:pt x="0" y="707"/>
                    </a:lnTo>
                    <a:cubicBezTo>
                      <a:pt x="301" y="5249"/>
                      <a:pt x="602" y="9791"/>
                      <a:pt x="902" y="14333"/>
                    </a:cubicBezTo>
                    <a:cubicBezTo>
                      <a:pt x="968" y="15331"/>
                      <a:pt x="1033" y="16958"/>
                      <a:pt x="1033" y="16958"/>
                    </a:cubicBezTo>
                    <a:cubicBezTo>
                      <a:pt x="1087" y="16959"/>
                      <a:pt x="1140" y="16959"/>
                      <a:pt x="1194" y="16959"/>
                    </a:cubicBezTo>
                    <a:cubicBezTo>
                      <a:pt x="2890" y="16959"/>
                      <a:pt x="4421" y="16583"/>
                      <a:pt x="4732" y="15473"/>
                    </a:cubicBezTo>
                    <a:cubicBezTo>
                      <a:pt x="5054" y="14328"/>
                      <a:pt x="4671" y="13116"/>
                      <a:pt x="4291" y="11990"/>
                    </a:cubicBezTo>
                    <a:cubicBezTo>
                      <a:pt x="2945" y="7994"/>
                      <a:pt x="1598" y="3997"/>
                      <a:pt x="252" y="1"/>
                    </a:cubicBezTo>
                    <a:close/>
                  </a:path>
                </a:pathLst>
              </a:custGeom>
              <a:solidFill>
                <a:srgbClr val="455A64">
                  <a:alpha val="232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136"/>
              <p:cNvSpPr/>
              <p:nvPr/>
            </p:nvSpPr>
            <p:spPr>
              <a:xfrm>
                <a:off x="7271849" y="4263686"/>
                <a:ext cx="168000" cy="163150"/>
              </a:xfrm>
              <a:custGeom>
                <a:rect b="b" l="l" r="r" t="t"/>
                <a:pathLst>
                  <a:path extrusionOk="0" h="6526" w="6720">
                    <a:moveTo>
                      <a:pt x="2853" y="269"/>
                    </a:moveTo>
                    <a:lnTo>
                      <a:pt x="6425" y="2803"/>
                    </a:lnTo>
                    <a:lnTo>
                      <a:pt x="6425" y="2803"/>
                    </a:lnTo>
                    <a:cubicBezTo>
                      <a:pt x="5671" y="3876"/>
                      <a:pt x="5051" y="4784"/>
                      <a:pt x="4608" y="5435"/>
                    </a:cubicBezTo>
                    <a:lnTo>
                      <a:pt x="4079" y="6223"/>
                    </a:lnTo>
                    <a:cubicBezTo>
                      <a:pt x="3957" y="6407"/>
                      <a:pt x="3892" y="6511"/>
                      <a:pt x="3893" y="6524"/>
                    </a:cubicBezTo>
                    <a:lnTo>
                      <a:pt x="3893" y="6524"/>
                    </a:lnTo>
                    <a:cubicBezTo>
                      <a:pt x="3891" y="6512"/>
                      <a:pt x="3796" y="6435"/>
                      <a:pt x="3621" y="6300"/>
                    </a:cubicBezTo>
                    <a:lnTo>
                      <a:pt x="2865" y="5726"/>
                    </a:lnTo>
                    <a:cubicBezTo>
                      <a:pt x="2235" y="5252"/>
                      <a:pt x="1354" y="4595"/>
                      <a:pt x="293" y="3823"/>
                    </a:cubicBezTo>
                    <a:lnTo>
                      <a:pt x="293" y="3823"/>
                    </a:lnTo>
                    <a:lnTo>
                      <a:pt x="1505" y="2147"/>
                    </a:lnTo>
                    <a:lnTo>
                      <a:pt x="2200" y="1181"/>
                    </a:lnTo>
                    <a:lnTo>
                      <a:pt x="2558" y="680"/>
                    </a:lnTo>
                    <a:lnTo>
                      <a:pt x="2741" y="426"/>
                    </a:lnTo>
                    <a:lnTo>
                      <a:pt x="2832" y="299"/>
                    </a:lnTo>
                    <a:lnTo>
                      <a:pt x="2853" y="269"/>
                    </a:lnTo>
                    <a:close/>
                    <a:moveTo>
                      <a:pt x="2899" y="0"/>
                    </a:moveTo>
                    <a:lnTo>
                      <a:pt x="2899" y="0"/>
                    </a:lnTo>
                    <a:cubicBezTo>
                      <a:pt x="2897" y="0"/>
                      <a:pt x="2688" y="36"/>
                      <a:pt x="2689" y="36"/>
                    </a:cubicBezTo>
                    <a:cubicBezTo>
                      <a:pt x="2689" y="36"/>
                      <a:pt x="2700" y="34"/>
                      <a:pt x="2727" y="29"/>
                    </a:cubicBezTo>
                    <a:lnTo>
                      <a:pt x="2727" y="29"/>
                    </a:lnTo>
                    <a:lnTo>
                      <a:pt x="2725" y="31"/>
                    </a:lnTo>
                    <a:lnTo>
                      <a:pt x="2724" y="33"/>
                    </a:lnTo>
                    <a:lnTo>
                      <a:pt x="2721" y="37"/>
                    </a:lnTo>
                    <a:lnTo>
                      <a:pt x="2716" y="45"/>
                    </a:lnTo>
                    <a:lnTo>
                      <a:pt x="2703" y="60"/>
                    </a:lnTo>
                    <a:lnTo>
                      <a:pt x="2680" y="93"/>
                    </a:lnTo>
                    <a:lnTo>
                      <a:pt x="2635" y="157"/>
                    </a:lnTo>
                    <a:lnTo>
                      <a:pt x="2544" y="284"/>
                    </a:lnTo>
                    <a:lnTo>
                      <a:pt x="2363" y="539"/>
                    </a:lnTo>
                    <a:lnTo>
                      <a:pt x="2006" y="1040"/>
                    </a:lnTo>
                    <a:lnTo>
                      <a:pt x="1316" y="2010"/>
                    </a:lnTo>
                    <a:cubicBezTo>
                      <a:pt x="871" y="2640"/>
                      <a:pt x="451" y="3236"/>
                      <a:pt x="62" y="3785"/>
                    </a:cubicBezTo>
                    <a:lnTo>
                      <a:pt x="1" y="3872"/>
                    </a:lnTo>
                    <a:lnTo>
                      <a:pt x="86" y="3932"/>
                    </a:lnTo>
                    <a:cubicBezTo>
                      <a:pt x="1235" y="4740"/>
                      <a:pt x="2196" y="5399"/>
                      <a:pt x="2861" y="5849"/>
                    </a:cubicBezTo>
                    <a:lnTo>
                      <a:pt x="3629" y="6364"/>
                    </a:lnTo>
                    <a:cubicBezTo>
                      <a:pt x="3788" y="6469"/>
                      <a:pt x="3879" y="6526"/>
                      <a:pt x="3892" y="6526"/>
                    </a:cubicBezTo>
                    <a:cubicBezTo>
                      <a:pt x="3893" y="6526"/>
                      <a:pt x="3894" y="6525"/>
                      <a:pt x="3893" y="6524"/>
                    </a:cubicBezTo>
                    <a:lnTo>
                      <a:pt x="3893" y="6524"/>
                    </a:lnTo>
                    <a:cubicBezTo>
                      <a:pt x="3894" y="6525"/>
                      <a:pt x="3894" y="6525"/>
                      <a:pt x="3894" y="6525"/>
                    </a:cubicBezTo>
                    <a:cubicBezTo>
                      <a:pt x="3902" y="6525"/>
                      <a:pt x="3971" y="6442"/>
                      <a:pt x="4092" y="6288"/>
                    </a:cubicBezTo>
                    <a:lnTo>
                      <a:pt x="4653" y="5552"/>
                    </a:lnTo>
                    <a:cubicBezTo>
                      <a:pt x="5136" y="4910"/>
                      <a:pt x="5833" y="3976"/>
                      <a:pt x="6658" y="2840"/>
                    </a:cubicBezTo>
                    <a:lnTo>
                      <a:pt x="6719" y="2754"/>
                    </a:lnTo>
                    <a:lnTo>
                      <a:pt x="6633" y="2693"/>
                    </a:lnTo>
                    <a:cubicBezTo>
                      <a:pt x="5537" y="1904"/>
                      <a:pt x="4259" y="983"/>
                      <a:pt x="2897" y="1"/>
                    </a:cubicBezTo>
                    <a:cubicBezTo>
                      <a:pt x="2899" y="1"/>
                      <a:pt x="2900" y="0"/>
                      <a:pt x="2899" y="0"/>
                    </a:cubicBezTo>
                    <a:close/>
                  </a:path>
                </a:pathLst>
              </a:cu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136"/>
              <p:cNvSpPr/>
              <p:nvPr/>
            </p:nvSpPr>
            <p:spPr>
              <a:xfrm>
                <a:off x="6873999" y="4031411"/>
                <a:ext cx="167975" cy="163175"/>
              </a:xfrm>
              <a:custGeom>
                <a:rect b="b" l="l" r="r" t="t"/>
                <a:pathLst>
                  <a:path extrusionOk="0" h="6527" w="6719">
                    <a:moveTo>
                      <a:pt x="2853" y="269"/>
                    </a:moveTo>
                    <a:lnTo>
                      <a:pt x="6425" y="2803"/>
                    </a:lnTo>
                    <a:lnTo>
                      <a:pt x="6425" y="2803"/>
                    </a:lnTo>
                    <a:cubicBezTo>
                      <a:pt x="5671" y="3875"/>
                      <a:pt x="5051" y="4784"/>
                      <a:pt x="4608" y="5436"/>
                    </a:cubicBezTo>
                    <a:cubicBezTo>
                      <a:pt x="4397" y="5750"/>
                      <a:pt x="4221" y="6011"/>
                      <a:pt x="4078" y="6223"/>
                    </a:cubicBezTo>
                    <a:cubicBezTo>
                      <a:pt x="3959" y="6404"/>
                      <a:pt x="3895" y="6508"/>
                      <a:pt x="3893" y="6523"/>
                    </a:cubicBezTo>
                    <a:lnTo>
                      <a:pt x="3893" y="6523"/>
                    </a:lnTo>
                    <a:cubicBezTo>
                      <a:pt x="3882" y="6506"/>
                      <a:pt x="3788" y="6429"/>
                      <a:pt x="3621" y="6300"/>
                    </a:cubicBezTo>
                    <a:cubicBezTo>
                      <a:pt x="3417" y="6145"/>
                      <a:pt x="3166" y="5955"/>
                      <a:pt x="2865" y="5727"/>
                    </a:cubicBezTo>
                    <a:cubicBezTo>
                      <a:pt x="2235" y="5253"/>
                      <a:pt x="1353" y="4595"/>
                      <a:pt x="293" y="3823"/>
                    </a:cubicBezTo>
                    <a:lnTo>
                      <a:pt x="293" y="3823"/>
                    </a:lnTo>
                    <a:lnTo>
                      <a:pt x="1505" y="2147"/>
                    </a:lnTo>
                    <a:lnTo>
                      <a:pt x="2200" y="1181"/>
                    </a:lnTo>
                    <a:lnTo>
                      <a:pt x="2559" y="680"/>
                    </a:lnTo>
                    <a:lnTo>
                      <a:pt x="2740" y="426"/>
                    </a:lnTo>
                    <a:lnTo>
                      <a:pt x="2832" y="299"/>
                    </a:lnTo>
                    <a:lnTo>
                      <a:pt x="2853" y="269"/>
                    </a:lnTo>
                    <a:close/>
                    <a:moveTo>
                      <a:pt x="2899" y="1"/>
                    </a:moveTo>
                    <a:cubicBezTo>
                      <a:pt x="2897" y="1"/>
                      <a:pt x="2688" y="36"/>
                      <a:pt x="2688" y="36"/>
                    </a:cubicBezTo>
                    <a:cubicBezTo>
                      <a:pt x="2689" y="36"/>
                      <a:pt x="2699" y="34"/>
                      <a:pt x="2726" y="30"/>
                    </a:cubicBezTo>
                    <a:lnTo>
                      <a:pt x="2726" y="31"/>
                    </a:lnTo>
                    <a:lnTo>
                      <a:pt x="2723" y="33"/>
                    </a:lnTo>
                    <a:lnTo>
                      <a:pt x="2721" y="37"/>
                    </a:lnTo>
                    <a:lnTo>
                      <a:pt x="2716" y="45"/>
                    </a:lnTo>
                    <a:lnTo>
                      <a:pt x="2704" y="62"/>
                    </a:lnTo>
                    <a:lnTo>
                      <a:pt x="2681" y="93"/>
                    </a:lnTo>
                    <a:lnTo>
                      <a:pt x="2636" y="157"/>
                    </a:lnTo>
                    <a:lnTo>
                      <a:pt x="2543" y="286"/>
                    </a:lnTo>
                    <a:lnTo>
                      <a:pt x="2362" y="539"/>
                    </a:lnTo>
                    <a:cubicBezTo>
                      <a:pt x="2242" y="709"/>
                      <a:pt x="2124" y="876"/>
                      <a:pt x="2005" y="1040"/>
                    </a:cubicBezTo>
                    <a:lnTo>
                      <a:pt x="1316" y="2011"/>
                    </a:lnTo>
                    <a:lnTo>
                      <a:pt x="62" y="3785"/>
                    </a:lnTo>
                    <a:lnTo>
                      <a:pt x="1" y="3872"/>
                    </a:lnTo>
                    <a:lnTo>
                      <a:pt x="87" y="3932"/>
                    </a:lnTo>
                    <a:cubicBezTo>
                      <a:pt x="1235" y="4741"/>
                      <a:pt x="2196" y="5399"/>
                      <a:pt x="2861" y="5850"/>
                    </a:cubicBezTo>
                    <a:lnTo>
                      <a:pt x="3628" y="6365"/>
                    </a:lnTo>
                    <a:cubicBezTo>
                      <a:pt x="3789" y="6470"/>
                      <a:pt x="3880" y="6527"/>
                      <a:pt x="3892" y="6527"/>
                    </a:cubicBezTo>
                    <a:cubicBezTo>
                      <a:pt x="3893" y="6527"/>
                      <a:pt x="3894" y="6526"/>
                      <a:pt x="3894" y="6525"/>
                    </a:cubicBezTo>
                    <a:cubicBezTo>
                      <a:pt x="3894" y="6525"/>
                      <a:pt x="3894" y="6525"/>
                      <a:pt x="3894" y="6525"/>
                    </a:cubicBezTo>
                    <a:lnTo>
                      <a:pt x="3894" y="6525"/>
                    </a:lnTo>
                    <a:cubicBezTo>
                      <a:pt x="3894" y="6525"/>
                      <a:pt x="3894" y="6525"/>
                      <a:pt x="3894" y="6525"/>
                    </a:cubicBezTo>
                    <a:cubicBezTo>
                      <a:pt x="3903" y="6525"/>
                      <a:pt x="3971" y="6442"/>
                      <a:pt x="4092" y="6288"/>
                    </a:cubicBezTo>
                    <a:lnTo>
                      <a:pt x="4652" y="5552"/>
                    </a:lnTo>
                    <a:cubicBezTo>
                      <a:pt x="5135" y="4910"/>
                      <a:pt x="5832" y="3976"/>
                      <a:pt x="6657" y="2840"/>
                    </a:cubicBezTo>
                    <a:lnTo>
                      <a:pt x="6718" y="2756"/>
                    </a:lnTo>
                    <a:lnTo>
                      <a:pt x="6633" y="2693"/>
                    </a:lnTo>
                    <a:lnTo>
                      <a:pt x="2896" y="1"/>
                    </a:lnTo>
                    <a:cubicBezTo>
                      <a:pt x="2898" y="1"/>
                      <a:pt x="2899" y="1"/>
                      <a:pt x="2899" y="1"/>
                    </a:cubicBezTo>
                    <a:close/>
                  </a:path>
                </a:pathLst>
              </a:cu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136"/>
              <p:cNvSpPr/>
              <p:nvPr/>
            </p:nvSpPr>
            <p:spPr>
              <a:xfrm>
                <a:off x="6290599" y="4084211"/>
                <a:ext cx="167975" cy="163175"/>
              </a:xfrm>
              <a:custGeom>
                <a:rect b="b" l="l" r="r" t="t"/>
                <a:pathLst>
                  <a:path extrusionOk="0" h="6527" w="6719">
                    <a:moveTo>
                      <a:pt x="2898" y="0"/>
                    </a:moveTo>
                    <a:lnTo>
                      <a:pt x="2898" y="0"/>
                    </a:lnTo>
                    <a:cubicBezTo>
                      <a:pt x="2897" y="0"/>
                      <a:pt x="2687" y="36"/>
                      <a:pt x="2688" y="36"/>
                    </a:cubicBezTo>
                    <a:cubicBezTo>
                      <a:pt x="2688" y="36"/>
                      <a:pt x="2699" y="34"/>
                      <a:pt x="2725" y="29"/>
                    </a:cubicBezTo>
                    <a:lnTo>
                      <a:pt x="2725" y="31"/>
                    </a:lnTo>
                    <a:lnTo>
                      <a:pt x="2723" y="33"/>
                    </a:lnTo>
                    <a:lnTo>
                      <a:pt x="2720" y="37"/>
                    </a:lnTo>
                    <a:lnTo>
                      <a:pt x="2715" y="45"/>
                    </a:lnTo>
                    <a:lnTo>
                      <a:pt x="2703" y="61"/>
                    </a:lnTo>
                    <a:lnTo>
                      <a:pt x="2680" y="93"/>
                    </a:lnTo>
                    <a:lnTo>
                      <a:pt x="2635" y="157"/>
                    </a:lnTo>
                    <a:lnTo>
                      <a:pt x="2542" y="285"/>
                    </a:lnTo>
                    <a:lnTo>
                      <a:pt x="2361" y="539"/>
                    </a:lnTo>
                    <a:lnTo>
                      <a:pt x="2004" y="1040"/>
                    </a:lnTo>
                    <a:lnTo>
                      <a:pt x="1315" y="2010"/>
                    </a:lnTo>
                    <a:lnTo>
                      <a:pt x="62" y="3785"/>
                    </a:lnTo>
                    <a:lnTo>
                      <a:pt x="0" y="3872"/>
                    </a:lnTo>
                    <a:lnTo>
                      <a:pt x="86" y="3932"/>
                    </a:lnTo>
                    <a:cubicBezTo>
                      <a:pt x="1234" y="4741"/>
                      <a:pt x="2195" y="5399"/>
                      <a:pt x="2860" y="5849"/>
                    </a:cubicBezTo>
                    <a:lnTo>
                      <a:pt x="3627" y="6365"/>
                    </a:lnTo>
                    <a:cubicBezTo>
                      <a:pt x="3788" y="6470"/>
                      <a:pt x="3879" y="6526"/>
                      <a:pt x="3891" y="6526"/>
                    </a:cubicBezTo>
                    <a:cubicBezTo>
                      <a:pt x="3893" y="6526"/>
                      <a:pt x="3893" y="6526"/>
                      <a:pt x="3893" y="6525"/>
                    </a:cubicBezTo>
                    <a:cubicBezTo>
                      <a:pt x="3892" y="6514"/>
                      <a:pt x="3796" y="6436"/>
                      <a:pt x="3620" y="6300"/>
                    </a:cubicBezTo>
                    <a:lnTo>
                      <a:pt x="2864" y="5726"/>
                    </a:lnTo>
                    <a:cubicBezTo>
                      <a:pt x="2234" y="5252"/>
                      <a:pt x="1353" y="4595"/>
                      <a:pt x="293" y="3823"/>
                    </a:cubicBezTo>
                    <a:lnTo>
                      <a:pt x="293" y="3823"/>
                    </a:lnTo>
                    <a:lnTo>
                      <a:pt x="1504" y="2148"/>
                    </a:lnTo>
                    <a:lnTo>
                      <a:pt x="2200" y="1181"/>
                    </a:lnTo>
                    <a:lnTo>
                      <a:pt x="2558" y="680"/>
                    </a:lnTo>
                    <a:lnTo>
                      <a:pt x="2740" y="426"/>
                    </a:lnTo>
                    <a:lnTo>
                      <a:pt x="2831" y="299"/>
                    </a:lnTo>
                    <a:lnTo>
                      <a:pt x="2853" y="269"/>
                    </a:lnTo>
                    <a:lnTo>
                      <a:pt x="2853" y="269"/>
                    </a:lnTo>
                    <a:lnTo>
                      <a:pt x="6424" y="2802"/>
                    </a:lnTo>
                    <a:lnTo>
                      <a:pt x="6424" y="2802"/>
                    </a:lnTo>
                    <a:cubicBezTo>
                      <a:pt x="5670" y="3875"/>
                      <a:pt x="5050" y="4783"/>
                      <a:pt x="4607" y="5436"/>
                    </a:cubicBezTo>
                    <a:cubicBezTo>
                      <a:pt x="4396" y="5749"/>
                      <a:pt x="4220" y="6011"/>
                      <a:pt x="4078" y="6223"/>
                    </a:cubicBezTo>
                    <a:cubicBezTo>
                      <a:pt x="3955" y="6409"/>
                      <a:pt x="3891" y="6513"/>
                      <a:pt x="3893" y="6524"/>
                    </a:cubicBezTo>
                    <a:cubicBezTo>
                      <a:pt x="3893" y="6525"/>
                      <a:pt x="3893" y="6525"/>
                      <a:pt x="3894" y="6525"/>
                    </a:cubicBezTo>
                    <a:cubicBezTo>
                      <a:pt x="3902" y="6525"/>
                      <a:pt x="3971" y="6442"/>
                      <a:pt x="4092" y="6288"/>
                    </a:cubicBezTo>
                    <a:lnTo>
                      <a:pt x="4652" y="5552"/>
                    </a:lnTo>
                    <a:cubicBezTo>
                      <a:pt x="5134" y="4910"/>
                      <a:pt x="5832" y="3976"/>
                      <a:pt x="6657" y="2840"/>
                    </a:cubicBezTo>
                    <a:lnTo>
                      <a:pt x="6719" y="2755"/>
                    </a:lnTo>
                    <a:lnTo>
                      <a:pt x="6632" y="2693"/>
                    </a:lnTo>
                    <a:lnTo>
                      <a:pt x="2895" y="1"/>
                    </a:lnTo>
                    <a:cubicBezTo>
                      <a:pt x="2897" y="1"/>
                      <a:pt x="2898" y="0"/>
                      <a:pt x="2898" y="0"/>
                    </a:cubicBezTo>
                    <a:close/>
                  </a:path>
                </a:pathLst>
              </a:cu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136"/>
              <p:cNvSpPr/>
              <p:nvPr/>
            </p:nvSpPr>
            <p:spPr>
              <a:xfrm>
                <a:off x="6346549" y="4506086"/>
                <a:ext cx="167950" cy="163150"/>
              </a:xfrm>
              <a:custGeom>
                <a:rect b="b" l="l" r="r" t="t"/>
                <a:pathLst>
                  <a:path extrusionOk="0" h="6526" w="6718">
                    <a:moveTo>
                      <a:pt x="2852" y="269"/>
                    </a:moveTo>
                    <a:lnTo>
                      <a:pt x="6423" y="2803"/>
                    </a:lnTo>
                    <a:lnTo>
                      <a:pt x="6423" y="2803"/>
                    </a:lnTo>
                    <a:cubicBezTo>
                      <a:pt x="5669" y="3876"/>
                      <a:pt x="5049" y="4784"/>
                      <a:pt x="4606" y="5435"/>
                    </a:cubicBezTo>
                    <a:lnTo>
                      <a:pt x="4076" y="6223"/>
                    </a:lnTo>
                    <a:cubicBezTo>
                      <a:pt x="3960" y="6400"/>
                      <a:pt x="3895" y="6503"/>
                      <a:pt x="3892" y="6522"/>
                    </a:cubicBezTo>
                    <a:lnTo>
                      <a:pt x="3892" y="6522"/>
                    </a:lnTo>
                    <a:cubicBezTo>
                      <a:pt x="3881" y="6505"/>
                      <a:pt x="3786" y="6430"/>
                      <a:pt x="3619" y="6300"/>
                    </a:cubicBezTo>
                    <a:lnTo>
                      <a:pt x="2864" y="5727"/>
                    </a:lnTo>
                    <a:cubicBezTo>
                      <a:pt x="2234" y="5252"/>
                      <a:pt x="1353" y="4595"/>
                      <a:pt x="292" y="3823"/>
                    </a:cubicBezTo>
                    <a:lnTo>
                      <a:pt x="292" y="3823"/>
                    </a:lnTo>
                    <a:cubicBezTo>
                      <a:pt x="669" y="3301"/>
                      <a:pt x="1076" y="2740"/>
                      <a:pt x="1504" y="2147"/>
                    </a:cubicBezTo>
                    <a:lnTo>
                      <a:pt x="2199" y="1181"/>
                    </a:lnTo>
                    <a:lnTo>
                      <a:pt x="2558" y="680"/>
                    </a:lnTo>
                    <a:lnTo>
                      <a:pt x="2739" y="426"/>
                    </a:lnTo>
                    <a:lnTo>
                      <a:pt x="2830" y="299"/>
                    </a:lnTo>
                    <a:lnTo>
                      <a:pt x="2852" y="269"/>
                    </a:lnTo>
                    <a:close/>
                    <a:moveTo>
                      <a:pt x="2898" y="1"/>
                    </a:moveTo>
                    <a:lnTo>
                      <a:pt x="2898" y="1"/>
                    </a:lnTo>
                    <a:cubicBezTo>
                      <a:pt x="2896" y="1"/>
                      <a:pt x="2686" y="36"/>
                      <a:pt x="2687" y="36"/>
                    </a:cubicBezTo>
                    <a:cubicBezTo>
                      <a:pt x="2688" y="36"/>
                      <a:pt x="2698" y="34"/>
                      <a:pt x="2725" y="30"/>
                    </a:cubicBezTo>
                    <a:lnTo>
                      <a:pt x="2725" y="30"/>
                    </a:lnTo>
                    <a:lnTo>
                      <a:pt x="2724" y="31"/>
                    </a:lnTo>
                    <a:lnTo>
                      <a:pt x="2723" y="33"/>
                    </a:lnTo>
                    <a:lnTo>
                      <a:pt x="2719" y="37"/>
                    </a:lnTo>
                    <a:lnTo>
                      <a:pt x="2714" y="45"/>
                    </a:lnTo>
                    <a:lnTo>
                      <a:pt x="2703" y="60"/>
                    </a:lnTo>
                    <a:lnTo>
                      <a:pt x="2680" y="93"/>
                    </a:lnTo>
                    <a:lnTo>
                      <a:pt x="2634" y="157"/>
                    </a:lnTo>
                    <a:lnTo>
                      <a:pt x="2543" y="285"/>
                    </a:lnTo>
                    <a:lnTo>
                      <a:pt x="2361" y="539"/>
                    </a:lnTo>
                    <a:lnTo>
                      <a:pt x="2004" y="1040"/>
                    </a:lnTo>
                    <a:lnTo>
                      <a:pt x="1314" y="2011"/>
                    </a:lnTo>
                    <a:lnTo>
                      <a:pt x="61" y="3785"/>
                    </a:lnTo>
                    <a:lnTo>
                      <a:pt x="0" y="3872"/>
                    </a:lnTo>
                    <a:lnTo>
                      <a:pt x="85" y="3932"/>
                    </a:lnTo>
                    <a:cubicBezTo>
                      <a:pt x="1234" y="4740"/>
                      <a:pt x="2195" y="5399"/>
                      <a:pt x="2859" y="5850"/>
                    </a:cubicBezTo>
                    <a:lnTo>
                      <a:pt x="3627" y="6364"/>
                    </a:lnTo>
                    <a:cubicBezTo>
                      <a:pt x="3787" y="6469"/>
                      <a:pt x="3877" y="6526"/>
                      <a:pt x="3891" y="6526"/>
                    </a:cubicBezTo>
                    <a:cubicBezTo>
                      <a:pt x="3892" y="6526"/>
                      <a:pt x="3893" y="6525"/>
                      <a:pt x="3893" y="6525"/>
                    </a:cubicBezTo>
                    <a:lnTo>
                      <a:pt x="3893" y="6525"/>
                    </a:lnTo>
                    <a:cubicBezTo>
                      <a:pt x="3902" y="6523"/>
                      <a:pt x="3970" y="6441"/>
                      <a:pt x="4092" y="6288"/>
                    </a:cubicBezTo>
                    <a:lnTo>
                      <a:pt x="4651" y="5552"/>
                    </a:lnTo>
                    <a:cubicBezTo>
                      <a:pt x="5134" y="4910"/>
                      <a:pt x="5831" y="3976"/>
                      <a:pt x="6656" y="2840"/>
                    </a:cubicBezTo>
                    <a:lnTo>
                      <a:pt x="6718" y="2754"/>
                    </a:lnTo>
                    <a:lnTo>
                      <a:pt x="6632" y="2693"/>
                    </a:lnTo>
                    <a:lnTo>
                      <a:pt x="2895" y="1"/>
                    </a:lnTo>
                    <a:cubicBezTo>
                      <a:pt x="2897" y="1"/>
                      <a:pt x="2898" y="1"/>
                      <a:pt x="2898" y="1"/>
                    </a:cubicBezTo>
                    <a:close/>
                  </a:path>
                </a:pathLst>
              </a:cu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136"/>
              <p:cNvSpPr/>
              <p:nvPr/>
            </p:nvSpPr>
            <p:spPr>
              <a:xfrm>
                <a:off x="5840499" y="4155536"/>
                <a:ext cx="167950" cy="163150"/>
              </a:xfrm>
              <a:custGeom>
                <a:rect b="b" l="l" r="r" t="t"/>
                <a:pathLst>
                  <a:path extrusionOk="0" h="6526" w="6718">
                    <a:moveTo>
                      <a:pt x="2754" y="198"/>
                    </a:moveTo>
                    <a:lnTo>
                      <a:pt x="2754" y="198"/>
                    </a:lnTo>
                    <a:lnTo>
                      <a:pt x="2754" y="198"/>
                    </a:lnTo>
                    <a:cubicBezTo>
                      <a:pt x="2752" y="198"/>
                      <a:pt x="2751" y="198"/>
                      <a:pt x="2751" y="198"/>
                    </a:cubicBezTo>
                    <a:cubicBezTo>
                      <a:pt x="2751" y="198"/>
                      <a:pt x="2752" y="198"/>
                      <a:pt x="2754" y="198"/>
                    </a:cubicBezTo>
                    <a:close/>
                    <a:moveTo>
                      <a:pt x="2898" y="1"/>
                    </a:moveTo>
                    <a:cubicBezTo>
                      <a:pt x="2896" y="1"/>
                      <a:pt x="2685" y="36"/>
                      <a:pt x="2688" y="36"/>
                    </a:cubicBezTo>
                    <a:cubicBezTo>
                      <a:pt x="2688" y="36"/>
                      <a:pt x="2699" y="34"/>
                      <a:pt x="2725" y="30"/>
                    </a:cubicBezTo>
                    <a:lnTo>
                      <a:pt x="2725" y="31"/>
                    </a:lnTo>
                    <a:lnTo>
                      <a:pt x="2724" y="32"/>
                    </a:lnTo>
                    <a:lnTo>
                      <a:pt x="2721" y="36"/>
                    </a:lnTo>
                    <a:lnTo>
                      <a:pt x="2715" y="45"/>
                    </a:lnTo>
                    <a:lnTo>
                      <a:pt x="2703" y="61"/>
                    </a:lnTo>
                    <a:lnTo>
                      <a:pt x="2680" y="92"/>
                    </a:lnTo>
                    <a:lnTo>
                      <a:pt x="2635" y="157"/>
                    </a:lnTo>
                    <a:lnTo>
                      <a:pt x="2543" y="285"/>
                    </a:lnTo>
                    <a:lnTo>
                      <a:pt x="2362" y="540"/>
                    </a:lnTo>
                    <a:lnTo>
                      <a:pt x="2004" y="1041"/>
                    </a:lnTo>
                    <a:lnTo>
                      <a:pt x="1316" y="2011"/>
                    </a:lnTo>
                    <a:cubicBezTo>
                      <a:pt x="871" y="2640"/>
                      <a:pt x="450" y="3236"/>
                      <a:pt x="62" y="3785"/>
                    </a:cubicBezTo>
                    <a:lnTo>
                      <a:pt x="0" y="3871"/>
                    </a:lnTo>
                    <a:lnTo>
                      <a:pt x="86" y="3931"/>
                    </a:lnTo>
                    <a:cubicBezTo>
                      <a:pt x="1234" y="4740"/>
                      <a:pt x="2196" y="5398"/>
                      <a:pt x="2860" y="5849"/>
                    </a:cubicBezTo>
                    <a:lnTo>
                      <a:pt x="3627" y="6364"/>
                    </a:lnTo>
                    <a:cubicBezTo>
                      <a:pt x="3789" y="6470"/>
                      <a:pt x="3880" y="6526"/>
                      <a:pt x="3892" y="6526"/>
                    </a:cubicBezTo>
                    <a:cubicBezTo>
                      <a:pt x="3893" y="6526"/>
                      <a:pt x="3893" y="6525"/>
                      <a:pt x="3893" y="6524"/>
                    </a:cubicBezTo>
                    <a:cubicBezTo>
                      <a:pt x="3892" y="6513"/>
                      <a:pt x="3796" y="6435"/>
                      <a:pt x="3621" y="6299"/>
                    </a:cubicBezTo>
                    <a:lnTo>
                      <a:pt x="2865" y="5727"/>
                    </a:lnTo>
                    <a:cubicBezTo>
                      <a:pt x="2235" y="5253"/>
                      <a:pt x="1353" y="4594"/>
                      <a:pt x="293" y="3823"/>
                    </a:cubicBezTo>
                    <a:lnTo>
                      <a:pt x="293" y="3823"/>
                    </a:lnTo>
                    <a:cubicBezTo>
                      <a:pt x="669" y="3302"/>
                      <a:pt x="1076" y="2739"/>
                      <a:pt x="1505" y="2147"/>
                    </a:cubicBezTo>
                    <a:lnTo>
                      <a:pt x="2200" y="1180"/>
                    </a:lnTo>
                    <a:cubicBezTo>
                      <a:pt x="2319" y="1015"/>
                      <a:pt x="2437" y="848"/>
                      <a:pt x="2558" y="680"/>
                    </a:cubicBezTo>
                    <a:lnTo>
                      <a:pt x="2741" y="426"/>
                    </a:lnTo>
                    <a:lnTo>
                      <a:pt x="2832" y="298"/>
                    </a:lnTo>
                    <a:lnTo>
                      <a:pt x="2853" y="268"/>
                    </a:lnTo>
                    <a:lnTo>
                      <a:pt x="6425" y="2802"/>
                    </a:lnTo>
                    <a:lnTo>
                      <a:pt x="6425" y="2802"/>
                    </a:lnTo>
                    <a:cubicBezTo>
                      <a:pt x="5671" y="3874"/>
                      <a:pt x="5050" y="4783"/>
                      <a:pt x="4607" y="5435"/>
                    </a:cubicBezTo>
                    <a:lnTo>
                      <a:pt x="4079" y="6222"/>
                    </a:lnTo>
                    <a:cubicBezTo>
                      <a:pt x="3956" y="6408"/>
                      <a:pt x="3891" y="6512"/>
                      <a:pt x="3893" y="6523"/>
                    </a:cubicBezTo>
                    <a:cubicBezTo>
                      <a:pt x="3893" y="6524"/>
                      <a:pt x="3894" y="6524"/>
                      <a:pt x="3894" y="6524"/>
                    </a:cubicBezTo>
                    <a:cubicBezTo>
                      <a:pt x="3903" y="6524"/>
                      <a:pt x="3971" y="6442"/>
                      <a:pt x="4092" y="6287"/>
                    </a:cubicBezTo>
                    <a:lnTo>
                      <a:pt x="4652" y="5552"/>
                    </a:lnTo>
                    <a:cubicBezTo>
                      <a:pt x="5135" y="4910"/>
                      <a:pt x="5831" y="3976"/>
                      <a:pt x="6656" y="2839"/>
                    </a:cubicBezTo>
                    <a:lnTo>
                      <a:pt x="6718" y="2755"/>
                    </a:lnTo>
                    <a:lnTo>
                      <a:pt x="6632" y="2693"/>
                    </a:lnTo>
                    <a:lnTo>
                      <a:pt x="2896" y="1"/>
                    </a:lnTo>
                    <a:cubicBezTo>
                      <a:pt x="2897" y="1"/>
                      <a:pt x="2898" y="1"/>
                      <a:pt x="2898" y="1"/>
                    </a:cubicBezTo>
                    <a:close/>
                  </a:path>
                </a:pathLst>
              </a:cu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136"/>
              <p:cNvSpPr/>
              <p:nvPr/>
            </p:nvSpPr>
            <p:spPr>
              <a:xfrm>
                <a:off x="6679724" y="4276061"/>
                <a:ext cx="97650" cy="92850"/>
              </a:xfrm>
              <a:custGeom>
                <a:rect b="b" l="l" r="r" t="t"/>
                <a:pathLst>
                  <a:path extrusionOk="0" h="3714" w="3906">
                    <a:moveTo>
                      <a:pt x="1680" y="269"/>
                    </a:moveTo>
                    <a:lnTo>
                      <a:pt x="3611" y="1631"/>
                    </a:lnTo>
                    <a:lnTo>
                      <a:pt x="3611" y="1631"/>
                    </a:lnTo>
                    <a:cubicBezTo>
                      <a:pt x="3209" y="2213"/>
                      <a:pt x="2881" y="2710"/>
                      <a:pt x="2643" y="3075"/>
                    </a:cubicBezTo>
                    <a:cubicBezTo>
                      <a:pt x="2404" y="3443"/>
                      <a:pt x="2259" y="3672"/>
                      <a:pt x="2252" y="3708"/>
                    </a:cubicBezTo>
                    <a:lnTo>
                      <a:pt x="2252" y="3708"/>
                    </a:lnTo>
                    <a:cubicBezTo>
                      <a:pt x="2237" y="3679"/>
                      <a:pt x="2025" y="3509"/>
                      <a:pt x="1676" y="3236"/>
                    </a:cubicBezTo>
                    <a:cubicBezTo>
                      <a:pt x="1333" y="2967"/>
                      <a:pt x="862" y="2604"/>
                      <a:pt x="293" y="2183"/>
                    </a:cubicBezTo>
                    <a:lnTo>
                      <a:pt x="293" y="2183"/>
                    </a:lnTo>
                    <a:lnTo>
                      <a:pt x="952" y="1280"/>
                    </a:lnTo>
                    <a:cubicBezTo>
                      <a:pt x="1080" y="1103"/>
                      <a:pt x="1210" y="923"/>
                      <a:pt x="1343" y="738"/>
                    </a:cubicBezTo>
                    <a:lnTo>
                      <a:pt x="1545" y="457"/>
                    </a:lnTo>
                    <a:lnTo>
                      <a:pt x="1648" y="315"/>
                    </a:lnTo>
                    <a:lnTo>
                      <a:pt x="1680" y="269"/>
                    </a:lnTo>
                    <a:close/>
                    <a:moveTo>
                      <a:pt x="1725" y="1"/>
                    </a:moveTo>
                    <a:cubicBezTo>
                      <a:pt x="1723" y="1"/>
                      <a:pt x="1514" y="36"/>
                      <a:pt x="1515" y="36"/>
                    </a:cubicBezTo>
                    <a:cubicBezTo>
                      <a:pt x="1516" y="36"/>
                      <a:pt x="1527" y="34"/>
                      <a:pt x="1553" y="30"/>
                    </a:cubicBezTo>
                    <a:lnTo>
                      <a:pt x="1553" y="30"/>
                    </a:lnTo>
                    <a:lnTo>
                      <a:pt x="1552" y="31"/>
                    </a:lnTo>
                    <a:lnTo>
                      <a:pt x="1550" y="33"/>
                    </a:lnTo>
                    <a:lnTo>
                      <a:pt x="1548" y="38"/>
                    </a:lnTo>
                    <a:lnTo>
                      <a:pt x="1541" y="48"/>
                    </a:lnTo>
                    <a:lnTo>
                      <a:pt x="1528" y="65"/>
                    </a:lnTo>
                    <a:lnTo>
                      <a:pt x="1503" y="101"/>
                    </a:lnTo>
                    <a:lnTo>
                      <a:pt x="1451" y="173"/>
                    </a:lnTo>
                    <a:lnTo>
                      <a:pt x="1349" y="316"/>
                    </a:lnTo>
                    <a:lnTo>
                      <a:pt x="1149" y="598"/>
                    </a:lnTo>
                    <a:lnTo>
                      <a:pt x="762" y="1144"/>
                    </a:lnTo>
                    <a:lnTo>
                      <a:pt x="61" y="2145"/>
                    </a:lnTo>
                    <a:lnTo>
                      <a:pt x="1" y="2232"/>
                    </a:lnTo>
                    <a:lnTo>
                      <a:pt x="85" y="2291"/>
                    </a:lnTo>
                    <a:cubicBezTo>
                      <a:pt x="742" y="2748"/>
                      <a:pt x="1293" y="3113"/>
                      <a:pt x="1671" y="3358"/>
                    </a:cubicBezTo>
                    <a:cubicBezTo>
                      <a:pt x="2020" y="3585"/>
                      <a:pt x="2224" y="3713"/>
                      <a:pt x="2250" y="3713"/>
                    </a:cubicBezTo>
                    <a:cubicBezTo>
                      <a:pt x="2251" y="3713"/>
                      <a:pt x="2252" y="3713"/>
                      <a:pt x="2252" y="3713"/>
                    </a:cubicBezTo>
                    <a:lnTo>
                      <a:pt x="2252" y="3713"/>
                    </a:lnTo>
                    <a:cubicBezTo>
                      <a:pt x="2253" y="3713"/>
                      <a:pt x="2253" y="3713"/>
                      <a:pt x="2253" y="3713"/>
                    </a:cubicBezTo>
                    <a:cubicBezTo>
                      <a:pt x="2271" y="3713"/>
                      <a:pt x="2426" y="3526"/>
                      <a:pt x="2689" y="3190"/>
                    </a:cubicBezTo>
                    <a:cubicBezTo>
                      <a:pt x="2966" y="2835"/>
                      <a:pt x="3370" y="2311"/>
                      <a:pt x="3843" y="1667"/>
                    </a:cubicBezTo>
                    <a:lnTo>
                      <a:pt x="3905" y="1582"/>
                    </a:lnTo>
                    <a:lnTo>
                      <a:pt x="3819" y="1520"/>
                    </a:lnTo>
                    <a:lnTo>
                      <a:pt x="1722" y="1"/>
                    </a:lnTo>
                    <a:cubicBezTo>
                      <a:pt x="1724" y="1"/>
                      <a:pt x="1725" y="1"/>
                      <a:pt x="1725" y="1"/>
                    </a:cubicBezTo>
                    <a:close/>
                  </a:path>
                </a:pathLst>
              </a:cu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136"/>
              <p:cNvSpPr/>
              <p:nvPr/>
            </p:nvSpPr>
            <p:spPr>
              <a:xfrm>
                <a:off x="7181424" y="4039086"/>
                <a:ext cx="97625" cy="92825"/>
              </a:xfrm>
              <a:custGeom>
                <a:rect b="b" l="l" r="r" t="t"/>
                <a:pathLst>
                  <a:path extrusionOk="0" h="3713" w="3905">
                    <a:moveTo>
                      <a:pt x="1680" y="268"/>
                    </a:moveTo>
                    <a:lnTo>
                      <a:pt x="3612" y="1630"/>
                    </a:lnTo>
                    <a:lnTo>
                      <a:pt x="3612" y="1630"/>
                    </a:lnTo>
                    <a:cubicBezTo>
                      <a:pt x="3210" y="2211"/>
                      <a:pt x="2881" y="2709"/>
                      <a:pt x="2644" y="3074"/>
                    </a:cubicBezTo>
                    <a:cubicBezTo>
                      <a:pt x="2402" y="3445"/>
                      <a:pt x="2257" y="3674"/>
                      <a:pt x="2252" y="3707"/>
                    </a:cubicBezTo>
                    <a:lnTo>
                      <a:pt x="2252" y="3707"/>
                    </a:lnTo>
                    <a:cubicBezTo>
                      <a:pt x="2235" y="3677"/>
                      <a:pt x="2025" y="3507"/>
                      <a:pt x="1676" y="3234"/>
                    </a:cubicBezTo>
                    <a:cubicBezTo>
                      <a:pt x="1333" y="2966"/>
                      <a:pt x="862" y="2601"/>
                      <a:pt x="293" y="2182"/>
                    </a:cubicBezTo>
                    <a:lnTo>
                      <a:pt x="293" y="2182"/>
                    </a:lnTo>
                    <a:lnTo>
                      <a:pt x="952" y="1280"/>
                    </a:lnTo>
                    <a:lnTo>
                      <a:pt x="1344" y="737"/>
                    </a:lnTo>
                    <a:lnTo>
                      <a:pt x="1547" y="456"/>
                    </a:lnTo>
                    <a:lnTo>
                      <a:pt x="1649" y="313"/>
                    </a:lnTo>
                    <a:lnTo>
                      <a:pt x="1680" y="268"/>
                    </a:lnTo>
                    <a:close/>
                    <a:moveTo>
                      <a:pt x="1725" y="0"/>
                    </a:moveTo>
                    <a:cubicBezTo>
                      <a:pt x="1723" y="0"/>
                      <a:pt x="1514" y="35"/>
                      <a:pt x="1515" y="35"/>
                    </a:cubicBezTo>
                    <a:cubicBezTo>
                      <a:pt x="1515" y="35"/>
                      <a:pt x="1526" y="34"/>
                      <a:pt x="1552" y="29"/>
                    </a:cubicBezTo>
                    <a:lnTo>
                      <a:pt x="1552" y="30"/>
                    </a:lnTo>
                    <a:lnTo>
                      <a:pt x="1551" y="33"/>
                    </a:lnTo>
                    <a:lnTo>
                      <a:pt x="1548" y="37"/>
                    </a:lnTo>
                    <a:lnTo>
                      <a:pt x="1541" y="46"/>
                    </a:lnTo>
                    <a:lnTo>
                      <a:pt x="1528" y="64"/>
                    </a:lnTo>
                    <a:lnTo>
                      <a:pt x="1503" y="100"/>
                    </a:lnTo>
                    <a:lnTo>
                      <a:pt x="1451" y="172"/>
                    </a:lnTo>
                    <a:lnTo>
                      <a:pt x="1349" y="315"/>
                    </a:lnTo>
                    <a:lnTo>
                      <a:pt x="1149" y="597"/>
                    </a:lnTo>
                    <a:lnTo>
                      <a:pt x="762" y="1143"/>
                    </a:lnTo>
                    <a:lnTo>
                      <a:pt x="62" y="2143"/>
                    </a:lnTo>
                    <a:lnTo>
                      <a:pt x="1" y="2231"/>
                    </a:lnTo>
                    <a:lnTo>
                      <a:pt x="86" y="2290"/>
                    </a:lnTo>
                    <a:cubicBezTo>
                      <a:pt x="742" y="2746"/>
                      <a:pt x="1293" y="3112"/>
                      <a:pt x="1672" y="3357"/>
                    </a:cubicBezTo>
                    <a:cubicBezTo>
                      <a:pt x="2022" y="3584"/>
                      <a:pt x="2226" y="3712"/>
                      <a:pt x="2251" y="3712"/>
                    </a:cubicBezTo>
                    <a:cubicBezTo>
                      <a:pt x="2252" y="3712"/>
                      <a:pt x="2253" y="3712"/>
                      <a:pt x="2253" y="3711"/>
                    </a:cubicBezTo>
                    <a:lnTo>
                      <a:pt x="2253" y="3711"/>
                    </a:lnTo>
                    <a:cubicBezTo>
                      <a:pt x="2253" y="3712"/>
                      <a:pt x="2253" y="3712"/>
                      <a:pt x="2254" y="3712"/>
                    </a:cubicBezTo>
                    <a:cubicBezTo>
                      <a:pt x="2273" y="3712"/>
                      <a:pt x="2427" y="3524"/>
                      <a:pt x="2689" y="3188"/>
                    </a:cubicBezTo>
                    <a:cubicBezTo>
                      <a:pt x="2966" y="2834"/>
                      <a:pt x="3369" y="2310"/>
                      <a:pt x="3843" y="1665"/>
                    </a:cubicBezTo>
                    <a:lnTo>
                      <a:pt x="3904" y="1582"/>
                    </a:lnTo>
                    <a:lnTo>
                      <a:pt x="3819" y="1519"/>
                    </a:lnTo>
                    <a:lnTo>
                      <a:pt x="1722" y="1"/>
                    </a:lnTo>
                    <a:cubicBezTo>
                      <a:pt x="1724" y="0"/>
                      <a:pt x="1725" y="0"/>
                      <a:pt x="1725" y="0"/>
                    </a:cubicBezTo>
                    <a:close/>
                  </a:path>
                </a:pathLst>
              </a:cu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136"/>
              <p:cNvSpPr/>
              <p:nvPr/>
            </p:nvSpPr>
            <p:spPr>
              <a:xfrm>
                <a:off x="5984049" y="3961636"/>
                <a:ext cx="97650" cy="92850"/>
              </a:xfrm>
              <a:custGeom>
                <a:rect b="b" l="l" r="r" t="t"/>
                <a:pathLst>
                  <a:path extrusionOk="0" h="3714" w="3906">
                    <a:moveTo>
                      <a:pt x="1580" y="198"/>
                    </a:moveTo>
                    <a:lnTo>
                      <a:pt x="1580" y="198"/>
                    </a:lnTo>
                    <a:lnTo>
                      <a:pt x="1580" y="198"/>
                    </a:lnTo>
                    <a:cubicBezTo>
                      <a:pt x="1579" y="198"/>
                      <a:pt x="1578" y="199"/>
                      <a:pt x="1578" y="199"/>
                    </a:cubicBezTo>
                    <a:cubicBezTo>
                      <a:pt x="1578" y="199"/>
                      <a:pt x="1578" y="198"/>
                      <a:pt x="1580" y="198"/>
                    </a:cubicBezTo>
                    <a:close/>
                    <a:moveTo>
                      <a:pt x="1680" y="268"/>
                    </a:moveTo>
                    <a:lnTo>
                      <a:pt x="3611" y="1631"/>
                    </a:lnTo>
                    <a:lnTo>
                      <a:pt x="3611" y="1631"/>
                    </a:lnTo>
                    <a:cubicBezTo>
                      <a:pt x="3209" y="2212"/>
                      <a:pt x="2880" y="2709"/>
                      <a:pt x="2644" y="3074"/>
                    </a:cubicBezTo>
                    <a:cubicBezTo>
                      <a:pt x="2402" y="3446"/>
                      <a:pt x="2257" y="3675"/>
                      <a:pt x="2252" y="3708"/>
                    </a:cubicBezTo>
                    <a:lnTo>
                      <a:pt x="2252" y="3708"/>
                    </a:lnTo>
                    <a:cubicBezTo>
                      <a:pt x="2235" y="3678"/>
                      <a:pt x="2024" y="3507"/>
                      <a:pt x="1676" y="3235"/>
                    </a:cubicBezTo>
                    <a:cubicBezTo>
                      <a:pt x="1332" y="2967"/>
                      <a:pt x="861" y="2602"/>
                      <a:pt x="293" y="2182"/>
                    </a:cubicBezTo>
                    <a:lnTo>
                      <a:pt x="293" y="2182"/>
                    </a:lnTo>
                    <a:cubicBezTo>
                      <a:pt x="501" y="1898"/>
                      <a:pt x="721" y="1596"/>
                      <a:pt x="952" y="1280"/>
                    </a:cubicBezTo>
                    <a:lnTo>
                      <a:pt x="1343" y="738"/>
                    </a:lnTo>
                    <a:lnTo>
                      <a:pt x="1545" y="456"/>
                    </a:lnTo>
                    <a:lnTo>
                      <a:pt x="1647" y="313"/>
                    </a:lnTo>
                    <a:lnTo>
                      <a:pt x="1680" y="268"/>
                    </a:lnTo>
                    <a:close/>
                    <a:moveTo>
                      <a:pt x="1726" y="1"/>
                    </a:moveTo>
                    <a:cubicBezTo>
                      <a:pt x="1723" y="1"/>
                      <a:pt x="1512" y="36"/>
                      <a:pt x="1515" y="36"/>
                    </a:cubicBezTo>
                    <a:cubicBezTo>
                      <a:pt x="1516" y="36"/>
                      <a:pt x="1527" y="34"/>
                      <a:pt x="1553" y="30"/>
                    </a:cubicBezTo>
                    <a:lnTo>
                      <a:pt x="1553" y="30"/>
                    </a:lnTo>
                    <a:lnTo>
                      <a:pt x="1552" y="31"/>
                    </a:lnTo>
                    <a:lnTo>
                      <a:pt x="1551" y="33"/>
                    </a:lnTo>
                    <a:lnTo>
                      <a:pt x="1547" y="38"/>
                    </a:lnTo>
                    <a:lnTo>
                      <a:pt x="1541" y="46"/>
                    </a:lnTo>
                    <a:lnTo>
                      <a:pt x="1528" y="65"/>
                    </a:lnTo>
                    <a:lnTo>
                      <a:pt x="1502" y="100"/>
                    </a:lnTo>
                    <a:lnTo>
                      <a:pt x="1451" y="173"/>
                    </a:lnTo>
                    <a:lnTo>
                      <a:pt x="1348" y="316"/>
                    </a:lnTo>
                    <a:lnTo>
                      <a:pt x="1148" y="598"/>
                    </a:lnTo>
                    <a:lnTo>
                      <a:pt x="762" y="1144"/>
                    </a:lnTo>
                    <a:lnTo>
                      <a:pt x="61" y="2144"/>
                    </a:lnTo>
                    <a:lnTo>
                      <a:pt x="0" y="2231"/>
                    </a:lnTo>
                    <a:lnTo>
                      <a:pt x="86" y="2291"/>
                    </a:lnTo>
                    <a:cubicBezTo>
                      <a:pt x="742" y="2747"/>
                      <a:pt x="1292" y="3112"/>
                      <a:pt x="1670" y="3358"/>
                    </a:cubicBezTo>
                    <a:cubicBezTo>
                      <a:pt x="2021" y="3585"/>
                      <a:pt x="2226" y="3713"/>
                      <a:pt x="2250" y="3713"/>
                    </a:cubicBezTo>
                    <a:cubicBezTo>
                      <a:pt x="2251" y="3713"/>
                      <a:pt x="2252" y="3713"/>
                      <a:pt x="2253" y="3712"/>
                    </a:cubicBezTo>
                    <a:lnTo>
                      <a:pt x="2253" y="3712"/>
                    </a:lnTo>
                    <a:cubicBezTo>
                      <a:pt x="2253" y="3712"/>
                      <a:pt x="2253" y="3712"/>
                      <a:pt x="2253" y="3712"/>
                    </a:cubicBezTo>
                    <a:cubicBezTo>
                      <a:pt x="2272" y="3712"/>
                      <a:pt x="2428" y="3525"/>
                      <a:pt x="2690" y="3189"/>
                    </a:cubicBezTo>
                    <a:cubicBezTo>
                      <a:pt x="2966" y="2835"/>
                      <a:pt x="3370" y="2311"/>
                      <a:pt x="3844" y="1666"/>
                    </a:cubicBezTo>
                    <a:lnTo>
                      <a:pt x="3905" y="1582"/>
                    </a:lnTo>
                    <a:lnTo>
                      <a:pt x="3818" y="1520"/>
                    </a:lnTo>
                    <a:cubicBezTo>
                      <a:pt x="3193" y="1066"/>
                      <a:pt x="2482" y="551"/>
                      <a:pt x="1723" y="1"/>
                    </a:cubicBezTo>
                    <a:cubicBezTo>
                      <a:pt x="1725" y="1"/>
                      <a:pt x="1726" y="1"/>
                      <a:pt x="1726" y="1"/>
                    </a:cubicBezTo>
                    <a:close/>
                  </a:path>
                </a:pathLst>
              </a:cu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136"/>
              <p:cNvSpPr/>
              <p:nvPr/>
            </p:nvSpPr>
            <p:spPr>
              <a:xfrm>
                <a:off x="6884249" y="4493936"/>
                <a:ext cx="150100" cy="153650"/>
              </a:xfrm>
              <a:custGeom>
                <a:rect b="b" l="l" r="r" t="t"/>
                <a:pathLst>
                  <a:path extrusionOk="0" h="6146" w="6004">
                    <a:moveTo>
                      <a:pt x="1608" y="268"/>
                    </a:moveTo>
                    <a:lnTo>
                      <a:pt x="3554" y="968"/>
                    </a:lnTo>
                    <a:lnTo>
                      <a:pt x="4676" y="1368"/>
                    </a:lnTo>
                    <a:lnTo>
                      <a:pt x="5256" y="1574"/>
                    </a:lnTo>
                    <a:lnTo>
                      <a:pt x="5550" y="1678"/>
                    </a:lnTo>
                    <a:lnTo>
                      <a:pt x="5699" y="1731"/>
                    </a:lnTo>
                    <a:lnTo>
                      <a:pt x="5732" y="1742"/>
                    </a:lnTo>
                    <a:lnTo>
                      <a:pt x="4288" y="5877"/>
                    </a:lnTo>
                    <a:lnTo>
                      <a:pt x="4288" y="5877"/>
                    </a:lnTo>
                    <a:cubicBezTo>
                      <a:pt x="3048" y="5450"/>
                      <a:pt x="2003" y="5106"/>
                      <a:pt x="1253" y="4861"/>
                    </a:cubicBezTo>
                    <a:lnTo>
                      <a:pt x="351" y="4571"/>
                    </a:lnTo>
                    <a:cubicBezTo>
                      <a:pt x="154" y="4510"/>
                      <a:pt x="37" y="4476"/>
                      <a:pt x="14" y="4476"/>
                    </a:cubicBezTo>
                    <a:cubicBezTo>
                      <a:pt x="12" y="4476"/>
                      <a:pt x="11" y="4476"/>
                      <a:pt x="11" y="4477"/>
                    </a:cubicBezTo>
                    <a:cubicBezTo>
                      <a:pt x="20" y="4471"/>
                      <a:pt x="68" y="4358"/>
                      <a:pt x="150" y="4151"/>
                    </a:cubicBezTo>
                    <a:lnTo>
                      <a:pt x="492" y="3267"/>
                    </a:lnTo>
                    <a:cubicBezTo>
                      <a:pt x="773" y="2531"/>
                      <a:pt x="1161" y="1502"/>
                      <a:pt x="1608" y="268"/>
                    </a:cubicBezTo>
                    <a:close/>
                    <a:moveTo>
                      <a:pt x="1480" y="0"/>
                    </a:moveTo>
                    <a:lnTo>
                      <a:pt x="1445" y="99"/>
                    </a:lnTo>
                    <a:cubicBezTo>
                      <a:pt x="987" y="1426"/>
                      <a:pt x="621" y="2533"/>
                      <a:pt x="372" y="3297"/>
                    </a:cubicBezTo>
                    <a:cubicBezTo>
                      <a:pt x="260" y="3647"/>
                      <a:pt x="167" y="3939"/>
                      <a:pt x="91" y="4177"/>
                    </a:cubicBezTo>
                    <a:cubicBezTo>
                      <a:pt x="30" y="4373"/>
                      <a:pt x="2" y="4477"/>
                      <a:pt x="10" y="4477"/>
                    </a:cubicBezTo>
                    <a:cubicBezTo>
                      <a:pt x="10" y="4477"/>
                      <a:pt x="10" y="4477"/>
                      <a:pt x="11" y="4477"/>
                    </a:cubicBezTo>
                    <a:lnTo>
                      <a:pt x="11" y="4477"/>
                    </a:lnTo>
                    <a:cubicBezTo>
                      <a:pt x="1" y="4481"/>
                      <a:pt x="100" y="4524"/>
                      <a:pt x="294" y="4602"/>
                    </a:cubicBezTo>
                    <a:lnTo>
                      <a:pt x="1156" y="4936"/>
                    </a:lnTo>
                    <a:cubicBezTo>
                      <a:pt x="1906" y="5221"/>
                      <a:pt x="2997" y="5632"/>
                      <a:pt x="4317" y="6109"/>
                    </a:cubicBezTo>
                    <a:lnTo>
                      <a:pt x="4416" y="6145"/>
                    </a:lnTo>
                    <a:lnTo>
                      <a:pt x="4452" y="6046"/>
                    </a:lnTo>
                    <a:cubicBezTo>
                      <a:pt x="4906" y="4774"/>
                      <a:pt x="5436" y="3291"/>
                      <a:pt x="6002" y="1709"/>
                    </a:cubicBezTo>
                    <a:cubicBezTo>
                      <a:pt x="6003" y="1711"/>
                      <a:pt x="6003" y="1711"/>
                      <a:pt x="6003" y="1711"/>
                    </a:cubicBezTo>
                    <a:cubicBezTo>
                      <a:pt x="6003" y="1711"/>
                      <a:pt x="5911" y="1520"/>
                      <a:pt x="5911" y="1520"/>
                    </a:cubicBezTo>
                    <a:lnTo>
                      <a:pt x="5911" y="1520"/>
                    </a:lnTo>
                    <a:cubicBezTo>
                      <a:pt x="5911" y="1520"/>
                      <a:pt x="5916" y="1530"/>
                      <a:pt x="5927" y="1554"/>
                    </a:cubicBezTo>
                    <a:lnTo>
                      <a:pt x="5926" y="1554"/>
                    </a:lnTo>
                    <a:lnTo>
                      <a:pt x="5923" y="1553"/>
                    </a:lnTo>
                    <a:lnTo>
                      <a:pt x="5918" y="1551"/>
                    </a:lnTo>
                    <a:lnTo>
                      <a:pt x="5910" y="1547"/>
                    </a:lnTo>
                    <a:lnTo>
                      <a:pt x="5891" y="1541"/>
                    </a:lnTo>
                    <a:lnTo>
                      <a:pt x="5854" y="1528"/>
                    </a:lnTo>
                    <a:lnTo>
                      <a:pt x="5779" y="1501"/>
                    </a:lnTo>
                    <a:lnTo>
                      <a:pt x="5630" y="1448"/>
                    </a:lnTo>
                    <a:lnTo>
                      <a:pt x="5336" y="1345"/>
                    </a:lnTo>
                    <a:lnTo>
                      <a:pt x="4756" y="1141"/>
                    </a:lnTo>
                    <a:lnTo>
                      <a:pt x="3632" y="747"/>
                    </a:lnTo>
                    <a:lnTo>
                      <a:pt x="1579" y="34"/>
                    </a:lnTo>
                    <a:lnTo>
                      <a:pt x="1480" y="0"/>
                    </a:lnTo>
                    <a:close/>
                  </a:path>
                </a:pathLst>
              </a:cu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136"/>
              <p:cNvSpPr/>
              <p:nvPr/>
            </p:nvSpPr>
            <p:spPr>
              <a:xfrm>
                <a:off x="5626574" y="4062536"/>
                <a:ext cx="218750" cy="498700"/>
              </a:xfrm>
              <a:custGeom>
                <a:rect b="b" l="l" r="r" t="t"/>
                <a:pathLst>
                  <a:path extrusionOk="0" h="19948" w="8750">
                    <a:moveTo>
                      <a:pt x="4078" y="1"/>
                    </a:moveTo>
                    <a:lnTo>
                      <a:pt x="2208" y="1332"/>
                    </a:lnTo>
                    <a:cubicBezTo>
                      <a:pt x="1497" y="4161"/>
                      <a:pt x="947" y="7027"/>
                      <a:pt x="559" y="9919"/>
                    </a:cubicBezTo>
                    <a:cubicBezTo>
                      <a:pt x="193" y="12640"/>
                      <a:pt x="1" y="15543"/>
                      <a:pt x="1225" y="18000"/>
                    </a:cubicBezTo>
                    <a:cubicBezTo>
                      <a:pt x="1717" y="18988"/>
                      <a:pt x="2594" y="19948"/>
                      <a:pt x="3690" y="19948"/>
                    </a:cubicBezTo>
                    <a:cubicBezTo>
                      <a:pt x="3709" y="19948"/>
                      <a:pt x="3728" y="19948"/>
                      <a:pt x="3747" y="19947"/>
                    </a:cubicBezTo>
                    <a:cubicBezTo>
                      <a:pt x="4377" y="19928"/>
                      <a:pt x="4953" y="19589"/>
                      <a:pt x="5445" y="19196"/>
                    </a:cubicBezTo>
                    <a:cubicBezTo>
                      <a:pt x="7152" y="17830"/>
                      <a:pt x="8167" y="15715"/>
                      <a:pt x="8459" y="13547"/>
                    </a:cubicBezTo>
                    <a:cubicBezTo>
                      <a:pt x="8750" y="11380"/>
                      <a:pt x="8365" y="9163"/>
                      <a:pt x="7645" y="7098"/>
                    </a:cubicBezTo>
                    <a:cubicBezTo>
                      <a:pt x="6773" y="4594"/>
                      <a:pt x="5422" y="2287"/>
                      <a:pt x="4078" y="1"/>
                    </a:cubicBezTo>
                    <a:close/>
                  </a:path>
                </a:pathLst>
              </a:custGeom>
              <a:solidFill>
                <a:srgbClr val="455A64">
                  <a:alpha val="232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136"/>
              <p:cNvSpPr/>
              <p:nvPr/>
            </p:nvSpPr>
            <p:spPr>
              <a:xfrm>
                <a:off x="5319299" y="3107661"/>
                <a:ext cx="477350" cy="1502675"/>
              </a:xfrm>
              <a:custGeom>
                <a:rect b="b" l="l" r="r" t="t"/>
                <a:pathLst>
                  <a:path extrusionOk="0" h="60107" w="19094">
                    <a:moveTo>
                      <a:pt x="12328" y="0"/>
                    </a:moveTo>
                    <a:cubicBezTo>
                      <a:pt x="11574" y="0"/>
                      <a:pt x="10981" y="888"/>
                      <a:pt x="10870" y="2007"/>
                    </a:cubicBezTo>
                    <a:cubicBezTo>
                      <a:pt x="10831" y="2394"/>
                      <a:pt x="10472" y="8518"/>
                      <a:pt x="10472" y="8518"/>
                    </a:cubicBezTo>
                    <a:cubicBezTo>
                      <a:pt x="10472" y="8518"/>
                      <a:pt x="10226" y="7993"/>
                      <a:pt x="9396" y="6787"/>
                    </a:cubicBezTo>
                    <a:cubicBezTo>
                      <a:pt x="8568" y="5580"/>
                      <a:pt x="6485" y="4785"/>
                      <a:pt x="4300" y="4709"/>
                    </a:cubicBezTo>
                    <a:cubicBezTo>
                      <a:pt x="4001" y="4699"/>
                      <a:pt x="3732" y="4693"/>
                      <a:pt x="3489" y="4693"/>
                    </a:cubicBezTo>
                    <a:cubicBezTo>
                      <a:pt x="1955" y="4693"/>
                      <a:pt x="1485" y="4922"/>
                      <a:pt x="1425" y="5654"/>
                    </a:cubicBezTo>
                    <a:cubicBezTo>
                      <a:pt x="1398" y="5995"/>
                      <a:pt x="1571" y="6280"/>
                      <a:pt x="1799" y="6506"/>
                    </a:cubicBezTo>
                    <a:cubicBezTo>
                      <a:pt x="2170" y="6874"/>
                      <a:pt x="2681" y="7073"/>
                      <a:pt x="3204" y="7098"/>
                    </a:cubicBezTo>
                    <a:cubicBezTo>
                      <a:pt x="6704" y="7267"/>
                      <a:pt x="7520" y="9197"/>
                      <a:pt x="7520" y="9197"/>
                    </a:cubicBezTo>
                    <a:lnTo>
                      <a:pt x="7520" y="9875"/>
                    </a:lnTo>
                    <a:cubicBezTo>
                      <a:pt x="7520" y="9875"/>
                      <a:pt x="6013" y="8641"/>
                      <a:pt x="4486" y="8641"/>
                    </a:cubicBezTo>
                    <a:cubicBezTo>
                      <a:pt x="4244" y="8641"/>
                      <a:pt x="4000" y="8672"/>
                      <a:pt x="3762" y="8745"/>
                    </a:cubicBezTo>
                    <a:cubicBezTo>
                      <a:pt x="3506" y="8822"/>
                      <a:pt x="3268" y="8948"/>
                      <a:pt x="3060" y="9116"/>
                    </a:cubicBezTo>
                    <a:cubicBezTo>
                      <a:pt x="3011" y="9113"/>
                      <a:pt x="2961" y="9112"/>
                      <a:pt x="2911" y="9112"/>
                    </a:cubicBezTo>
                    <a:cubicBezTo>
                      <a:pt x="2031" y="9112"/>
                      <a:pt x="1157" y="9550"/>
                      <a:pt x="650" y="10272"/>
                    </a:cubicBezTo>
                    <a:cubicBezTo>
                      <a:pt x="91" y="11065"/>
                      <a:pt x="0" y="12162"/>
                      <a:pt x="419" y="13036"/>
                    </a:cubicBezTo>
                    <a:cubicBezTo>
                      <a:pt x="605" y="13426"/>
                      <a:pt x="959" y="13802"/>
                      <a:pt x="1378" y="13802"/>
                    </a:cubicBezTo>
                    <a:cubicBezTo>
                      <a:pt x="1409" y="13802"/>
                      <a:pt x="1440" y="13800"/>
                      <a:pt x="1471" y="13796"/>
                    </a:cubicBezTo>
                    <a:cubicBezTo>
                      <a:pt x="1713" y="13763"/>
                      <a:pt x="1919" y="13608"/>
                      <a:pt x="2114" y="13462"/>
                    </a:cubicBezTo>
                    <a:cubicBezTo>
                      <a:pt x="2217" y="13385"/>
                      <a:pt x="2326" y="13309"/>
                      <a:pt x="2440" y="13252"/>
                    </a:cubicBezTo>
                    <a:lnTo>
                      <a:pt x="2707" y="15153"/>
                    </a:lnTo>
                    <a:cubicBezTo>
                      <a:pt x="2707" y="15153"/>
                      <a:pt x="3533" y="19391"/>
                      <a:pt x="3683" y="21276"/>
                    </a:cubicBezTo>
                    <a:lnTo>
                      <a:pt x="3136" y="52282"/>
                    </a:lnTo>
                    <a:cubicBezTo>
                      <a:pt x="3060" y="56581"/>
                      <a:pt x="6524" y="60107"/>
                      <a:pt x="10824" y="60107"/>
                    </a:cubicBezTo>
                    <a:cubicBezTo>
                      <a:pt x="15501" y="60107"/>
                      <a:pt x="19094" y="55967"/>
                      <a:pt x="18437" y="51337"/>
                    </a:cubicBezTo>
                    <a:lnTo>
                      <a:pt x="13940" y="19661"/>
                    </a:lnTo>
                    <a:lnTo>
                      <a:pt x="13940" y="14475"/>
                    </a:lnTo>
                    <a:cubicBezTo>
                      <a:pt x="13940" y="14475"/>
                      <a:pt x="13254" y="2794"/>
                      <a:pt x="13331" y="1662"/>
                    </a:cubicBezTo>
                    <a:cubicBezTo>
                      <a:pt x="13420" y="356"/>
                      <a:pt x="12811" y="0"/>
                      <a:pt x="1232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136"/>
              <p:cNvSpPr/>
              <p:nvPr/>
            </p:nvSpPr>
            <p:spPr>
              <a:xfrm>
                <a:off x="5492324" y="3378011"/>
                <a:ext cx="162475" cy="209500"/>
              </a:xfrm>
              <a:custGeom>
                <a:rect b="b" l="l" r="r" t="t"/>
                <a:pathLst>
                  <a:path extrusionOk="0" h="8380" w="6499">
                    <a:moveTo>
                      <a:pt x="436" y="1"/>
                    </a:moveTo>
                    <a:cubicBezTo>
                      <a:pt x="365" y="1"/>
                      <a:pt x="296" y="18"/>
                      <a:pt x="233" y="59"/>
                    </a:cubicBezTo>
                    <a:cubicBezTo>
                      <a:pt x="0" y="210"/>
                      <a:pt x="39" y="562"/>
                      <a:pt x="137" y="822"/>
                    </a:cubicBezTo>
                    <a:cubicBezTo>
                      <a:pt x="841" y="2686"/>
                      <a:pt x="2987" y="3677"/>
                      <a:pt x="3780" y="5506"/>
                    </a:cubicBezTo>
                    <a:cubicBezTo>
                      <a:pt x="4046" y="6117"/>
                      <a:pt x="4144" y="6796"/>
                      <a:pt x="4453" y="7386"/>
                    </a:cubicBezTo>
                    <a:cubicBezTo>
                      <a:pt x="4728" y="7914"/>
                      <a:pt x="5257" y="8380"/>
                      <a:pt x="5831" y="8380"/>
                    </a:cubicBezTo>
                    <a:cubicBezTo>
                      <a:pt x="5900" y="8380"/>
                      <a:pt x="5970" y="8373"/>
                      <a:pt x="6041" y="8359"/>
                    </a:cubicBezTo>
                    <a:lnTo>
                      <a:pt x="6499" y="3774"/>
                    </a:lnTo>
                    <a:lnTo>
                      <a:pt x="947" y="200"/>
                    </a:lnTo>
                    <a:cubicBezTo>
                      <a:pt x="794" y="101"/>
                      <a:pt x="608" y="1"/>
                      <a:pt x="436" y="1"/>
                    </a:cubicBezTo>
                    <a:close/>
                  </a:path>
                </a:pathLst>
              </a:custGeom>
              <a:solidFill>
                <a:srgbClr val="B78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136"/>
              <p:cNvSpPr/>
              <p:nvPr/>
            </p:nvSpPr>
            <p:spPr>
              <a:xfrm>
                <a:off x="5488699" y="3373586"/>
                <a:ext cx="166450" cy="215025"/>
              </a:xfrm>
              <a:custGeom>
                <a:rect b="b" l="l" r="r" t="t"/>
                <a:pathLst>
                  <a:path extrusionOk="0" h="8601" w="6658">
                    <a:moveTo>
                      <a:pt x="577" y="1"/>
                    </a:moveTo>
                    <a:cubicBezTo>
                      <a:pt x="534" y="1"/>
                      <a:pt x="489" y="4"/>
                      <a:pt x="442" y="11"/>
                    </a:cubicBezTo>
                    <a:cubicBezTo>
                      <a:pt x="218" y="55"/>
                      <a:pt x="48" y="283"/>
                      <a:pt x="30" y="480"/>
                    </a:cubicBezTo>
                    <a:cubicBezTo>
                      <a:pt x="0" y="678"/>
                      <a:pt x="36" y="852"/>
                      <a:pt x="90" y="1017"/>
                    </a:cubicBezTo>
                    <a:cubicBezTo>
                      <a:pt x="209" y="1324"/>
                      <a:pt x="348" y="1613"/>
                      <a:pt x="532" y="1885"/>
                    </a:cubicBezTo>
                    <a:cubicBezTo>
                      <a:pt x="1260" y="2975"/>
                      <a:pt x="2247" y="3695"/>
                      <a:pt x="2941" y="4501"/>
                    </a:cubicBezTo>
                    <a:cubicBezTo>
                      <a:pt x="3294" y="4899"/>
                      <a:pt x="3585" y="5310"/>
                      <a:pt x="3776" y="5734"/>
                    </a:cubicBezTo>
                    <a:cubicBezTo>
                      <a:pt x="3966" y="6157"/>
                      <a:pt x="4076" y="6594"/>
                      <a:pt x="4218" y="6988"/>
                    </a:cubicBezTo>
                    <a:cubicBezTo>
                      <a:pt x="4466" y="7795"/>
                      <a:pt x="5000" y="8356"/>
                      <a:pt x="5460" y="8515"/>
                    </a:cubicBezTo>
                    <a:cubicBezTo>
                      <a:pt x="5634" y="8580"/>
                      <a:pt x="5781" y="8600"/>
                      <a:pt x="5897" y="8600"/>
                    </a:cubicBezTo>
                    <a:cubicBezTo>
                      <a:pt x="6090" y="8600"/>
                      <a:pt x="6195" y="8542"/>
                      <a:pt x="6186" y="8537"/>
                    </a:cubicBezTo>
                    <a:cubicBezTo>
                      <a:pt x="6185" y="8498"/>
                      <a:pt x="5917" y="8577"/>
                      <a:pt x="5520" y="8381"/>
                    </a:cubicBezTo>
                    <a:cubicBezTo>
                      <a:pt x="5120" y="8189"/>
                      <a:pt x="4681" y="7686"/>
                      <a:pt x="4471" y="6903"/>
                    </a:cubicBezTo>
                    <a:cubicBezTo>
                      <a:pt x="4349" y="6518"/>
                      <a:pt x="4256" y="6073"/>
                      <a:pt x="4062" y="5609"/>
                    </a:cubicBezTo>
                    <a:cubicBezTo>
                      <a:pt x="3868" y="5143"/>
                      <a:pt x="3564" y="4695"/>
                      <a:pt x="3203" y="4274"/>
                    </a:cubicBezTo>
                    <a:cubicBezTo>
                      <a:pt x="2492" y="3424"/>
                      <a:pt x="1517" y="2691"/>
                      <a:pt x="847" y="1680"/>
                    </a:cubicBezTo>
                    <a:cubicBezTo>
                      <a:pt x="678" y="1431"/>
                      <a:pt x="549" y="1159"/>
                      <a:pt x="445" y="896"/>
                    </a:cubicBezTo>
                    <a:cubicBezTo>
                      <a:pt x="353" y="638"/>
                      <a:pt x="383" y="385"/>
                      <a:pt x="531" y="370"/>
                    </a:cubicBezTo>
                    <a:cubicBezTo>
                      <a:pt x="548" y="365"/>
                      <a:pt x="566" y="363"/>
                      <a:pt x="586" y="363"/>
                    </a:cubicBezTo>
                    <a:cubicBezTo>
                      <a:pt x="743" y="363"/>
                      <a:pt x="969" y="509"/>
                      <a:pt x="1180" y="647"/>
                    </a:cubicBezTo>
                    <a:lnTo>
                      <a:pt x="1884" y="1093"/>
                    </a:lnTo>
                    <a:cubicBezTo>
                      <a:pt x="2784" y="1656"/>
                      <a:pt x="3609" y="2170"/>
                      <a:pt x="4334" y="2622"/>
                    </a:cubicBezTo>
                    <a:cubicBezTo>
                      <a:pt x="5035" y="3053"/>
                      <a:pt x="5606" y="3397"/>
                      <a:pt x="6003" y="3627"/>
                    </a:cubicBezTo>
                    <a:cubicBezTo>
                      <a:pt x="6370" y="3838"/>
                      <a:pt x="6592" y="3953"/>
                      <a:pt x="6636" y="3953"/>
                    </a:cubicBezTo>
                    <a:cubicBezTo>
                      <a:pt x="6640" y="3953"/>
                      <a:pt x="6643" y="3953"/>
                      <a:pt x="6644" y="3951"/>
                    </a:cubicBezTo>
                    <a:cubicBezTo>
                      <a:pt x="6657" y="3929"/>
                      <a:pt x="6457" y="3771"/>
                      <a:pt x="6083" y="3504"/>
                    </a:cubicBezTo>
                    <a:cubicBezTo>
                      <a:pt x="5709" y="3236"/>
                      <a:pt x="5161" y="2858"/>
                      <a:pt x="4478" y="2398"/>
                    </a:cubicBezTo>
                    <a:lnTo>
                      <a:pt x="2072" y="802"/>
                    </a:lnTo>
                    <a:lnTo>
                      <a:pt x="1375" y="345"/>
                    </a:lnTo>
                    <a:cubicBezTo>
                      <a:pt x="1166" y="230"/>
                      <a:pt x="947" y="1"/>
                      <a:pt x="57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136"/>
              <p:cNvSpPr/>
              <p:nvPr/>
            </p:nvSpPr>
            <p:spPr>
              <a:xfrm>
                <a:off x="5352524" y="3239336"/>
                <a:ext cx="158425" cy="116175"/>
              </a:xfrm>
              <a:custGeom>
                <a:rect b="b" l="l" r="r" t="t"/>
                <a:pathLst>
                  <a:path extrusionOk="0" h="4647" w="6337">
                    <a:moveTo>
                      <a:pt x="189" y="0"/>
                    </a:moveTo>
                    <a:cubicBezTo>
                      <a:pt x="179" y="0"/>
                      <a:pt x="102" y="104"/>
                      <a:pt x="52" y="329"/>
                    </a:cubicBezTo>
                    <a:cubicBezTo>
                      <a:pt x="1" y="551"/>
                      <a:pt x="45" y="939"/>
                      <a:pt x="337" y="1256"/>
                    </a:cubicBezTo>
                    <a:cubicBezTo>
                      <a:pt x="620" y="1574"/>
                      <a:pt x="1062" y="1822"/>
                      <a:pt x="1580" y="1985"/>
                    </a:cubicBezTo>
                    <a:cubicBezTo>
                      <a:pt x="2101" y="2146"/>
                      <a:pt x="2694" y="2194"/>
                      <a:pt x="3298" y="2251"/>
                    </a:cubicBezTo>
                    <a:cubicBezTo>
                      <a:pt x="3900" y="2303"/>
                      <a:pt x="4466" y="2396"/>
                      <a:pt x="4935" y="2599"/>
                    </a:cubicBezTo>
                    <a:cubicBezTo>
                      <a:pt x="5406" y="2795"/>
                      <a:pt x="5755" y="3112"/>
                      <a:pt x="5948" y="3442"/>
                    </a:cubicBezTo>
                    <a:cubicBezTo>
                      <a:pt x="6336" y="4114"/>
                      <a:pt x="6223" y="4647"/>
                      <a:pt x="6270" y="4647"/>
                    </a:cubicBezTo>
                    <a:cubicBezTo>
                      <a:pt x="6270" y="4647"/>
                      <a:pt x="6271" y="4647"/>
                      <a:pt x="6271" y="4647"/>
                    </a:cubicBezTo>
                    <a:cubicBezTo>
                      <a:pt x="6271" y="4647"/>
                      <a:pt x="6271" y="4647"/>
                      <a:pt x="6271" y="4647"/>
                    </a:cubicBezTo>
                    <a:cubicBezTo>
                      <a:pt x="6285" y="4647"/>
                      <a:pt x="6326" y="4526"/>
                      <a:pt x="6330" y="4297"/>
                    </a:cubicBezTo>
                    <a:cubicBezTo>
                      <a:pt x="6333" y="3969"/>
                      <a:pt x="6252" y="3646"/>
                      <a:pt x="6096" y="3357"/>
                    </a:cubicBezTo>
                    <a:cubicBezTo>
                      <a:pt x="5907" y="2984"/>
                      <a:pt x="5528" y="2615"/>
                      <a:pt x="5025" y="2393"/>
                    </a:cubicBezTo>
                    <a:cubicBezTo>
                      <a:pt x="4526" y="2164"/>
                      <a:pt x="3930" y="2062"/>
                      <a:pt x="3320" y="2008"/>
                    </a:cubicBezTo>
                    <a:cubicBezTo>
                      <a:pt x="2711" y="1952"/>
                      <a:pt x="2137" y="1910"/>
                      <a:pt x="1642" y="1769"/>
                    </a:cubicBezTo>
                    <a:cubicBezTo>
                      <a:pt x="1151" y="1629"/>
                      <a:pt x="728" y="1408"/>
                      <a:pt x="462" y="1140"/>
                    </a:cubicBezTo>
                    <a:cubicBezTo>
                      <a:pt x="191" y="872"/>
                      <a:pt x="128" y="552"/>
                      <a:pt x="146" y="341"/>
                    </a:cubicBezTo>
                    <a:cubicBezTo>
                      <a:pt x="164" y="126"/>
                      <a:pt x="213" y="8"/>
                      <a:pt x="190" y="0"/>
                    </a:cubicBezTo>
                    <a:cubicBezTo>
                      <a:pt x="190" y="0"/>
                      <a:pt x="189" y="0"/>
                      <a:pt x="18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136"/>
              <p:cNvSpPr/>
              <p:nvPr/>
            </p:nvSpPr>
            <p:spPr>
              <a:xfrm>
                <a:off x="5576124" y="3147061"/>
                <a:ext cx="17025" cy="207300"/>
              </a:xfrm>
              <a:custGeom>
                <a:rect b="b" l="l" r="r" t="t"/>
                <a:pathLst>
                  <a:path extrusionOk="0" h="8292" w="681">
                    <a:moveTo>
                      <a:pt x="646" y="1"/>
                    </a:moveTo>
                    <a:cubicBezTo>
                      <a:pt x="612" y="1"/>
                      <a:pt x="517" y="457"/>
                      <a:pt x="411" y="1199"/>
                    </a:cubicBezTo>
                    <a:cubicBezTo>
                      <a:pt x="306" y="1947"/>
                      <a:pt x="193" y="2982"/>
                      <a:pt x="113" y="4129"/>
                    </a:cubicBezTo>
                    <a:cubicBezTo>
                      <a:pt x="33" y="5277"/>
                      <a:pt x="0" y="6317"/>
                      <a:pt x="0" y="7071"/>
                    </a:cubicBezTo>
                    <a:cubicBezTo>
                      <a:pt x="1" y="7826"/>
                      <a:pt x="33" y="8292"/>
                      <a:pt x="65" y="8292"/>
                    </a:cubicBezTo>
                    <a:cubicBezTo>
                      <a:pt x="100" y="8292"/>
                      <a:pt x="129" y="7827"/>
                      <a:pt x="173" y="7076"/>
                    </a:cubicBezTo>
                    <a:cubicBezTo>
                      <a:pt x="224" y="6241"/>
                      <a:pt x="287" y="5246"/>
                      <a:pt x="355" y="4146"/>
                    </a:cubicBezTo>
                    <a:cubicBezTo>
                      <a:pt x="441" y="3047"/>
                      <a:pt x="518" y="2053"/>
                      <a:pt x="583" y="1219"/>
                    </a:cubicBezTo>
                    <a:cubicBezTo>
                      <a:pt x="644" y="470"/>
                      <a:pt x="680" y="5"/>
                      <a:pt x="646" y="1"/>
                    </a:cubicBezTo>
                    <a:cubicBezTo>
                      <a:pt x="646" y="1"/>
                      <a:pt x="646" y="1"/>
                      <a:pt x="64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136"/>
              <p:cNvSpPr/>
              <p:nvPr/>
            </p:nvSpPr>
            <p:spPr>
              <a:xfrm>
                <a:off x="5368049" y="3342411"/>
                <a:ext cx="104625" cy="104875"/>
              </a:xfrm>
              <a:custGeom>
                <a:rect b="b" l="l" r="r" t="t"/>
                <a:pathLst>
                  <a:path extrusionOk="0" h="4195" w="4185">
                    <a:moveTo>
                      <a:pt x="822" y="0"/>
                    </a:moveTo>
                    <a:cubicBezTo>
                      <a:pt x="805" y="0"/>
                      <a:pt x="687" y="82"/>
                      <a:pt x="554" y="282"/>
                    </a:cubicBezTo>
                    <a:cubicBezTo>
                      <a:pt x="416" y="493"/>
                      <a:pt x="276" y="834"/>
                      <a:pt x="176" y="1269"/>
                    </a:cubicBezTo>
                    <a:cubicBezTo>
                      <a:pt x="84" y="1706"/>
                      <a:pt x="0" y="2229"/>
                      <a:pt x="48" y="2833"/>
                    </a:cubicBezTo>
                    <a:cubicBezTo>
                      <a:pt x="83" y="3152"/>
                      <a:pt x="223" y="3454"/>
                      <a:pt x="443" y="3714"/>
                    </a:cubicBezTo>
                    <a:cubicBezTo>
                      <a:pt x="663" y="3972"/>
                      <a:pt x="994" y="4177"/>
                      <a:pt x="1374" y="4194"/>
                    </a:cubicBezTo>
                    <a:cubicBezTo>
                      <a:pt x="1391" y="4194"/>
                      <a:pt x="1408" y="4195"/>
                      <a:pt x="1425" y="4195"/>
                    </a:cubicBezTo>
                    <a:cubicBezTo>
                      <a:pt x="1777" y="4195"/>
                      <a:pt x="2124" y="4044"/>
                      <a:pt x="2337" y="3772"/>
                    </a:cubicBezTo>
                    <a:cubicBezTo>
                      <a:pt x="2564" y="3474"/>
                      <a:pt x="2566" y="3110"/>
                      <a:pt x="2547" y="2823"/>
                    </a:cubicBezTo>
                    <a:cubicBezTo>
                      <a:pt x="2528" y="2529"/>
                      <a:pt x="2496" y="2262"/>
                      <a:pt x="2542" y="2028"/>
                    </a:cubicBezTo>
                    <a:cubicBezTo>
                      <a:pt x="2581" y="1792"/>
                      <a:pt x="2711" y="1615"/>
                      <a:pt x="2892" y="1541"/>
                    </a:cubicBezTo>
                    <a:cubicBezTo>
                      <a:pt x="3004" y="1496"/>
                      <a:pt x="3113" y="1478"/>
                      <a:pt x="3217" y="1478"/>
                    </a:cubicBezTo>
                    <a:cubicBezTo>
                      <a:pt x="3465" y="1478"/>
                      <a:pt x="3684" y="1579"/>
                      <a:pt x="3831" y="1649"/>
                    </a:cubicBezTo>
                    <a:cubicBezTo>
                      <a:pt x="4026" y="1747"/>
                      <a:pt x="4142" y="1813"/>
                      <a:pt x="4171" y="1813"/>
                    </a:cubicBezTo>
                    <a:cubicBezTo>
                      <a:pt x="4174" y="1813"/>
                      <a:pt x="4176" y="1812"/>
                      <a:pt x="4177" y="1810"/>
                    </a:cubicBezTo>
                    <a:cubicBezTo>
                      <a:pt x="4184" y="1798"/>
                      <a:pt x="4085" y="1706"/>
                      <a:pt x="3877" y="1567"/>
                    </a:cubicBezTo>
                    <a:cubicBezTo>
                      <a:pt x="3727" y="1474"/>
                      <a:pt x="3481" y="1325"/>
                      <a:pt x="3165" y="1325"/>
                    </a:cubicBezTo>
                    <a:cubicBezTo>
                      <a:pt x="3060" y="1325"/>
                      <a:pt x="2948" y="1341"/>
                      <a:pt x="2829" y="1382"/>
                    </a:cubicBezTo>
                    <a:cubicBezTo>
                      <a:pt x="2590" y="1459"/>
                      <a:pt x="2393" y="1713"/>
                      <a:pt x="2345" y="1986"/>
                    </a:cubicBezTo>
                    <a:cubicBezTo>
                      <a:pt x="2282" y="2261"/>
                      <a:pt x="2312" y="2551"/>
                      <a:pt x="2323" y="2834"/>
                    </a:cubicBezTo>
                    <a:cubicBezTo>
                      <a:pt x="2337" y="3116"/>
                      <a:pt x="2318" y="3412"/>
                      <a:pt x="2150" y="3626"/>
                    </a:cubicBezTo>
                    <a:cubicBezTo>
                      <a:pt x="1990" y="3828"/>
                      <a:pt x="1710" y="3952"/>
                      <a:pt x="1427" y="3952"/>
                    </a:cubicBezTo>
                    <a:cubicBezTo>
                      <a:pt x="1412" y="3952"/>
                      <a:pt x="1398" y="3951"/>
                      <a:pt x="1384" y="3951"/>
                    </a:cubicBezTo>
                    <a:cubicBezTo>
                      <a:pt x="774" y="3919"/>
                      <a:pt x="337" y="3319"/>
                      <a:pt x="271" y="2807"/>
                    </a:cubicBezTo>
                    <a:cubicBezTo>
                      <a:pt x="215" y="2252"/>
                      <a:pt x="276" y="1726"/>
                      <a:pt x="345" y="1303"/>
                    </a:cubicBezTo>
                    <a:cubicBezTo>
                      <a:pt x="421" y="878"/>
                      <a:pt x="529" y="542"/>
                      <a:pt x="637" y="329"/>
                    </a:cubicBezTo>
                    <a:cubicBezTo>
                      <a:pt x="745" y="115"/>
                      <a:pt x="839" y="17"/>
                      <a:pt x="823" y="1"/>
                    </a:cubicBezTo>
                    <a:cubicBezTo>
                      <a:pt x="823" y="0"/>
                      <a:pt x="822" y="0"/>
                      <a:pt x="82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136"/>
              <p:cNvSpPr/>
              <p:nvPr/>
            </p:nvSpPr>
            <p:spPr>
              <a:xfrm>
                <a:off x="5315649" y="3336136"/>
                <a:ext cx="77300" cy="118350"/>
              </a:xfrm>
              <a:custGeom>
                <a:rect b="b" l="l" r="r" t="t"/>
                <a:pathLst>
                  <a:path extrusionOk="0" h="4734" w="3092">
                    <a:moveTo>
                      <a:pt x="2684" y="0"/>
                    </a:moveTo>
                    <a:cubicBezTo>
                      <a:pt x="2466" y="0"/>
                      <a:pt x="2165" y="32"/>
                      <a:pt x="1822" y="156"/>
                    </a:cubicBezTo>
                    <a:cubicBezTo>
                      <a:pt x="1447" y="291"/>
                      <a:pt x="1015" y="542"/>
                      <a:pt x="671" y="959"/>
                    </a:cubicBezTo>
                    <a:cubicBezTo>
                      <a:pt x="326" y="1369"/>
                      <a:pt x="81" y="1937"/>
                      <a:pt x="40" y="2558"/>
                    </a:cubicBezTo>
                    <a:cubicBezTo>
                      <a:pt x="0" y="3176"/>
                      <a:pt x="168" y="3788"/>
                      <a:pt x="531" y="4208"/>
                    </a:cubicBezTo>
                    <a:cubicBezTo>
                      <a:pt x="829" y="4560"/>
                      <a:pt x="1250" y="4734"/>
                      <a:pt x="1621" y="4734"/>
                    </a:cubicBezTo>
                    <a:cubicBezTo>
                      <a:pt x="1697" y="4734"/>
                      <a:pt x="1772" y="4726"/>
                      <a:pt x="1843" y="4712"/>
                    </a:cubicBezTo>
                    <a:cubicBezTo>
                      <a:pt x="2266" y="4623"/>
                      <a:pt x="2504" y="4335"/>
                      <a:pt x="2595" y="4130"/>
                    </a:cubicBezTo>
                    <a:cubicBezTo>
                      <a:pt x="2688" y="3919"/>
                      <a:pt x="2664" y="3787"/>
                      <a:pt x="2653" y="3787"/>
                    </a:cubicBezTo>
                    <a:cubicBezTo>
                      <a:pt x="2652" y="3787"/>
                      <a:pt x="2652" y="3788"/>
                      <a:pt x="2652" y="3788"/>
                    </a:cubicBezTo>
                    <a:cubicBezTo>
                      <a:pt x="2652" y="3787"/>
                      <a:pt x="2652" y="3787"/>
                      <a:pt x="2652" y="3787"/>
                    </a:cubicBezTo>
                    <a:cubicBezTo>
                      <a:pt x="2631" y="3787"/>
                      <a:pt x="2619" y="3911"/>
                      <a:pt x="2512" y="4086"/>
                    </a:cubicBezTo>
                    <a:cubicBezTo>
                      <a:pt x="2356" y="4331"/>
                      <a:pt x="2102" y="4498"/>
                      <a:pt x="1814" y="4542"/>
                    </a:cubicBezTo>
                    <a:cubicBezTo>
                      <a:pt x="1770" y="4549"/>
                      <a:pt x="1723" y="4553"/>
                      <a:pt x="1676" y="4553"/>
                    </a:cubicBezTo>
                    <a:cubicBezTo>
                      <a:pt x="1348" y="4553"/>
                      <a:pt x="966" y="4390"/>
                      <a:pt x="702" y="4063"/>
                    </a:cubicBezTo>
                    <a:cubicBezTo>
                      <a:pt x="396" y="3693"/>
                      <a:pt x="245" y="3138"/>
                      <a:pt x="282" y="2573"/>
                    </a:cubicBezTo>
                    <a:cubicBezTo>
                      <a:pt x="320" y="2006"/>
                      <a:pt x="538" y="1483"/>
                      <a:pt x="845" y="1100"/>
                    </a:cubicBezTo>
                    <a:cubicBezTo>
                      <a:pt x="1150" y="711"/>
                      <a:pt x="1539" y="464"/>
                      <a:pt x="1884" y="316"/>
                    </a:cubicBezTo>
                    <a:cubicBezTo>
                      <a:pt x="2590" y="23"/>
                      <a:pt x="3092" y="105"/>
                      <a:pt x="3089" y="57"/>
                    </a:cubicBezTo>
                    <a:cubicBezTo>
                      <a:pt x="3091" y="43"/>
                      <a:pt x="2971" y="8"/>
                      <a:pt x="2750" y="1"/>
                    </a:cubicBezTo>
                    <a:cubicBezTo>
                      <a:pt x="2729" y="1"/>
                      <a:pt x="2707" y="0"/>
                      <a:pt x="268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136"/>
              <p:cNvSpPr/>
              <p:nvPr/>
            </p:nvSpPr>
            <p:spPr>
              <a:xfrm>
                <a:off x="5480399" y="3481886"/>
                <a:ext cx="82100" cy="89800"/>
              </a:xfrm>
              <a:custGeom>
                <a:rect b="b" l="l" r="r" t="t"/>
                <a:pathLst>
                  <a:path extrusionOk="0" h="3592" w="3284">
                    <a:moveTo>
                      <a:pt x="3217" y="0"/>
                    </a:moveTo>
                    <a:cubicBezTo>
                      <a:pt x="3140" y="0"/>
                      <a:pt x="2238" y="958"/>
                      <a:pt x="1790" y="2472"/>
                    </a:cubicBezTo>
                    <a:cubicBezTo>
                      <a:pt x="1734" y="2657"/>
                      <a:pt x="1686" y="2845"/>
                      <a:pt x="1647" y="3034"/>
                    </a:cubicBezTo>
                    <a:lnTo>
                      <a:pt x="1647" y="3034"/>
                    </a:lnTo>
                    <a:cubicBezTo>
                      <a:pt x="1303" y="2658"/>
                      <a:pt x="892" y="2459"/>
                      <a:pt x="587" y="2377"/>
                    </a:cubicBezTo>
                    <a:cubicBezTo>
                      <a:pt x="393" y="2323"/>
                      <a:pt x="239" y="2307"/>
                      <a:pt x="138" y="2307"/>
                    </a:cubicBezTo>
                    <a:cubicBezTo>
                      <a:pt x="51" y="2307"/>
                      <a:pt x="4" y="2319"/>
                      <a:pt x="4" y="2329"/>
                    </a:cubicBezTo>
                    <a:cubicBezTo>
                      <a:pt x="0" y="2362"/>
                      <a:pt x="214" y="2384"/>
                      <a:pt x="540" y="2515"/>
                    </a:cubicBezTo>
                    <a:cubicBezTo>
                      <a:pt x="862" y="2642"/>
                      <a:pt x="1300" y="2904"/>
                      <a:pt x="1620" y="3367"/>
                    </a:cubicBezTo>
                    <a:lnTo>
                      <a:pt x="1775" y="3592"/>
                    </a:lnTo>
                    <a:lnTo>
                      <a:pt x="1830" y="3320"/>
                    </a:lnTo>
                    <a:cubicBezTo>
                      <a:pt x="1878" y="3074"/>
                      <a:pt x="1942" y="2811"/>
                      <a:pt x="2023" y="2541"/>
                    </a:cubicBezTo>
                    <a:cubicBezTo>
                      <a:pt x="2464" y="1047"/>
                      <a:pt x="3283" y="43"/>
                      <a:pt x="3222" y="2"/>
                    </a:cubicBezTo>
                    <a:cubicBezTo>
                      <a:pt x="3221" y="1"/>
                      <a:pt x="3219" y="0"/>
                      <a:pt x="321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136"/>
              <p:cNvSpPr/>
              <p:nvPr/>
            </p:nvSpPr>
            <p:spPr>
              <a:xfrm>
                <a:off x="5450474" y="3279411"/>
                <a:ext cx="45900" cy="18800"/>
              </a:xfrm>
              <a:custGeom>
                <a:rect b="b" l="l" r="r" t="t"/>
                <a:pathLst>
                  <a:path extrusionOk="0" h="752" w="1836">
                    <a:moveTo>
                      <a:pt x="1765" y="0"/>
                    </a:moveTo>
                    <a:cubicBezTo>
                      <a:pt x="1683" y="0"/>
                      <a:pt x="1384" y="271"/>
                      <a:pt x="936" y="426"/>
                    </a:cubicBezTo>
                    <a:cubicBezTo>
                      <a:pt x="457" y="601"/>
                      <a:pt x="27" y="564"/>
                      <a:pt x="15" y="633"/>
                    </a:cubicBezTo>
                    <a:cubicBezTo>
                      <a:pt x="0" y="672"/>
                      <a:pt x="189" y="751"/>
                      <a:pt x="471" y="751"/>
                    </a:cubicBezTo>
                    <a:cubicBezTo>
                      <a:pt x="630" y="751"/>
                      <a:pt x="818" y="726"/>
                      <a:pt x="1017" y="654"/>
                    </a:cubicBezTo>
                    <a:cubicBezTo>
                      <a:pt x="1570" y="460"/>
                      <a:pt x="1836" y="37"/>
                      <a:pt x="1780" y="5"/>
                    </a:cubicBezTo>
                    <a:cubicBezTo>
                      <a:pt x="1776" y="2"/>
                      <a:pt x="1771" y="0"/>
                      <a:pt x="176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53" name="Google Shape;1753;p136"/>
            <p:cNvSpPr/>
            <p:nvPr/>
          </p:nvSpPr>
          <p:spPr>
            <a:xfrm>
              <a:off x="6653050" y="3040138"/>
              <a:ext cx="208038" cy="207299"/>
            </a:xfrm>
            <a:custGeom>
              <a:rect b="b" l="l" r="r" t="t"/>
              <a:pathLst>
                <a:path extrusionOk="0" h="14028" w="14078">
                  <a:moveTo>
                    <a:pt x="7358" y="0"/>
                  </a:moveTo>
                  <a:cubicBezTo>
                    <a:pt x="4250" y="0"/>
                    <a:pt x="1104" y="2051"/>
                    <a:pt x="305" y="5666"/>
                  </a:cubicBezTo>
                  <a:cubicBezTo>
                    <a:pt x="0" y="7041"/>
                    <a:pt x="112" y="8517"/>
                    <a:pt x="795" y="9969"/>
                  </a:cubicBezTo>
                  <a:cubicBezTo>
                    <a:pt x="1411" y="11281"/>
                    <a:pt x="2458" y="12356"/>
                    <a:pt x="3714" y="13079"/>
                  </a:cubicBezTo>
                  <a:cubicBezTo>
                    <a:pt x="4858" y="13737"/>
                    <a:pt x="5991" y="14027"/>
                    <a:pt x="7062" y="14027"/>
                  </a:cubicBezTo>
                  <a:cubicBezTo>
                    <a:pt x="10708" y="14027"/>
                    <a:pt x="13651" y="10671"/>
                    <a:pt x="13972" y="7043"/>
                  </a:cubicBezTo>
                  <a:cubicBezTo>
                    <a:pt x="14077" y="5847"/>
                    <a:pt x="13789" y="4581"/>
                    <a:pt x="13161" y="3443"/>
                  </a:cubicBezTo>
                  <a:cubicBezTo>
                    <a:pt x="11859" y="1086"/>
                    <a:pt x="9618" y="0"/>
                    <a:pt x="7358" y="0"/>
                  </a:cubicBezTo>
                  <a:close/>
                </a:path>
              </a:pathLst>
            </a:custGeom>
            <a:solidFill>
              <a:srgbClr val="E8505B">
                <a:alpha val="263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54" name="Google Shape;1754;p136"/>
            <p:cNvGrpSpPr/>
            <p:nvPr/>
          </p:nvGrpSpPr>
          <p:grpSpPr>
            <a:xfrm>
              <a:off x="2831476" y="4124850"/>
              <a:ext cx="899689" cy="755660"/>
              <a:chOff x="2831476" y="4124850"/>
              <a:chExt cx="899689" cy="755660"/>
            </a:xfrm>
          </p:grpSpPr>
          <p:sp>
            <p:nvSpPr>
              <p:cNvPr id="1755" name="Google Shape;1755;p136"/>
              <p:cNvSpPr/>
              <p:nvPr/>
            </p:nvSpPr>
            <p:spPr>
              <a:xfrm>
                <a:off x="2831476" y="4124850"/>
                <a:ext cx="899689" cy="755660"/>
              </a:xfrm>
              <a:custGeom>
                <a:rect b="b" l="l" r="r" t="t"/>
                <a:pathLst>
                  <a:path extrusionOk="0" h="34811" w="41446">
                    <a:moveTo>
                      <a:pt x="18660" y="1"/>
                    </a:moveTo>
                    <a:cubicBezTo>
                      <a:pt x="17955" y="1"/>
                      <a:pt x="17296" y="39"/>
                      <a:pt x="16677" y="90"/>
                    </a:cubicBezTo>
                    <a:cubicBezTo>
                      <a:pt x="12442" y="443"/>
                      <a:pt x="8357" y="1771"/>
                      <a:pt x="5032" y="4638"/>
                    </a:cubicBezTo>
                    <a:cubicBezTo>
                      <a:pt x="2049" y="7210"/>
                      <a:pt x="1" y="11125"/>
                      <a:pt x="491" y="15033"/>
                    </a:cubicBezTo>
                    <a:cubicBezTo>
                      <a:pt x="964" y="18806"/>
                      <a:pt x="4267" y="22243"/>
                      <a:pt x="8032" y="22243"/>
                    </a:cubicBezTo>
                    <a:cubicBezTo>
                      <a:pt x="8166" y="22243"/>
                      <a:pt x="8301" y="22238"/>
                      <a:pt x="8437" y="22229"/>
                    </a:cubicBezTo>
                    <a:cubicBezTo>
                      <a:pt x="10584" y="22088"/>
                      <a:pt x="12747" y="20925"/>
                      <a:pt x="14804" y="20925"/>
                    </a:cubicBezTo>
                    <a:cubicBezTo>
                      <a:pt x="15383" y="20925"/>
                      <a:pt x="15953" y="21017"/>
                      <a:pt x="16513" y="21250"/>
                    </a:cubicBezTo>
                    <a:cubicBezTo>
                      <a:pt x="19186" y="22365"/>
                      <a:pt x="19685" y="25827"/>
                      <a:pt x="20891" y="28458"/>
                    </a:cubicBezTo>
                    <a:cubicBezTo>
                      <a:pt x="22614" y="32213"/>
                      <a:pt x="26630" y="34811"/>
                      <a:pt x="30745" y="34811"/>
                    </a:cubicBezTo>
                    <a:cubicBezTo>
                      <a:pt x="30997" y="34811"/>
                      <a:pt x="31250" y="34801"/>
                      <a:pt x="31502" y="34781"/>
                    </a:cubicBezTo>
                    <a:cubicBezTo>
                      <a:pt x="35872" y="34436"/>
                      <a:pt x="39857" y="31006"/>
                      <a:pt x="40722" y="26709"/>
                    </a:cubicBezTo>
                    <a:cubicBezTo>
                      <a:pt x="41372" y="23478"/>
                      <a:pt x="41446" y="18974"/>
                      <a:pt x="40528" y="15807"/>
                    </a:cubicBezTo>
                    <a:cubicBezTo>
                      <a:pt x="39241" y="11363"/>
                      <a:pt x="36773" y="7276"/>
                      <a:pt x="31102" y="4297"/>
                    </a:cubicBezTo>
                    <a:lnTo>
                      <a:pt x="31101" y="4296"/>
                    </a:lnTo>
                    <a:cubicBezTo>
                      <a:pt x="25767" y="739"/>
                      <a:pt x="21771" y="1"/>
                      <a:pt x="1866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136"/>
              <p:cNvSpPr/>
              <p:nvPr/>
            </p:nvSpPr>
            <p:spPr>
              <a:xfrm>
                <a:off x="3140368" y="4300017"/>
                <a:ext cx="68509" cy="68531"/>
              </a:xfrm>
              <a:custGeom>
                <a:rect b="b" l="l" r="r" t="t"/>
                <a:pathLst>
                  <a:path extrusionOk="0" h="3157" w="3156">
                    <a:moveTo>
                      <a:pt x="1578" y="0"/>
                    </a:moveTo>
                    <a:lnTo>
                      <a:pt x="1373" y="376"/>
                    </a:lnTo>
                    <a:cubicBezTo>
                      <a:pt x="1142" y="797"/>
                      <a:pt x="796" y="1143"/>
                      <a:pt x="375" y="1374"/>
                    </a:cubicBezTo>
                    <a:lnTo>
                      <a:pt x="0" y="1578"/>
                    </a:lnTo>
                    <a:lnTo>
                      <a:pt x="375" y="1783"/>
                    </a:lnTo>
                    <a:cubicBezTo>
                      <a:pt x="796" y="2014"/>
                      <a:pt x="1143" y="2360"/>
                      <a:pt x="1373" y="2781"/>
                    </a:cubicBezTo>
                    <a:lnTo>
                      <a:pt x="1578" y="3157"/>
                    </a:lnTo>
                    <a:lnTo>
                      <a:pt x="1784" y="2781"/>
                    </a:lnTo>
                    <a:cubicBezTo>
                      <a:pt x="2013" y="2360"/>
                      <a:pt x="2359" y="2014"/>
                      <a:pt x="2781" y="1783"/>
                    </a:cubicBezTo>
                    <a:lnTo>
                      <a:pt x="3156" y="1578"/>
                    </a:lnTo>
                    <a:lnTo>
                      <a:pt x="2781" y="1374"/>
                    </a:lnTo>
                    <a:cubicBezTo>
                      <a:pt x="2359" y="1143"/>
                      <a:pt x="2013" y="797"/>
                      <a:pt x="1784" y="376"/>
                    </a:cubicBezTo>
                    <a:lnTo>
                      <a:pt x="15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136"/>
              <p:cNvSpPr/>
              <p:nvPr/>
            </p:nvSpPr>
            <p:spPr>
              <a:xfrm>
                <a:off x="3528823" y="4540245"/>
                <a:ext cx="26483" cy="26505"/>
              </a:xfrm>
              <a:custGeom>
                <a:rect b="b" l="l" r="r" t="t"/>
                <a:pathLst>
                  <a:path extrusionOk="0" h="1221" w="1220">
                    <a:moveTo>
                      <a:pt x="109" y="0"/>
                    </a:moveTo>
                    <a:lnTo>
                      <a:pt x="150" y="210"/>
                    </a:lnTo>
                    <a:cubicBezTo>
                      <a:pt x="193" y="447"/>
                      <a:pt x="170" y="690"/>
                      <a:pt x="80" y="913"/>
                    </a:cubicBezTo>
                    <a:lnTo>
                      <a:pt x="0" y="1111"/>
                    </a:lnTo>
                    <a:lnTo>
                      <a:pt x="211" y="1072"/>
                    </a:lnTo>
                    <a:cubicBezTo>
                      <a:pt x="288" y="1057"/>
                      <a:pt x="367" y="1050"/>
                      <a:pt x="445" y="1050"/>
                    </a:cubicBezTo>
                    <a:cubicBezTo>
                      <a:pt x="604" y="1050"/>
                      <a:pt x="763" y="1080"/>
                      <a:pt x="913" y="1140"/>
                    </a:cubicBezTo>
                    <a:lnTo>
                      <a:pt x="1111" y="1220"/>
                    </a:lnTo>
                    <a:lnTo>
                      <a:pt x="1071" y="1010"/>
                    </a:lnTo>
                    <a:cubicBezTo>
                      <a:pt x="1026" y="774"/>
                      <a:pt x="1050" y="530"/>
                      <a:pt x="1139" y="308"/>
                    </a:cubicBezTo>
                    <a:lnTo>
                      <a:pt x="1220" y="109"/>
                    </a:lnTo>
                    <a:lnTo>
                      <a:pt x="1220" y="109"/>
                    </a:lnTo>
                    <a:lnTo>
                      <a:pt x="1010" y="149"/>
                    </a:lnTo>
                    <a:cubicBezTo>
                      <a:pt x="932" y="164"/>
                      <a:pt x="854" y="171"/>
                      <a:pt x="776" y="171"/>
                    </a:cubicBezTo>
                    <a:cubicBezTo>
                      <a:pt x="616" y="171"/>
                      <a:pt x="457" y="140"/>
                      <a:pt x="308" y="81"/>
                    </a:cubicBezTo>
                    <a:lnTo>
                      <a:pt x="10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8" name="Google Shape;1758;p136"/>
            <p:cNvGrpSpPr/>
            <p:nvPr/>
          </p:nvGrpSpPr>
          <p:grpSpPr>
            <a:xfrm>
              <a:off x="5745463" y="240488"/>
              <a:ext cx="3220775" cy="2532600"/>
              <a:chOff x="5745463" y="240488"/>
              <a:chExt cx="3220775" cy="2532600"/>
            </a:xfrm>
          </p:grpSpPr>
          <p:sp>
            <p:nvSpPr>
              <p:cNvPr id="1759" name="Google Shape;1759;p136"/>
              <p:cNvSpPr/>
              <p:nvPr/>
            </p:nvSpPr>
            <p:spPr>
              <a:xfrm>
                <a:off x="8341038" y="2652688"/>
                <a:ext cx="120450" cy="120400"/>
              </a:xfrm>
              <a:custGeom>
                <a:rect b="b" l="l" r="r" t="t"/>
                <a:pathLst>
                  <a:path extrusionOk="0" h="4816" w="4818">
                    <a:moveTo>
                      <a:pt x="2310" y="0"/>
                    </a:moveTo>
                    <a:lnTo>
                      <a:pt x="2020" y="586"/>
                    </a:lnTo>
                    <a:cubicBezTo>
                      <a:pt x="1695" y="1243"/>
                      <a:pt x="1188" y="1792"/>
                      <a:pt x="561" y="2171"/>
                    </a:cubicBezTo>
                    <a:lnTo>
                      <a:pt x="0" y="2507"/>
                    </a:lnTo>
                    <a:lnTo>
                      <a:pt x="586" y="2797"/>
                    </a:lnTo>
                    <a:cubicBezTo>
                      <a:pt x="1243" y="3122"/>
                      <a:pt x="1793" y="3628"/>
                      <a:pt x="2171" y="4257"/>
                    </a:cubicBezTo>
                    <a:lnTo>
                      <a:pt x="2508" y="4816"/>
                    </a:lnTo>
                    <a:lnTo>
                      <a:pt x="2798" y="4231"/>
                    </a:lnTo>
                    <a:cubicBezTo>
                      <a:pt x="3123" y="3573"/>
                      <a:pt x="3629" y="3024"/>
                      <a:pt x="4257" y="2646"/>
                    </a:cubicBezTo>
                    <a:lnTo>
                      <a:pt x="4817" y="2308"/>
                    </a:lnTo>
                    <a:lnTo>
                      <a:pt x="4231" y="2020"/>
                    </a:lnTo>
                    <a:cubicBezTo>
                      <a:pt x="3574" y="1694"/>
                      <a:pt x="3024" y="1188"/>
                      <a:pt x="2646" y="559"/>
                    </a:cubicBezTo>
                    <a:lnTo>
                      <a:pt x="231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136"/>
              <p:cNvSpPr/>
              <p:nvPr/>
            </p:nvSpPr>
            <p:spPr>
              <a:xfrm>
                <a:off x="8013388" y="518063"/>
                <a:ext cx="68025" cy="68050"/>
              </a:xfrm>
              <a:custGeom>
                <a:rect b="b" l="l" r="r" t="t"/>
                <a:pathLst>
                  <a:path extrusionOk="0" h="2722" w="2721">
                    <a:moveTo>
                      <a:pt x="1304" y="1"/>
                    </a:moveTo>
                    <a:lnTo>
                      <a:pt x="1140" y="332"/>
                    </a:lnTo>
                    <a:cubicBezTo>
                      <a:pt x="957" y="702"/>
                      <a:pt x="671" y="1013"/>
                      <a:pt x="316" y="1227"/>
                    </a:cubicBezTo>
                    <a:lnTo>
                      <a:pt x="1" y="1417"/>
                    </a:lnTo>
                    <a:lnTo>
                      <a:pt x="332" y="1581"/>
                    </a:lnTo>
                    <a:cubicBezTo>
                      <a:pt x="703" y="1764"/>
                      <a:pt x="1013" y="2050"/>
                      <a:pt x="1227" y="2406"/>
                    </a:cubicBezTo>
                    <a:lnTo>
                      <a:pt x="1417" y="2721"/>
                    </a:lnTo>
                    <a:lnTo>
                      <a:pt x="1581" y="2391"/>
                    </a:lnTo>
                    <a:cubicBezTo>
                      <a:pt x="1764" y="2019"/>
                      <a:pt x="2050" y="1708"/>
                      <a:pt x="2405" y="1495"/>
                    </a:cubicBezTo>
                    <a:lnTo>
                      <a:pt x="2720" y="1305"/>
                    </a:lnTo>
                    <a:lnTo>
                      <a:pt x="2390" y="1141"/>
                    </a:lnTo>
                    <a:cubicBezTo>
                      <a:pt x="2018" y="958"/>
                      <a:pt x="1708" y="671"/>
                      <a:pt x="1494" y="316"/>
                    </a:cubicBezTo>
                    <a:lnTo>
                      <a:pt x="130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136"/>
              <p:cNvSpPr/>
              <p:nvPr/>
            </p:nvSpPr>
            <p:spPr>
              <a:xfrm>
                <a:off x="8032113" y="1521650"/>
                <a:ext cx="195475" cy="195500"/>
              </a:xfrm>
              <a:custGeom>
                <a:rect b="b" l="l" r="r" t="t"/>
                <a:pathLst>
                  <a:path extrusionOk="0" h="7820" w="7819">
                    <a:moveTo>
                      <a:pt x="3749" y="1"/>
                    </a:moveTo>
                    <a:lnTo>
                      <a:pt x="3279" y="951"/>
                    </a:lnTo>
                    <a:cubicBezTo>
                      <a:pt x="2750" y="2018"/>
                      <a:pt x="1929" y="2911"/>
                      <a:pt x="909" y="3526"/>
                    </a:cubicBezTo>
                    <a:lnTo>
                      <a:pt x="0" y="4072"/>
                    </a:lnTo>
                    <a:lnTo>
                      <a:pt x="951" y="4542"/>
                    </a:lnTo>
                    <a:cubicBezTo>
                      <a:pt x="2018" y="5069"/>
                      <a:pt x="2910" y="5891"/>
                      <a:pt x="3524" y="6911"/>
                    </a:cubicBezTo>
                    <a:lnTo>
                      <a:pt x="4071" y="7819"/>
                    </a:lnTo>
                    <a:lnTo>
                      <a:pt x="4541" y="6869"/>
                    </a:lnTo>
                    <a:cubicBezTo>
                      <a:pt x="5069" y="5802"/>
                      <a:pt x="5891" y="4909"/>
                      <a:pt x="6910" y="4295"/>
                    </a:cubicBezTo>
                    <a:lnTo>
                      <a:pt x="7819" y="3749"/>
                    </a:lnTo>
                    <a:lnTo>
                      <a:pt x="6868" y="3278"/>
                    </a:lnTo>
                    <a:cubicBezTo>
                      <a:pt x="5802" y="2751"/>
                      <a:pt x="4909" y="1929"/>
                      <a:pt x="4295" y="910"/>
                    </a:cubicBezTo>
                    <a:lnTo>
                      <a:pt x="374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136"/>
              <p:cNvSpPr/>
              <p:nvPr/>
            </p:nvSpPr>
            <p:spPr>
              <a:xfrm>
                <a:off x="6108063" y="240488"/>
                <a:ext cx="120450" cy="120425"/>
              </a:xfrm>
              <a:custGeom>
                <a:rect b="b" l="l" r="r" t="t"/>
                <a:pathLst>
                  <a:path extrusionOk="0" h="4817" w="4818">
                    <a:moveTo>
                      <a:pt x="2309" y="0"/>
                    </a:moveTo>
                    <a:lnTo>
                      <a:pt x="2021" y="586"/>
                    </a:lnTo>
                    <a:cubicBezTo>
                      <a:pt x="1696" y="1243"/>
                      <a:pt x="1189" y="1793"/>
                      <a:pt x="561" y="2171"/>
                    </a:cubicBezTo>
                    <a:lnTo>
                      <a:pt x="0" y="2509"/>
                    </a:lnTo>
                    <a:lnTo>
                      <a:pt x="586" y="2797"/>
                    </a:lnTo>
                    <a:cubicBezTo>
                      <a:pt x="1243" y="3123"/>
                      <a:pt x="1793" y="3629"/>
                      <a:pt x="2171" y="4258"/>
                    </a:cubicBezTo>
                    <a:lnTo>
                      <a:pt x="2509" y="4817"/>
                    </a:lnTo>
                    <a:lnTo>
                      <a:pt x="2798" y="4231"/>
                    </a:lnTo>
                    <a:cubicBezTo>
                      <a:pt x="3123" y="3574"/>
                      <a:pt x="3629" y="3024"/>
                      <a:pt x="4258" y="2646"/>
                    </a:cubicBezTo>
                    <a:lnTo>
                      <a:pt x="4817" y="2310"/>
                    </a:lnTo>
                    <a:lnTo>
                      <a:pt x="4231" y="2020"/>
                    </a:lnTo>
                    <a:cubicBezTo>
                      <a:pt x="3574" y="1695"/>
                      <a:pt x="3024" y="1188"/>
                      <a:pt x="2645" y="561"/>
                    </a:cubicBezTo>
                    <a:lnTo>
                      <a:pt x="230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136"/>
              <p:cNvSpPr/>
              <p:nvPr/>
            </p:nvSpPr>
            <p:spPr>
              <a:xfrm>
                <a:off x="8916663" y="1068238"/>
                <a:ext cx="49575" cy="49575"/>
              </a:xfrm>
              <a:custGeom>
                <a:rect b="b" l="l" r="r" t="t"/>
                <a:pathLst>
                  <a:path extrusionOk="0" h="1983" w="1983">
                    <a:moveTo>
                      <a:pt x="177" y="0"/>
                    </a:moveTo>
                    <a:lnTo>
                      <a:pt x="242" y="342"/>
                    </a:lnTo>
                    <a:cubicBezTo>
                      <a:pt x="314" y="725"/>
                      <a:pt x="276" y="1121"/>
                      <a:pt x="130" y="1483"/>
                    </a:cubicBezTo>
                    <a:lnTo>
                      <a:pt x="0" y="1805"/>
                    </a:lnTo>
                    <a:lnTo>
                      <a:pt x="342" y="1740"/>
                    </a:lnTo>
                    <a:cubicBezTo>
                      <a:pt x="468" y="1717"/>
                      <a:pt x="595" y="1705"/>
                      <a:pt x="722" y="1705"/>
                    </a:cubicBezTo>
                    <a:cubicBezTo>
                      <a:pt x="982" y="1705"/>
                      <a:pt x="1240" y="1754"/>
                      <a:pt x="1484" y="1853"/>
                    </a:cubicBezTo>
                    <a:lnTo>
                      <a:pt x="1805" y="1982"/>
                    </a:lnTo>
                    <a:lnTo>
                      <a:pt x="1741" y="1640"/>
                    </a:lnTo>
                    <a:cubicBezTo>
                      <a:pt x="1668" y="1257"/>
                      <a:pt x="1707" y="861"/>
                      <a:pt x="1853" y="499"/>
                    </a:cubicBezTo>
                    <a:lnTo>
                      <a:pt x="1982" y="177"/>
                    </a:lnTo>
                    <a:lnTo>
                      <a:pt x="1641" y="242"/>
                    </a:lnTo>
                    <a:cubicBezTo>
                      <a:pt x="1515" y="266"/>
                      <a:pt x="1388" y="277"/>
                      <a:pt x="1261" y="277"/>
                    </a:cubicBezTo>
                    <a:cubicBezTo>
                      <a:pt x="1001" y="277"/>
                      <a:pt x="743" y="228"/>
                      <a:pt x="500" y="130"/>
                    </a:cubicBezTo>
                    <a:lnTo>
                      <a:pt x="17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136"/>
              <p:cNvSpPr/>
              <p:nvPr/>
            </p:nvSpPr>
            <p:spPr>
              <a:xfrm>
                <a:off x="5745463" y="286213"/>
                <a:ext cx="49550" cy="49575"/>
              </a:xfrm>
              <a:custGeom>
                <a:rect b="b" l="l" r="r" t="t"/>
                <a:pathLst>
                  <a:path extrusionOk="0" h="1983" w="1982">
                    <a:moveTo>
                      <a:pt x="176" y="1"/>
                    </a:moveTo>
                    <a:lnTo>
                      <a:pt x="241" y="342"/>
                    </a:lnTo>
                    <a:cubicBezTo>
                      <a:pt x="313" y="726"/>
                      <a:pt x="275" y="1121"/>
                      <a:pt x="130" y="1484"/>
                    </a:cubicBezTo>
                    <a:lnTo>
                      <a:pt x="0" y="1806"/>
                    </a:lnTo>
                    <a:lnTo>
                      <a:pt x="0" y="1806"/>
                    </a:lnTo>
                    <a:lnTo>
                      <a:pt x="341" y="1741"/>
                    </a:lnTo>
                    <a:cubicBezTo>
                      <a:pt x="467" y="1717"/>
                      <a:pt x="594" y="1705"/>
                      <a:pt x="721" y="1705"/>
                    </a:cubicBezTo>
                    <a:cubicBezTo>
                      <a:pt x="981" y="1705"/>
                      <a:pt x="1239" y="1755"/>
                      <a:pt x="1482" y="1853"/>
                    </a:cubicBezTo>
                    <a:lnTo>
                      <a:pt x="1804" y="1983"/>
                    </a:lnTo>
                    <a:lnTo>
                      <a:pt x="1739" y="1641"/>
                    </a:lnTo>
                    <a:cubicBezTo>
                      <a:pt x="1667" y="1257"/>
                      <a:pt x="1705" y="862"/>
                      <a:pt x="1851" y="499"/>
                    </a:cubicBezTo>
                    <a:lnTo>
                      <a:pt x="1981" y="177"/>
                    </a:lnTo>
                    <a:lnTo>
                      <a:pt x="1639" y="242"/>
                    </a:lnTo>
                    <a:cubicBezTo>
                      <a:pt x="1513" y="266"/>
                      <a:pt x="1386" y="278"/>
                      <a:pt x="1259" y="278"/>
                    </a:cubicBezTo>
                    <a:cubicBezTo>
                      <a:pt x="1000" y="278"/>
                      <a:pt x="742" y="228"/>
                      <a:pt x="499" y="130"/>
                    </a:cubicBezTo>
                    <a:lnTo>
                      <a:pt x="17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136"/>
              <p:cNvSpPr/>
              <p:nvPr/>
            </p:nvSpPr>
            <p:spPr>
              <a:xfrm>
                <a:off x="6467525" y="618913"/>
                <a:ext cx="49550" cy="49600"/>
              </a:xfrm>
              <a:custGeom>
                <a:rect b="b" l="l" r="r" t="t"/>
                <a:pathLst>
                  <a:path extrusionOk="0" h="1984" w="1982">
                    <a:moveTo>
                      <a:pt x="178" y="1"/>
                    </a:moveTo>
                    <a:lnTo>
                      <a:pt x="241" y="343"/>
                    </a:lnTo>
                    <a:cubicBezTo>
                      <a:pt x="314" y="726"/>
                      <a:pt x="275" y="1123"/>
                      <a:pt x="130" y="1484"/>
                    </a:cubicBezTo>
                    <a:lnTo>
                      <a:pt x="1" y="1806"/>
                    </a:lnTo>
                    <a:lnTo>
                      <a:pt x="341" y="1741"/>
                    </a:lnTo>
                    <a:cubicBezTo>
                      <a:pt x="467" y="1718"/>
                      <a:pt x="594" y="1706"/>
                      <a:pt x="721" y="1706"/>
                    </a:cubicBezTo>
                    <a:cubicBezTo>
                      <a:pt x="981" y="1706"/>
                      <a:pt x="1240" y="1755"/>
                      <a:pt x="1483" y="1853"/>
                    </a:cubicBezTo>
                    <a:lnTo>
                      <a:pt x="1805" y="1983"/>
                    </a:lnTo>
                    <a:lnTo>
                      <a:pt x="1740" y="1641"/>
                    </a:lnTo>
                    <a:cubicBezTo>
                      <a:pt x="1667" y="1258"/>
                      <a:pt x="1707" y="862"/>
                      <a:pt x="1852" y="501"/>
                    </a:cubicBezTo>
                    <a:lnTo>
                      <a:pt x="1982" y="178"/>
                    </a:lnTo>
                    <a:lnTo>
                      <a:pt x="1641" y="243"/>
                    </a:lnTo>
                    <a:cubicBezTo>
                      <a:pt x="1515" y="266"/>
                      <a:pt x="1388" y="278"/>
                      <a:pt x="1261" y="278"/>
                    </a:cubicBezTo>
                    <a:cubicBezTo>
                      <a:pt x="1001" y="278"/>
                      <a:pt x="742" y="229"/>
                      <a:pt x="499" y="131"/>
                    </a:cubicBezTo>
                    <a:lnTo>
                      <a:pt x="17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136"/>
              <p:cNvSpPr/>
              <p:nvPr/>
            </p:nvSpPr>
            <p:spPr>
              <a:xfrm>
                <a:off x="8941438" y="1658738"/>
                <a:ext cx="24800" cy="24800"/>
              </a:xfrm>
              <a:custGeom>
                <a:rect b="b" l="l" r="r" t="t"/>
                <a:pathLst>
                  <a:path extrusionOk="0" h="992" w="992">
                    <a:moveTo>
                      <a:pt x="89" y="0"/>
                    </a:moveTo>
                    <a:lnTo>
                      <a:pt x="121" y="171"/>
                    </a:lnTo>
                    <a:cubicBezTo>
                      <a:pt x="157" y="363"/>
                      <a:pt x="138" y="561"/>
                      <a:pt x="65" y="742"/>
                    </a:cubicBezTo>
                    <a:lnTo>
                      <a:pt x="0" y="902"/>
                    </a:lnTo>
                    <a:lnTo>
                      <a:pt x="172" y="871"/>
                    </a:lnTo>
                    <a:cubicBezTo>
                      <a:pt x="235" y="859"/>
                      <a:pt x="299" y="853"/>
                      <a:pt x="362" y="853"/>
                    </a:cubicBezTo>
                    <a:cubicBezTo>
                      <a:pt x="492" y="853"/>
                      <a:pt x="620" y="877"/>
                      <a:pt x="742" y="927"/>
                    </a:cubicBezTo>
                    <a:lnTo>
                      <a:pt x="903" y="991"/>
                    </a:lnTo>
                    <a:lnTo>
                      <a:pt x="870" y="820"/>
                    </a:lnTo>
                    <a:cubicBezTo>
                      <a:pt x="834" y="629"/>
                      <a:pt x="854" y="431"/>
                      <a:pt x="927" y="250"/>
                    </a:cubicBezTo>
                    <a:lnTo>
                      <a:pt x="991" y="88"/>
                    </a:lnTo>
                    <a:lnTo>
                      <a:pt x="821" y="121"/>
                    </a:lnTo>
                    <a:cubicBezTo>
                      <a:pt x="758" y="133"/>
                      <a:pt x="695" y="139"/>
                      <a:pt x="632" y="139"/>
                    </a:cubicBezTo>
                    <a:cubicBezTo>
                      <a:pt x="501" y="139"/>
                      <a:pt x="372" y="114"/>
                      <a:pt x="250" y="65"/>
                    </a:cubicBezTo>
                    <a:lnTo>
                      <a:pt x="8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136"/>
              <p:cNvSpPr/>
              <p:nvPr/>
            </p:nvSpPr>
            <p:spPr>
              <a:xfrm>
                <a:off x="6036588" y="497463"/>
                <a:ext cx="24800" cy="24775"/>
              </a:xfrm>
              <a:custGeom>
                <a:rect b="b" l="l" r="r" t="t"/>
                <a:pathLst>
                  <a:path extrusionOk="0" h="991" w="992">
                    <a:moveTo>
                      <a:pt x="88" y="1"/>
                    </a:moveTo>
                    <a:lnTo>
                      <a:pt x="121" y="171"/>
                    </a:lnTo>
                    <a:cubicBezTo>
                      <a:pt x="158" y="362"/>
                      <a:pt x="138" y="560"/>
                      <a:pt x="65" y="741"/>
                    </a:cubicBezTo>
                    <a:lnTo>
                      <a:pt x="0" y="903"/>
                    </a:lnTo>
                    <a:lnTo>
                      <a:pt x="171" y="870"/>
                    </a:lnTo>
                    <a:cubicBezTo>
                      <a:pt x="234" y="858"/>
                      <a:pt x="297" y="852"/>
                      <a:pt x="360" y="852"/>
                    </a:cubicBezTo>
                    <a:cubicBezTo>
                      <a:pt x="490" y="852"/>
                      <a:pt x="620" y="877"/>
                      <a:pt x="742" y="926"/>
                    </a:cubicBezTo>
                    <a:lnTo>
                      <a:pt x="902" y="991"/>
                    </a:lnTo>
                    <a:lnTo>
                      <a:pt x="871" y="820"/>
                    </a:lnTo>
                    <a:cubicBezTo>
                      <a:pt x="834" y="629"/>
                      <a:pt x="853" y="430"/>
                      <a:pt x="927" y="250"/>
                    </a:cubicBezTo>
                    <a:lnTo>
                      <a:pt x="991" y="89"/>
                    </a:lnTo>
                    <a:lnTo>
                      <a:pt x="820" y="121"/>
                    </a:lnTo>
                    <a:cubicBezTo>
                      <a:pt x="757" y="133"/>
                      <a:pt x="693" y="139"/>
                      <a:pt x="629" y="139"/>
                    </a:cubicBezTo>
                    <a:cubicBezTo>
                      <a:pt x="500" y="139"/>
                      <a:pt x="371" y="114"/>
                      <a:pt x="250" y="66"/>
                    </a:cubicBezTo>
                    <a:lnTo>
                      <a:pt x="8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136"/>
              <p:cNvSpPr/>
              <p:nvPr/>
            </p:nvSpPr>
            <p:spPr>
              <a:xfrm>
                <a:off x="6630138" y="1765763"/>
                <a:ext cx="64150" cy="64125"/>
              </a:xfrm>
              <a:custGeom>
                <a:rect b="b" l="l" r="r" t="t"/>
                <a:pathLst>
                  <a:path extrusionOk="0" h="2565" w="2566">
                    <a:moveTo>
                      <a:pt x="1284" y="1"/>
                    </a:moveTo>
                    <a:lnTo>
                      <a:pt x="1116" y="306"/>
                    </a:lnTo>
                    <a:cubicBezTo>
                      <a:pt x="929" y="648"/>
                      <a:pt x="648" y="929"/>
                      <a:pt x="306" y="1116"/>
                    </a:cubicBezTo>
                    <a:lnTo>
                      <a:pt x="1" y="1283"/>
                    </a:lnTo>
                    <a:lnTo>
                      <a:pt x="306" y="1449"/>
                    </a:lnTo>
                    <a:cubicBezTo>
                      <a:pt x="648" y="1637"/>
                      <a:pt x="929" y="1918"/>
                      <a:pt x="1117" y="2260"/>
                    </a:cubicBezTo>
                    <a:lnTo>
                      <a:pt x="1284" y="2564"/>
                    </a:lnTo>
                    <a:lnTo>
                      <a:pt x="1450" y="2260"/>
                    </a:lnTo>
                    <a:cubicBezTo>
                      <a:pt x="1638" y="1918"/>
                      <a:pt x="1918" y="1637"/>
                      <a:pt x="2261" y="1449"/>
                    </a:cubicBezTo>
                    <a:lnTo>
                      <a:pt x="2565" y="1283"/>
                    </a:lnTo>
                    <a:lnTo>
                      <a:pt x="2261" y="1116"/>
                    </a:lnTo>
                    <a:cubicBezTo>
                      <a:pt x="1918" y="929"/>
                      <a:pt x="1638" y="648"/>
                      <a:pt x="1450" y="305"/>
                    </a:cubicBezTo>
                    <a:lnTo>
                      <a:pt x="1284" y="1"/>
                    </a:lnTo>
                    <a:close/>
                  </a:path>
                </a:pathLst>
              </a:custGeom>
              <a:solidFill>
                <a:srgbClr val="E850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136"/>
              <p:cNvSpPr/>
              <p:nvPr/>
            </p:nvSpPr>
            <p:spPr>
              <a:xfrm>
                <a:off x="7229363" y="720338"/>
                <a:ext cx="24775" cy="24800"/>
              </a:xfrm>
              <a:custGeom>
                <a:rect b="b" l="l" r="r" t="t"/>
                <a:pathLst>
                  <a:path extrusionOk="0" h="992" w="991">
                    <a:moveTo>
                      <a:pt x="88" y="1"/>
                    </a:moveTo>
                    <a:lnTo>
                      <a:pt x="121" y="172"/>
                    </a:lnTo>
                    <a:cubicBezTo>
                      <a:pt x="157" y="363"/>
                      <a:pt x="137" y="561"/>
                      <a:pt x="65" y="742"/>
                    </a:cubicBezTo>
                    <a:lnTo>
                      <a:pt x="0" y="904"/>
                    </a:lnTo>
                    <a:lnTo>
                      <a:pt x="0" y="904"/>
                    </a:lnTo>
                    <a:lnTo>
                      <a:pt x="170" y="871"/>
                    </a:lnTo>
                    <a:cubicBezTo>
                      <a:pt x="234" y="859"/>
                      <a:pt x="297" y="853"/>
                      <a:pt x="361" y="853"/>
                    </a:cubicBezTo>
                    <a:cubicBezTo>
                      <a:pt x="491" y="853"/>
                      <a:pt x="620" y="878"/>
                      <a:pt x="741" y="927"/>
                    </a:cubicBezTo>
                    <a:lnTo>
                      <a:pt x="902" y="992"/>
                    </a:lnTo>
                    <a:lnTo>
                      <a:pt x="870" y="820"/>
                    </a:lnTo>
                    <a:cubicBezTo>
                      <a:pt x="834" y="629"/>
                      <a:pt x="853" y="431"/>
                      <a:pt x="925" y="250"/>
                    </a:cubicBezTo>
                    <a:lnTo>
                      <a:pt x="990" y="89"/>
                    </a:lnTo>
                    <a:lnTo>
                      <a:pt x="990" y="89"/>
                    </a:lnTo>
                    <a:lnTo>
                      <a:pt x="820" y="122"/>
                    </a:lnTo>
                    <a:cubicBezTo>
                      <a:pt x="757" y="133"/>
                      <a:pt x="694" y="139"/>
                      <a:pt x="631" y="139"/>
                    </a:cubicBezTo>
                    <a:cubicBezTo>
                      <a:pt x="501" y="139"/>
                      <a:pt x="371" y="114"/>
                      <a:pt x="250" y="66"/>
                    </a:cubicBezTo>
                    <a:lnTo>
                      <a:pt x="88" y="1"/>
                    </a:lnTo>
                    <a:close/>
                  </a:path>
                </a:pathLst>
              </a:custGeom>
              <a:solidFill>
                <a:srgbClr val="E850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cxnSp>
        <p:nvCxnSpPr>
          <p:cNvPr id="1770" name="Google Shape;1770;p136"/>
          <p:cNvCxnSpPr/>
          <p:nvPr/>
        </p:nvCxnSpPr>
        <p:spPr>
          <a:xfrm flipH="1">
            <a:off x="3250075" y="2063875"/>
            <a:ext cx="313200" cy="317100"/>
          </a:xfrm>
          <a:prstGeom prst="straightConnector1">
            <a:avLst/>
          </a:prstGeom>
          <a:noFill/>
          <a:ln cap="flat" cmpd="sng" w="38100">
            <a:solidFill>
              <a:schemeClr val="dk2"/>
            </a:solidFill>
            <a:prstDash val="solid"/>
            <a:round/>
            <a:headEnd len="med" w="med" type="none"/>
            <a:tailEnd len="med" w="med" type="none"/>
          </a:ln>
        </p:spPr>
      </p:cxnSp>
      <p:sp>
        <p:nvSpPr>
          <p:cNvPr id="1771" name="Google Shape;1771;p136"/>
          <p:cNvSpPr txBox="1"/>
          <p:nvPr/>
        </p:nvSpPr>
        <p:spPr>
          <a:xfrm>
            <a:off x="4808625" y="4717175"/>
            <a:ext cx="1719900" cy="53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bel"/>
                <a:ea typeface="Abel"/>
                <a:cs typeface="Abel"/>
                <a:sym typeface="Abel"/>
              </a:rPr>
              <a:t>(Wise, 2022)</a:t>
            </a:r>
            <a:endParaRPr>
              <a:latin typeface="Abel"/>
              <a:ea typeface="Abel"/>
              <a:cs typeface="Abel"/>
              <a:sym typeface="Abe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5" name="Shape 1775"/>
        <p:cNvGrpSpPr/>
        <p:nvPr/>
      </p:nvGrpSpPr>
      <p:grpSpPr>
        <a:xfrm>
          <a:off x="0" y="0"/>
          <a:ext cx="0" cy="0"/>
          <a:chOff x="0" y="0"/>
          <a:chExt cx="0" cy="0"/>
        </a:xfrm>
      </p:grpSpPr>
      <p:sp>
        <p:nvSpPr>
          <p:cNvPr id="1776" name="Google Shape;1776;p137"/>
          <p:cNvSpPr txBox="1"/>
          <p:nvPr>
            <p:ph type="title"/>
          </p:nvPr>
        </p:nvSpPr>
        <p:spPr>
          <a:xfrm>
            <a:off x="1795500" y="2924775"/>
            <a:ext cx="5553000" cy="1929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Differentiate how students demonstrate competencies</a:t>
            </a:r>
            <a:endParaRPr/>
          </a:p>
        </p:txBody>
      </p:sp>
      <p:sp>
        <p:nvSpPr>
          <p:cNvPr id="1777" name="Google Shape;1777;p137"/>
          <p:cNvSpPr txBox="1"/>
          <p:nvPr>
            <p:ph idx="2" type="title"/>
          </p:nvPr>
        </p:nvSpPr>
        <p:spPr>
          <a:xfrm>
            <a:off x="361825" y="691825"/>
            <a:ext cx="2650500" cy="151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grpSp>
        <p:nvGrpSpPr>
          <p:cNvPr id="1778" name="Google Shape;1778;p137"/>
          <p:cNvGrpSpPr/>
          <p:nvPr/>
        </p:nvGrpSpPr>
        <p:grpSpPr>
          <a:xfrm>
            <a:off x="3305703" y="403591"/>
            <a:ext cx="2532577" cy="2521182"/>
            <a:chOff x="1490400" y="542500"/>
            <a:chExt cx="4634175" cy="4613325"/>
          </a:xfrm>
        </p:grpSpPr>
        <p:sp>
          <p:nvSpPr>
            <p:cNvPr id="1779" name="Google Shape;1779;p137"/>
            <p:cNvSpPr/>
            <p:nvPr/>
          </p:nvSpPr>
          <p:spPr>
            <a:xfrm>
              <a:off x="5536625" y="2573950"/>
              <a:ext cx="505375" cy="511100"/>
            </a:xfrm>
            <a:custGeom>
              <a:rect b="b" l="l" r="r" t="t"/>
              <a:pathLst>
                <a:path extrusionOk="0" h="20444" w="20215">
                  <a:moveTo>
                    <a:pt x="5438" y="1"/>
                  </a:moveTo>
                  <a:lnTo>
                    <a:pt x="1802" y="1935"/>
                  </a:lnTo>
                  <a:lnTo>
                    <a:pt x="4404" y="6805"/>
                  </a:lnTo>
                  <a:cubicBezTo>
                    <a:pt x="4404" y="6805"/>
                    <a:pt x="0" y="10875"/>
                    <a:pt x="3003" y="16479"/>
                  </a:cubicBezTo>
                  <a:cubicBezTo>
                    <a:pt x="4631" y="19547"/>
                    <a:pt x="7109" y="20443"/>
                    <a:pt x="9326" y="20443"/>
                  </a:cubicBezTo>
                  <a:cubicBezTo>
                    <a:pt x="11013" y="20443"/>
                    <a:pt x="12549" y="19924"/>
                    <a:pt x="13443" y="19448"/>
                  </a:cubicBezTo>
                  <a:cubicBezTo>
                    <a:pt x="15045" y="18614"/>
                    <a:pt x="20215" y="15345"/>
                    <a:pt x="16646" y="8874"/>
                  </a:cubicBezTo>
                  <a:lnTo>
                    <a:pt x="16646" y="8874"/>
                  </a:lnTo>
                  <a:lnTo>
                    <a:pt x="12976" y="10842"/>
                  </a:lnTo>
                  <a:cubicBezTo>
                    <a:pt x="12976" y="10842"/>
                    <a:pt x="14644" y="13944"/>
                    <a:pt x="11442" y="15712"/>
                  </a:cubicBezTo>
                  <a:cubicBezTo>
                    <a:pt x="10923" y="16020"/>
                    <a:pt x="10345" y="16170"/>
                    <a:pt x="9768" y="16170"/>
                  </a:cubicBezTo>
                  <a:cubicBezTo>
                    <a:pt x="8972" y="16170"/>
                    <a:pt x="8177" y="15886"/>
                    <a:pt x="7539" y="15345"/>
                  </a:cubicBezTo>
                  <a:cubicBezTo>
                    <a:pt x="6605" y="14578"/>
                    <a:pt x="6138" y="13410"/>
                    <a:pt x="6205" y="12209"/>
                  </a:cubicBezTo>
                  <a:cubicBezTo>
                    <a:pt x="6272" y="10842"/>
                    <a:pt x="7139" y="9174"/>
                    <a:pt x="9874" y="8306"/>
                  </a:cubicBezTo>
                  <a:lnTo>
                    <a:pt x="543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137"/>
            <p:cNvSpPr/>
            <p:nvPr/>
          </p:nvSpPr>
          <p:spPr>
            <a:xfrm>
              <a:off x="5510775" y="2444700"/>
              <a:ext cx="138450" cy="135950"/>
            </a:xfrm>
            <a:custGeom>
              <a:rect b="b" l="l" r="r" t="t"/>
              <a:pathLst>
                <a:path extrusionOk="0" h="5438" w="5538">
                  <a:moveTo>
                    <a:pt x="3703" y="0"/>
                  </a:moveTo>
                  <a:lnTo>
                    <a:pt x="0" y="1968"/>
                  </a:lnTo>
                  <a:lnTo>
                    <a:pt x="1835" y="5437"/>
                  </a:lnTo>
                  <a:lnTo>
                    <a:pt x="5538" y="3469"/>
                  </a:lnTo>
                  <a:lnTo>
                    <a:pt x="370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137"/>
            <p:cNvSpPr/>
            <p:nvPr/>
          </p:nvSpPr>
          <p:spPr>
            <a:xfrm>
              <a:off x="2279300" y="806225"/>
              <a:ext cx="366125" cy="455150"/>
            </a:xfrm>
            <a:custGeom>
              <a:rect b="b" l="l" r="r" t="t"/>
              <a:pathLst>
                <a:path extrusionOk="0" h="18206" w="14645">
                  <a:moveTo>
                    <a:pt x="5811" y="0"/>
                  </a:moveTo>
                  <a:cubicBezTo>
                    <a:pt x="3765" y="0"/>
                    <a:pt x="1278" y="872"/>
                    <a:pt x="0" y="4662"/>
                  </a:cubicBezTo>
                  <a:lnTo>
                    <a:pt x="3436" y="5863"/>
                  </a:lnTo>
                  <a:cubicBezTo>
                    <a:pt x="3436" y="5863"/>
                    <a:pt x="4140" y="3752"/>
                    <a:pt x="6210" y="3752"/>
                  </a:cubicBezTo>
                  <a:cubicBezTo>
                    <a:pt x="6567" y="3752"/>
                    <a:pt x="6964" y="3815"/>
                    <a:pt x="7406" y="3962"/>
                  </a:cubicBezTo>
                  <a:cubicBezTo>
                    <a:pt x="8607" y="4329"/>
                    <a:pt x="9441" y="5396"/>
                    <a:pt x="9507" y="6664"/>
                  </a:cubicBezTo>
                  <a:cubicBezTo>
                    <a:pt x="9541" y="7698"/>
                    <a:pt x="9107" y="8665"/>
                    <a:pt x="8306" y="9332"/>
                  </a:cubicBezTo>
                  <a:cubicBezTo>
                    <a:pt x="7790" y="9757"/>
                    <a:pt x="7079" y="10079"/>
                    <a:pt x="6180" y="10079"/>
                  </a:cubicBezTo>
                  <a:cubicBezTo>
                    <a:pt x="5454" y="10079"/>
                    <a:pt x="4605" y="9869"/>
                    <a:pt x="3636" y="9332"/>
                  </a:cubicBezTo>
                  <a:lnTo>
                    <a:pt x="1001" y="17038"/>
                  </a:lnTo>
                  <a:lnTo>
                    <a:pt x="4370" y="18205"/>
                  </a:lnTo>
                  <a:lnTo>
                    <a:pt x="5938" y="13702"/>
                  </a:lnTo>
                  <a:cubicBezTo>
                    <a:pt x="5938" y="13702"/>
                    <a:pt x="6028" y="13709"/>
                    <a:pt x="6189" y="13709"/>
                  </a:cubicBezTo>
                  <a:cubicBezTo>
                    <a:pt x="7242" y="13709"/>
                    <a:pt x="11318" y="13408"/>
                    <a:pt x="12910" y="8865"/>
                  </a:cubicBezTo>
                  <a:cubicBezTo>
                    <a:pt x="14644" y="3862"/>
                    <a:pt x="10541" y="1160"/>
                    <a:pt x="8640" y="493"/>
                  </a:cubicBezTo>
                  <a:cubicBezTo>
                    <a:pt x="8081" y="306"/>
                    <a:pt x="7024" y="0"/>
                    <a:pt x="58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137"/>
            <p:cNvSpPr/>
            <p:nvPr/>
          </p:nvSpPr>
          <p:spPr>
            <a:xfrm>
              <a:off x="2261775" y="1271350"/>
              <a:ext cx="113450" cy="110100"/>
            </a:xfrm>
            <a:custGeom>
              <a:rect b="b" l="l" r="r" t="t"/>
              <a:pathLst>
                <a:path extrusionOk="0" h="4404" w="4538">
                  <a:moveTo>
                    <a:pt x="1135" y="1"/>
                  </a:moveTo>
                  <a:lnTo>
                    <a:pt x="1" y="3203"/>
                  </a:lnTo>
                  <a:lnTo>
                    <a:pt x="3437" y="4404"/>
                  </a:lnTo>
                  <a:lnTo>
                    <a:pt x="4538" y="1201"/>
                  </a:lnTo>
                  <a:lnTo>
                    <a:pt x="113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137"/>
            <p:cNvSpPr/>
            <p:nvPr/>
          </p:nvSpPr>
          <p:spPr>
            <a:xfrm>
              <a:off x="1808125" y="693150"/>
              <a:ext cx="226025" cy="261325"/>
            </a:xfrm>
            <a:custGeom>
              <a:rect b="b" l="l" r="r" t="t"/>
              <a:pathLst>
                <a:path extrusionOk="0" h="10453" w="9041">
                  <a:moveTo>
                    <a:pt x="4941" y="0"/>
                  </a:moveTo>
                  <a:cubicBezTo>
                    <a:pt x="4452" y="0"/>
                    <a:pt x="4014" y="78"/>
                    <a:pt x="3703" y="179"/>
                  </a:cubicBezTo>
                  <a:cubicBezTo>
                    <a:pt x="2869" y="379"/>
                    <a:pt x="1" y="1446"/>
                    <a:pt x="1068" y="4949"/>
                  </a:cubicBezTo>
                  <a:lnTo>
                    <a:pt x="3070" y="4382"/>
                  </a:lnTo>
                  <a:cubicBezTo>
                    <a:pt x="2769" y="3414"/>
                    <a:pt x="3336" y="2414"/>
                    <a:pt x="4304" y="2180"/>
                  </a:cubicBezTo>
                  <a:cubicBezTo>
                    <a:pt x="4486" y="2120"/>
                    <a:pt x="4670" y="2090"/>
                    <a:pt x="4850" y="2090"/>
                  </a:cubicBezTo>
                  <a:cubicBezTo>
                    <a:pt x="5365" y="2090"/>
                    <a:pt x="5851" y="2327"/>
                    <a:pt x="6172" y="2747"/>
                  </a:cubicBezTo>
                  <a:cubicBezTo>
                    <a:pt x="6539" y="3214"/>
                    <a:pt x="6672" y="3815"/>
                    <a:pt x="6505" y="4415"/>
                  </a:cubicBezTo>
                  <a:cubicBezTo>
                    <a:pt x="6339" y="5049"/>
                    <a:pt x="5738" y="5783"/>
                    <a:pt x="4304" y="5950"/>
                  </a:cubicBezTo>
                  <a:lnTo>
                    <a:pt x="5605" y="10453"/>
                  </a:lnTo>
                  <a:lnTo>
                    <a:pt x="7606" y="9886"/>
                  </a:lnTo>
                  <a:lnTo>
                    <a:pt x="6839" y="7251"/>
                  </a:lnTo>
                  <a:cubicBezTo>
                    <a:pt x="8340" y="6250"/>
                    <a:pt x="9040" y="4382"/>
                    <a:pt x="8507" y="2681"/>
                  </a:cubicBezTo>
                  <a:cubicBezTo>
                    <a:pt x="7901" y="549"/>
                    <a:pt x="6240" y="0"/>
                    <a:pt x="49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137"/>
            <p:cNvSpPr/>
            <p:nvPr/>
          </p:nvSpPr>
          <p:spPr>
            <a:xfrm>
              <a:off x="1954900" y="962800"/>
              <a:ext cx="63400" cy="60900"/>
            </a:xfrm>
            <a:custGeom>
              <a:rect b="b" l="l" r="r" t="t"/>
              <a:pathLst>
                <a:path extrusionOk="0" h="2436" w="2536">
                  <a:moveTo>
                    <a:pt x="2002" y="0"/>
                  </a:moveTo>
                  <a:lnTo>
                    <a:pt x="1" y="567"/>
                  </a:lnTo>
                  <a:lnTo>
                    <a:pt x="534" y="2435"/>
                  </a:lnTo>
                  <a:lnTo>
                    <a:pt x="2536" y="1868"/>
                  </a:lnTo>
                  <a:lnTo>
                    <a:pt x="200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137"/>
            <p:cNvSpPr/>
            <p:nvPr/>
          </p:nvSpPr>
          <p:spPr>
            <a:xfrm>
              <a:off x="5646700" y="1901800"/>
              <a:ext cx="301900" cy="401225"/>
            </a:xfrm>
            <a:custGeom>
              <a:rect b="b" l="l" r="r" t="t"/>
              <a:pathLst>
                <a:path extrusionOk="0" h="16049" w="12076">
                  <a:moveTo>
                    <a:pt x="4837" y="1"/>
                  </a:moveTo>
                  <a:lnTo>
                    <a:pt x="4704" y="4237"/>
                  </a:lnTo>
                  <a:cubicBezTo>
                    <a:pt x="4704" y="4237"/>
                    <a:pt x="267" y="5238"/>
                    <a:pt x="134" y="10108"/>
                  </a:cubicBezTo>
                  <a:cubicBezTo>
                    <a:pt x="1" y="14778"/>
                    <a:pt x="4137" y="15979"/>
                    <a:pt x="5938" y="16045"/>
                  </a:cubicBezTo>
                  <a:cubicBezTo>
                    <a:pt x="6002" y="16047"/>
                    <a:pt x="6074" y="16048"/>
                    <a:pt x="6152" y="16048"/>
                  </a:cubicBezTo>
                  <a:cubicBezTo>
                    <a:pt x="7734" y="16048"/>
                    <a:pt x="11981" y="15614"/>
                    <a:pt x="12076" y="10241"/>
                  </a:cubicBezTo>
                  <a:lnTo>
                    <a:pt x="8874" y="10141"/>
                  </a:lnTo>
                  <a:cubicBezTo>
                    <a:pt x="8874" y="10141"/>
                    <a:pt x="8808" y="12810"/>
                    <a:pt x="6089" y="12810"/>
                  </a:cubicBezTo>
                  <a:cubicBezTo>
                    <a:pt x="6072" y="12810"/>
                    <a:pt x="6055" y="12810"/>
                    <a:pt x="6038" y="12810"/>
                  </a:cubicBezTo>
                  <a:cubicBezTo>
                    <a:pt x="4937" y="12810"/>
                    <a:pt x="3937" y="12109"/>
                    <a:pt x="3570" y="11075"/>
                  </a:cubicBezTo>
                  <a:cubicBezTo>
                    <a:pt x="3236" y="10241"/>
                    <a:pt x="3370" y="9274"/>
                    <a:pt x="3870" y="8507"/>
                  </a:cubicBezTo>
                  <a:cubicBezTo>
                    <a:pt x="4322" y="7816"/>
                    <a:pt x="5175" y="7168"/>
                    <a:pt x="6581" y="7168"/>
                  </a:cubicBezTo>
                  <a:cubicBezTo>
                    <a:pt x="6941" y="7168"/>
                    <a:pt x="7338" y="7211"/>
                    <a:pt x="7773" y="7306"/>
                  </a:cubicBezTo>
                  <a:lnTo>
                    <a:pt x="7973" y="101"/>
                  </a:lnTo>
                  <a:lnTo>
                    <a:pt x="483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137"/>
            <p:cNvSpPr/>
            <p:nvPr/>
          </p:nvSpPr>
          <p:spPr>
            <a:xfrm>
              <a:off x="5767625" y="1790900"/>
              <a:ext cx="81750" cy="76725"/>
            </a:xfrm>
            <a:custGeom>
              <a:rect b="b" l="l" r="r" t="t"/>
              <a:pathLst>
                <a:path extrusionOk="0" h="3069" w="3270">
                  <a:moveTo>
                    <a:pt x="67" y="0"/>
                  </a:moveTo>
                  <a:lnTo>
                    <a:pt x="0" y="2969"/>
                  </a:lnTo>
                  <a:lnTo>
                    <a:pt x="3203" y="3069"/>
                  </a:lnTo>
                  <a:lnTo>
                    <a:pt x="3269" y="67"/>
                  </a:lnTo>
                  <a:lnTo>
                    <a:pt x="6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137"/>
            <p:cNvSpPr/>
            <p:nvPr/>
          </p:nvSpPr>
          <p:spPr>
            <a:xfrm>
              <a:off x="4511725" y="4889775"/>
              <a:ext cx="810600" cy="263550"/>
            </a:xfrm>
            <a:custGeom>
              <a:rect b="b" l="l" r="r" t="t"/>
              <a:pathLst>
                <a:path extrusionOk="0" h="10542" w="32424">
                  <a:moveTo>
                    <a:pt x="1" y="1"/>
                  </a:moveTo>
                  <a:lnTo>
                    <a:pt x="1" y="10541"/>
                  </a:lnTo>
                  <a:lnTo>
                    <a:pt x="32424" y="10541"/>
                  </a:lnTo>
                  <a:lnTo>
                    <a:pt x="324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137"/>
            <p:cNvSpPr/>
            <p:nvPr/>
          </p:nvSpPr>
          <p:spPr>
            <a:xfrm>
              <a:off x="4477525" y="4815550"/>
              <a:ext cx="873150" cy="74250"/>
            </a:xfrm>
            <a:custGeom>
              <a:rect b="b" l="l" r="r" t="t"/>
              <a:pathLst>
                <a:path extrusionOk="0" h="2970" w="34926">
                  <a:moveTo>
                    <a:pt x="1" y="1"/>
                  </a:moveTo>
                  <a:lnTo>
                    <a:pt x="1" y="2970"/>
                  </a:lnTo>
                  <a:lnTo>
                    <a:pt x="34926" y="2970"/>
                  </a:lnTo>
                  <a:lnTo>
                    <a:pt x="3492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137"/>
            <p:cNvSpPr/>
            <p:nvPr/>
          </p:nvSpPr>
          <p:spPr>
            <a:xfrm>
              <a:off x="4897000" y="4815550"/>
              <a:ext cx="453675" cy="337775"/>
            </a:xfrm>
            <a:custGeom>
              <a:rect b="b" l="l" r="r" t="t"/>
              <a:pathLst>
                <a:path extrusionOk="0" h="13511" w="18147">
                  <a:moveTo>
                    <a:pt x="1" y="1"/>
                  </a:moveTo>
                  <a:lnTo>
                    <a:pt x="1" y="2669"/>
                  </a:lnTo>
                  <a:lnTo>
                    <a:pt x="668" y="13510"/>
                  </a:lnTo>
                  <a:lnTo>
                    <a:pt x="17013" y="13510"/>
                  </a:lnTo>
                  <a:lnTo>
                    <a:pt x="17013" y="2970"/>
                  </a:lnTo>
                  <a:lnTo>
                    <a:pt x="18147" y="2970"/>
                  </a:lnTo>
                  <a:lnTo>
                    <a:pt x="1814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137"/>
            <p:cNvSpPr/>
            <p:nvPr/>
          </p:nvSpPr>
          <p:spPr>
            <a:xfrm>
              <a:off x="4624300" y="4931475"/>
              <a:ext cx="165150" cy="40050"/>
            </a:xfrm>
            <a:custGeom>
              <a:rect b="b" l="l" r="r" t="t"/>
              <a:pathLst>
                <a:path extrusionOk="0" h="1602" w="6606">
                  <a:moveTo>
                    <a:pt x="1" y="0"/>
                  </a:moveTo>
                  <a:lnTo>
                    <a:pt x="1" y="1602"/>
                  </a:lnTo>
                  <a:lnTo>
                    <a:pt x="6605" y="1602"/>
                  </a:lnTo>
                  <a:lnTo>
                    <a:pt x="660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137"/>
            <p:cNvSpPr/>
            <p:nvPr/>
          </p:nvSpPr>
          <p:spPr>
            <a:xfrm>
              <a:off x="4603450" y="5021525"/>
              <a:ext cx="211025" cy="83425"/>
            </a:xfrm>
            <a:custGeom>
              <a:rect b="b" l="l" r="r" t="t"/>
              <a:pathLst>
                <a:path extrusionOk="0" h="3337" w="8441">
                  <a:moveTo>
                    <a:pt x="1" y="1"/>
                  </a:moveTo>
                  <a:lnTo>
                    <a:pt x="1" y="3337"/>
                  </a:lnTo>
                  <a:lnTo>
                    <a:pt x="8440" y="3337"/>
                  </a:lnTo>
                  <a:lnTo>
                    <a:pt x="844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137"/>
            <p:cNvSpPr/>
            <p:nvPr/>
          </p:nvSpPr>
          <p:spPr>
            <a:xfrm>
              <a:off x="1530425" y="4062600"/>
              <a:ext cx="236875" cy="78725"/>
            </a:xfrm>
            <a:custGeom>
              <a:rect b="b" l="l" r="r" t="t"/>
              <a:pathLst>
                <a:path extrusionOk="0" h="3149" w="9475">
                  <a:moveTo>
                    <a:pt x="2360" y="0"/>
                  </a:moveTo>
                  <a:cubicBezTo>
                    <a:pt x="1619" y="0"/>
                    <a:pt x="893" y="148"/>
                    <a:pt x="301" y="598"/>
                  </a:cubicBezTo>
                  <a:cubicBezTo>
                    <a:pt x="101" y="698"/>
                    <a:pt x="1" y="898"/>
                    <a:pt x="1" y="1131"/>
                  </a:cubicBezTo>
                  <a:cubicBezTo>
                    <a:pt x="67" y="1265"/>
                    <a:pt x="168" y="1398"/>
                    <a:pt x="301" y="1498"/>
                  </a:cubicBezTo>
                  <a:cubicBezTo>
                    <a:pt x="1742" y="2598"/>
                    <a:pt x="3605" y="3148"/>
                    <a:pt x="5458" y="3148"/>
                  </a:cubicBezTo>
                  <a:cubicBezTo>
                    <a:pt x="6864" y="3148"/>
                    <a:pt x="8265" y="2832"/>
                    <a:pt x="9474" y="2199"/>
                  </a:cubicBezTo>
                  <a:cubicBezTo>
                    <a:pt x="7606" y="1031"/>
                    <a:pt x="5471" y="297"/>
                    <a:pt x="3270" y="64"/>
                  </a:cubicBezTo>
                  <a:cubicBezTo>
                    <a:pt x="2969" y="25"/>
                    <a:pt x="2664" y="0"/>
                    <a:pt x="23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137"/>
            <p:cNvSpPr/>
            <p:nvPr/>
          </p:nvSpPr>
          <p:spPr>
            <a:xfrm>
              <a:off x="1595475" y="3869050"/>
              <a:ext cx="168475" cy="244350"/>
            </a:xfrm>
            <a:custGeom>
              <a:rect b="b" l="l" r="r" t="t"/>
              <a:pathLst>
                <a:path extrusionOk="0" h="9774" w="6739">
                  <a:moveTo>
                    <a:pt x="368" y="0"/>
                  </a:moveTo>
                  <a:cubicBezTo>
                    <a:pt x="101" y="467"/>
                    <a:pt x="1" y="1034"/>
                    <a:pt x="167" y="1568"/>
                  </a:cubicBezTo>
                  <a:cubicBezTo>
                    <a:pt x="601" y="3336"/>
                    <a:pt x="1468" y="4937"/>
                    <a:pt x="2703" y="6238"/>
                  </a:cubicBezTo>
                  <a:cubicBezTo>
                    <a:pt x="3937" y="7539"/>
                    <a:pt x="5271" y="8707"/>
                    <a:pt x="6739" y="9774"/>
                  </a:cubicBezTo>
                  <a:cubicBezTo>
                    <a:pt x="6105" y="5738"/>
                    <a:pt x="3570" y="2502"/>
                    <a:pt x="36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137"/>
            <p:cNvSpPr/>
            <p:nvPr/>
          </p:nvSpPr>
          <p:spPr>
            <a:xfrm>
              <a:off x="1758925" y="3876550"/>
              <a:ext cx="93425" cy="250200"/>
            </a:xfrm>
            <a:custGeom>
              <a:rect b="b" l="l" r="r" t="t"/>
              <a:pathLst>
                <a:path extrusionOk="0" h="10008" w="3737">
                  <a:moveTo>
                    <a:pt x="3203" y="1"/>
                  </a:moveTo>
                  <a:lnTo>
                    <a:pt x="3203" y="1"/>
                  </a:lnTo>
                  <a:cubicBezTo>
                    <a:pt x="1735" y="1035"/>
                    <a:pt x="734" y="2602"/>
                    <a:pt x="401" y="4337"/>
                  </a:cubicBezTo>
                  <a:cubicBezTo>
                    <a:pt x="34" y="6072"/>
                    <a:pt x="1" y="7873"/>
                    <a:pt x="301" y="9641"/>
                  </a:cubicBezTo>
                  <a:lnTo>
                    <a:pt x="334" y="10008"/>
                  </a:lnTo>
                  <a:cubicBezTo>
                    <a:pt x="1568" y="8206"/>
                    <a:pt x="2502" y="6205"/>
                    <a:pt x="3136" y="4137"/>
                  </a:cubicBezTo>
                  <a:cubicBezTo>
                    <a:pt x="3503" y="2769"/>
                    <a:pt x="3737" y="1268"/>
                    <a:pt x="320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137"/>
            <p:cNvSpPr/>
            <p:nvPr/>
          </p:nvSpPr>
          <p:spPr>
            <a:xfrm>
              <a:off x="1648850" y="4257650"/>
              <a:ext cx="196825" cy="186000"/>
            </a:xfrm>
            <a:custGeom>
              <a:rect b="b" l="l" r="r" t="t"/>
              <a:pathLst>
                <a:path extrusionOk="0" h="7440" w="7873">
                  <a:moveTo>
                    <a:pt x="7873" y="1"/>
                  </a:moveTo>
                  <a:lnTo>
                    <a:pt x="7873" y="1"/>
                  </a:lnTo>
                  <a:cubicBezTo>
                    <a:pt x="5938" y="234"/>
                    <a:pt x="4304" y="1268"/>
                    <a:pt x="2869" y="2536"/>
                  </a:cubicBezTo>
                  <a:cubicBezTo>
                    <a:pt x="1435" y="3837"/>
                    <a:pt x="434" y="5571"/>
                    <a:pt x="0" y="7439"/>
                  </a:cubicBezTo>
                  <a:cubicBezTo>
                    <a:pt x="1868" y="7339"/>
                    <a:pt x="3470" y="6005"/>
                    <a:pt x="4604" y="4537"/>
                  </a:cubicBezTo>
                  <a:cubicBezTo>
                    <a:pt x="5771" y="3036"/>
                    <a:pt x="6572" y="1435"/>
                    <a:pt x="7839" y="34"/>
                  </a:cubicBezTo>
                  <a:lnTo>
                    <a:pt x="787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137"/>
            <p:cNvSpPr/>
            <p:nvPr/>
          </p:nvSpPr>
          <p:spPr>
            <a:xfrm>
              <a:off x="1823975" y="3988300"/>
              <a:ext cx="100925" cy="291900"/>
            </a:xfrm>
            <a:custGeom>
              <a:rect b="b" l="l" r="r" t="t"/>
              <a:pathLst>
                <a:path extrusionOk="0" h="11676" w="4037">
                  <a:moveTo>
                    <a:pt x="2969" y="0"/>
                  </a:moveTo>
                  <a:lnTo>
                    <a:pt x="2969" y="0"/>
                  </a:lnTo>
                  <a:cubicBezTo>
                    <a:pt x="534" y="3403"/>
                    <a:pt x="0" y="7806"/>
                    <a:pt x="1535" y="11675"/>
                  </a:cubicBezTo>
                  <a:cubicBezTo>
                    <a:pt x="3636" y="8240"/>
                    <a:pt x="4037" y="3870"/>
                    <a:pt x="296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137"/>
            <p:cNvSpPr/>
            <p:nvPr/>
          </p:nvSpPr>
          <p:spPr>
            <a:xfrm>
              <a:off x="1748075" y="4403950"/>
              <a:ext cx="219350" cy="144150"/>
            </a:xfrm>
            <a:custGeom>
              <a:rect b="b" l="l" r="r" t="t"/>
              <a:pathLst>
                <a:path extrusionOk="0" h="5766" w="8774">
                  <a:moveTo>
                    <a:pt x="8159" y="1"/>
                  </a:moveTo>
                  <a:cubicBezTo>
                    <a:pt x="4810" y="1"/>
                    <a:pt x="1715" y="1895"/>
                    <a:pt x="201" y="4923"/>
                  </a:cubicBezTo>
                  <a:cubicBezTo>
                    <a:pt x="101" y="5123"/>
                    <a:pt x="1" y="5390"/>
                    <a:pt x="134" y="5590"/>
                  </a:cubicBezTo>
                  <a:cubicBezTo>
                    <a:pt x="273" y="5701"/>
                    <a:pt x="434" y="5766"/>
                    <a:pt x="599" y="5766"/>
                  </a:cubicBezTo>
                  <a:cubicBezTo>
                    <a:pt x="633" y="5766"/>
                    <a:pt x="667" y="5763"/>
                    <a:pt x="701" y="5757"/>
                  </a:cubicBezTo>
                  <a:cubicBezTo>
                    <a:pt x="2369" y="5624"/>
                    <a:pt x="3870" y="4623"/>
                    <a:pt x="5105" y="3489"/>
                  </a:cubicBezTo>
                  <a:cubicBezTo>
                    <a:pt x="6339" y="2321"/>
                    <a:pt x="7406" y="987"/>
                    <a:pt x="8774" y="20"/>
                  </a:cubicBezTo>
                  <a:lnTo>
                    <a:pt x="8741" y="20"/>
                  </a:lnTo>
                  <a:cubicBezTo>
                    <a:pt x="8546" y="7"/>
                    <a:pt x="8352" y="1"/>
                    <a:pt x="81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137"/>
            <p:cNvSpPr/>
            <p:nvPr/>
          </p:nvSpPr>
          <p:spPr>
            <a:xfrm>
              <a:off x="1939050" y="4102225"/>
              <a:ext cx="91775" cy="295550"/>
            </a:xfrm>
            <a:custGeom>
              <a:rect b="b" l="l" r="r" t="t"/>
              <a:pathLst>
                <a:path extrusionOk="0" h="11822" w="3671">
                  <a:moveTo>
                    <a:pt x="2890" y="0"/>
                  </a:moveTo>
                  <a:cubicBezTo>
                    <a:pt x="2818" y="0"/>
                    <a:pt x="2751" y="31"/>
                    <a:pt x="2703" y="80"/>
                  </a:cubicBezTo>
                  <a:cubicBezTo>
                    <a:pt x="1635" y="614"/>
                    <a:pt x="1102" y="1815"/>
                    <a:pt x="801" y="2949"/>
                  </a:cubicBezTo>
                  <a:cubicBezTo>
                    <a:pt x="1" y="5851"/>
                    <a:pt x="67" y="8920"/>
                    <a:pt x="968" y="11822"/>
                  </a:cubicBezTo>
                  <a:lnTo>
                    <a:pt x="968" y="11722"/>
                  </a:lnTo>
                  <a:cubicBezTo>
                    <a:pt x="1135" y="11455"/>
                    <a:pt x="1135" y="11321"/>
                    <a:pt x="1302" y="10988"/>
                  </a:cubicBezTo>
                  <a:cubicBezTo>
                    <a:pt x="1435" y="10621"/>
                    <a:pt x="1602" y="10287"/>
                    <a:pt x="1802" y="9954"/>
                  </a:cubicBezTo>
                  <a:cubicBezTo>
                    <a:pt x="2669" y="8619"/>
                    <a:pt x="2869" y="6918"/>
                    <a:pt x="3203" y="5350"/>
                  </a:cubicBezTo>
                  <a:cubicBezTo>
                    <a:pt x="3403" y="4483"/>
                    <a:pt x="3537" y="3649"/>
                    <a:pt x="3603" y="2782"/>
                  </a:cubicBezTo>
                  <a:cubicBezTo>
                    <a:pt x="3670" y="1881"/>
                    <a:pt x="3503" y="1014"/>
                    <a:pt x="3170" y="213"/>
                  </a:cubicBezTo>
                  <a:cubicBezTo>
                    <a:pt x="3136" y="147"/>
                    <a:pt x="3070" y="47"/>
                    <a:pt x="2970" y="13"/>
                  </a:cubicBezTo>
                  <a:cubicBezTo>
                    <a:pt x="2943" y="4"/>
                    <a:pt x="2916" y="0"/>
                    <a:pt x="289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137"/>
            <p:cNvSpPr/>
            <p:nvPr/>
          </p:nvSpPr>
          <p:spPr>
            <a:xfrm>
              <a:off x="2217600" y="4194200"/>
              <a:ext cx="95925" cy="244450"/>
            </a:xfrm>
            <a:custGeom>
              <a:rect b="b" l="l" r="r" t="t"/>
              <a:pathLst>
                <a:path extrusionOk="0" h="9778" w="3837">
                  <a:moveTo>
                    <a:pt x="3324" y="0"/>
                  </a:moveTo>
                  <a:cubicBezTo>
                    <a:pt x="3110" y="0"/>
                    <a:pt x="2927" y="215"/>
                    <a:pt x="2802" y="371"/>
                  </a:cubicBezTo>
                  <a:cubicBezTo>
                    <a:pt x="867" y="2906"/>
                    <a:pt x="0" y="6675"/>
                    <a:pt x="801" y="9777"/>
                  </a:cubicBezTo>
                  <a:cubicBezTo>
                    <a:pt x="2602" y="7142"/>
                    <a:pt x="3636" y="4073"/>
                    <a:pt x="3803" y="871"/>
                  </a:cubicBezTo>
                  <a:cubicBezTo>
                    <a:pt x="3836" y="537"/>
                    <a:pt x="3736" y="37"/>
                    <a:pt x="3369" y="4"/>
                  </a:cubicBezTo>
                  <a:cubicBezTo>
                    <a:pt x="3354" y="1"/>
                    <a:pt x="3339" y="0"/>
                    <a:pt x="332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137"/>
            <p:cNvSpPr/>
            <p:nvPr/>
          </p:nvSpPr>
          <p:spPr>
            <a:xfrm>
              <a:off x="2262625" y="4374175"/>
              <a:ext cx="280225" cy="90600"/>
            </a:xfrm>
            <a:custGeom>
              <a:rect b="b" l="l" r="r" t="t"/>
              <a:pathLst>
                <a:path extrusionOk="0" h="3624" w="11209">
                  <a:moveTo>
                    <a:pt x="7117" y="1"/>
                  </a:moveTo>
                  <a:cubicBezTo>
                    <a:pt x="6453" y="1"/>
                    <a:pt x="5788" y="71"/>
                    <a:pt x="5137" y="210"/>
                  </a:cubicBezTo>
                  <a:cubicBezTo>
                    <a:pt x="3103" y="677"/>
                    <a:pt x="1268" y="1611"/>
                    <a:pt x="0" y="3245"/>
                  </a:cubicBezTo>
                  <a:cubicBezTo>
                    <a:pt x="987" y="3501"/>
                    <a:pt x="2016" y="3624"/>
                    <a:pt x="3054" y="3624"/>
                  </a:cubicBezTo>
                  <a:cubicBezTo>
                    <a:pt x="5944" y="3624"/>
                    <a:pt x="8901" y="2671"/>
                    <a:pt x="11208" y="977"/>
                  </a:cubicBezTo>
                  <a:cubicBezTo>
                    <a:pt x="9938" y="319"/>
                    <a:pt x="8529" y="1"/>
                    <a:pt x="711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137"/>
            <p:cNvSpPr/>
            <p:nvPr/>
          </p:nvSpPr>
          <p:spPr>
            <a:xfrm>
              <a:off x="2283475" y="4256825"/>
              <a:ext cx="254375" cy="146800"/>
            </a:xfrm>
            <a:custGeom>
              <a:rect b="b" l="l" r="r" t="t"/>
              <a:pathLst>
                <a:path extrusionOk="0" h="5872" w="10175">
                  <a:moveTo>
                    <a:pt x="10174" y="0"/>
                  </a:moveTo>
                  <a:lnTo>
                    <a:pt x="10174" y="0"/>
                  </a:lnTo>
                  <a:cubicBezTo>
                    <a:pt x="6138" y="201"/>
                    <a:pt x="2102" y="2435"/>
                    <a:pt x="0" y="5871"/>
                  </a:cubicBezTo>
                  <a:cubicBezTo>
                    <a:pt x="401" y="5371"/>
                    <a:pt x="1301" y="5237"/>
                    <a:pt x="1968" y="5104"/>
                  </a:cubicBezTo>
                  <a:cubicBezTo>
                    <a:pt x="3636" y="4770"/>
                    <a:pt x="5304" y="4437"/>
                    <a:pt x="6838" y="3670"/>
                  </a:cubicBezTo>
                  <a:cubicBezTo>
                    <a:pt x="8373" y="2902"/>
                    <a:pt x="9707" y="1635"/>
                    <a:pt x="1017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137"/>
            <p:cNvSpPr/>
            <p:nvPr/>
          </p:nvSpPr>
          <p:spPr>
            <a:xfrm>
              <a:off x="2191725" y="3857375"/>
              <a:ext cx="87600" cy="301075"/>
            </a:xfrm>
            <a:custGeom>
              <a:rect b="b" l="l" r="r" t="t"/>
              <a:pathLst>
                <a:path extrusionOk="0" h="12043" w="3504">
                  <a:moveTo>
                    <a:pt x="2169" y="0"/>
                  </a:moveTo>
                  <a:cubicBezTo>
                    <a:pt x="201" y="3803"/>
                    <a:pt x="1" y="8240"/>
                    <a:pt x="2002" y="12042"/>
                  </a:cubicBezTo>
                  <a:lnTo>
                    <a:pt x="2069" y="11842"/>
                  </a:lnTo>
                  <a:cubicBezTo>
                    <a:pt x="2703" y="9907"/>
                    <a:pt x="3137" y="7906"/>
                    <a:pt x="3370" y="5871"/>
                  </a:cubicBezTo>
                  <a:cubicBezTo>
                    <a:pt x="3503" y="3870"/>
                    <a:pt x="3237" y="1702"/>
                    <a:pt x="216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137"/>
            <p:cNvSpPr/>
            <p:nvPr/>
          </p:nvSpPr>
          <p:spPr>
            <a:xfrm>
              <a:off x="2408550" y="3869875"/>
              <a:ext cx="294400" cy="200225"/>
            </a:xfrm>
            <a:custGeom>
              <a:rect b="b" l="l" r="r" t="t"/>
              <a:pathLst>
                <a:path extrusionOk="0" h="8009" w="11776">
                  <a:moveTo>
                    <a:pt x="11776" y="1"/>
                  </a:moveTo>
                  <a:cubicBezTo>
                    <a:pt x="7006" y="468"/>
                    <a:pt x="2302" y="3837"/>
                    <a:pt x="1" y="8006"/>
                  </a:cubicBezTo>
                  <a:cubicBezTo>
                    <a:pt x="69" y="8008"/>
                    <a:pt x="137" y="8008"/>
                    <a:pt x="206" y="8008"/>
                  </a:cubicBezTo>
                  <a:cubicBezTo>
                    <a:pt x="5075" y="8008"/>
                    <a:pt x="9967" y="4507"/>
                    <a:pt x="1177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137"/>
            <p:cNvSpPr/>
            <p:nvPr/>
          </p:nvSpPr>
          <p:spPr>
            <a:xfrm>
              <a:off x="2372700" y="4073125"/>
              <a:ext cx="350275" cy="129050"/>
            </a:xfrm>
            <a:custGeom>
              <a:rect b="b" l="l" r="r" t="t"/>
              <a:pathLst>
                <a:path extrusionOk="0" h="5162" w="14011">
                  <a:moveTo>
                    <a:pt x="5045" y="0"/>
                  </a:moveTo>
                  <a:cubicBezTo>
                    <a:pt x="3472" y="0"/>
                    <a:pt x="1883" y="206"/>
                    <a:pt x="301" y="577"/>
                  </a:cubicBezTo>
                  <a:lnTo>
                    <a:pt x="0" y="677"/>
                  </a:lnTo>
                  <a:cubicBezTo>
                    <a:pt x="3436" y="1211"/>
                    <a:pt x="6338" y="3412"/>
                    <a:pt x="9574" y="4747"/>
                  </a:cubicBezTo>
                  <a:cubicBezTo>
                    <a:pt x="10143" y="5002"/>
                    <a:pt x="10784" y="5161"/>
                    <a:pt x="11416" y="5161"/>
                  </a:cubicBezTo>
                  <a:cubicBezTo>
                    <a:pt x="11525" y="5161"/>
                    <a:pt x="11634" y="5157"/>
                    <a:pt x="11742" y="5147"/>
                  </a:cubicBezTo>
                  <a:cubicBezTo>
                    <a:pt x="13310" y="5147"/>
                    <a:pt x="14010" y="3145"/>
                    <a:pt x="12810" y="2145"/>
                  </a:cubicBezTo>
                  <a:cubicBezTo>
                    <a:pt x="12343" y="1744"/>
                    <a:pt x="11809" y="1411"/>
                    <a:pt x="11242" y="1211"/>
                  </a:cubicBezTo>
                  <a:cubicBezTo>
                    <a:pt x="9236" y="370"/>
                    <a:pt x="7154" y="0"/>
                    <a:pt x="504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137"/>
            <p:cNvSpPr/>
            <p:nvPr/>
          </p:nvSpPr>
          <p:spPr>
            <a:xfrm>
              <a:off x="2322675" y="4146175"/>
              <a:ext cx="245200" cy="127475"/>
            </a:xfrm>
            <a:custGeom>
              <a:rect b="b" l="l" r="r" t="t"/>
              <a:pathLst>
                <a:path extrusionOk="0" h="5099" w="9808">
                  <a:moveTo>
                    <a:pt x="553" y="0"/>
                  </a:moveTo>
                  <a:cubicBezTo>
                    <a:pt x="373" y="0"/>
                    <a:pt x="189" y="7"/>
                    <a:pt x="0" y="23"/>
                  </a:cubicBezTo>
                  <a:lnTo>
                    <a:pt x="0" y="157"/>
                  </a:lnTo>
                  <a:cubicBezTo>
                    <a:pt x="801" y="390"/>
                    <a:pt x="1034" y="790"/>
                    <a:pt x="1668" y="1324"/>
                  </a:cubicBezTo>
                  <a:cubicBezTo>
                    <a:pt x="3769" y="3092"/>
                    <a:pt x="6238" y="4360"/>
                    <a:pt x="8906" y="5060"/>
                  </a:cubicBezTo>
                  <a:cubicBezTo>
                    <a:pt x="8999" y="5083"/>
                    <a:pt x="9104" y="5099"/>
                    <a:pt x="9208" y="5099"/>
                  </a:cubicBezTo>
                  <a:cubicBezTo>
                    <a:pt x="9401" y="5099"/>
                    <a:pt x="9587" y="5046"/>
                    <a:pt x="9674" y="4893"/>
                  </a:cubicBezTo>
                  <a:cubicBezTo>
                    <a:pt x="9807" y="4627"/>
                    <a:pt x="9640" y="4393"/>
                    <a:pt x="9507" y="4226"/>
                  </a:cubicBezTo>
                  <a:cubicBezTo>
                    <a:pt x="8339" y="2859"/>
                    <a:pt x="6805" y="1825"/>
                    <a:pt x="5104" y="1224"/>
                  </a:cubicBezTo>
                  <a:cubicBezTo>
                    <a:pt x="3594" y="680"/>
                    <a:pt x="2275" y="0"/>
                    <a:pt x="55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137"/>
            <p:cNvSpPr/>
            <p:nvPr/>
          </p:nvSpPr>
          <p:spPr>
            <a:xfrm>
              <a:off x="2266800" y="3777350"/>
              <a:ext cx="281875" cy="100500"/>
            </a:xfrm>
            <a:custGeom>
              <a:rect b="b" l="l" r="r" t="t"/>
              <a:pathLst>
                <a:path extrusionOk="0" h="4020" w="11275">
                  <a:moveTo>
                    <a:pt x="2888" y="0"/>
                  </a:moveTo>
                  <a:cubicBezTo>
                    <a:pt x="1936" y="0"/>
                    <a:pt x="970" y="119"/>
                    <a:pt x="0" y="366"/>
                  </a:cubicBezTo>
                  <a:cubicBezTo>
                    <a:pt x="2543" y="2730"/>
                    <a:pt x="5892" y="4020"/>
                    <a:pt x="9347" y="4020"/>
                  </a:cubicBezTo>
                  <a:cubicBezTo>
                    <a:pt x="9744" y="4020"/>
                    <a:pt x="10142" y="4003"/>
                    <a:pt x="10541" y="3969"/>
                  </a:cubicBezTo>
                  <a:cubicBezTo>
                    <a:pt x="10708" y="3969"/>
                    <a:pt x="10875" y="3902"/>
                    <a:pt x="11008" y="3768"/>
                  </a:cubicBezTo>
                  <a:cubicBezTo>
                    <a:pt x="11275" y="3502"/>
                    <a:pt x="10941" y="3035"/>
                    <a:pt x="10641" y="2801"/>
                  </a:cubicBezTo>
                  <a:cubicBezTo>
                    <a:pt x="8330" y="1012"/>
                    <a:pt x="5668" y="0"/>
                    <a:pt x="288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137"/>
            <p:cNvSpPr/>
            <p:nvPr/>
          </p:nvSpPr>
          <p:spPr>
            <a:xfrm>
              <a:off x="2333500" y="3690825"/>
              <a:ext cx="328600" cy="88050"/>
            </a:xfrm>
            <a:custGeom>
              <a:rect b="b" l="l" r="r" t="t"/>
              <a:pathLst>
                <a:path extrusionOk="0" h="3522" w="13144">
                  <a:moveTo>
                    <a:pt x="8702" y="0"/>
                  </a:moveTo>
                  <a:cubicBezTo>
                    <a:pt x="5601" y="0"/>
                    <a:pt x="2549" y="988"/>
                    <a:pt x="1" y="2860"/>
                  </a:cubicBezTo>
                  <a:cubicBezTo>
                    <a:pt x="1628" y="3297"/>
                    <a:pt x="3307" y="3522"/>
                    <a:pt x="4989" y="3522"/>
                  </a:cubicBezTo>
                  <a:cubicBezTo>
                    <a:pt x="5617" y="3522"/>
                    <a:pt x="6246" y="3490"/>
                    <a:pt x="6872" y="3427"/>
                  </a:cubicBezTo>
                  <a:cubicBezTo>
                    <a:pt x="9207" y="3260"/>
                    <a:pt x="11409" y="2293"/>
                    <a:pt x="13143" y="691"/>
                  </a:cubicBezTo>
                  <a:cubicBezTo>
                    <a:pt x="11685" y="227"/>
                    <a:pt x="10188" y="0"/>
                    <a:pt x="870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137"/>
            <p:cNvSpPr/>
            <p:nvPr/>
          </p:nvSpPr>
          <p:spPr>
            <a:xfrm>
              <a:off x="2250975" y="3363025"/>
              <a:ext cx="55875" cy="232525"/>
            </a:xfrm>
            <a:custGeom>
              <a:rect b="b" l="l" r="r" t="t"/>
              <a:pathLst>
                <a:path extrusionOk="0" h="9301" w="2235">
                  <a:moveTo>
                    <a:pt x="1481" y="0"/>
                  </a:moveTo>
                  <a:cubicBezTo>
                    <a:pt x="1230" y="0"/>
                    <a:pt x="1015" y="339"/>
                    <a:pt x="900" y="627"/>
                  </a:cubicBezTo>
                  <a:cubicBezTo>
                    <a:pt x="1" y="3525"/>
                    <a:pt x="498" y="6689"/>
                    <a:pt x="2227" y="9223"/>
                  </a:cubicBezTo>
                  <a:lnTo>
                    <a:pt x="2227" y="9223"/>
                  </a:lnTo>
                  <a:cubicBezTo>
                    <a:pt x="1937" y="6157"/>
                    <a:pt x="2132" y="3737"/>
                    <a:pt x="1901" y="661"/>
                  </a:cubicBezTo>
                  <a:cubicBezTo>
                    <a:pt x="1901" y="394"/>
                    <a:pt x="1834" y="94"/>
                    <a:pt x="1600" y="27"/>
                  </a:cubicBezTo>
                  <a:cubicBezTo>
                    <a:pt x="1560" y="9"/>
                    <a:pt x="1520" y="0"/>
                    <a:pt x="1481" y="0"/>
                  </a:cubicBezTo>
                  <a:close/>
                  <a:moveTo>
                    <a:pt x="2227" y="9223"/>
                  </a:moveTo>
                  <a:cubicBezTo>
                    <a:pt x="2229" y="9248"/>
                    <a:pt x="2232" y="9274"/>
                    <a:pt x="2234" y="9300"/>
                  </a:cubicBezTo>
                  <a:lnTo>
                    <a:pt x="2234" y="9233"/>
                  </a:lnTo>
                  <a:cubicBezTo>
                    <a:pt x="2232" y="9230"/>
                    <a:pt x="2229" y="9226"/>
                    <a:pt x="2227" y="9223"/>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137"/>
            <p:cNvSpPr/>
            <p:nvPr/>
          </p:nvSpPr>
          <p:spPr>
            <a:xfrm>
              <a:off x="2300975" y="3361175"/>
              <a:ext cx="175150" cy="242700"/>
            </a:xfrm>
            <a:custGeom>
              <a:rect b="b" l="l" r="r" t="t"/>
              <a:pathLst>
                <a:path extrusionOk="0" h="9708" w="7006">
                  <a:moveTo>
                    <a:pt x="6772" y="1"/>
                  </a:moveTo>
                  <a:lnTo>
                    <a:pt x="6772" y="1"/>
                  </a:lnTo>
                  <a:cubicBezTo>
                    <a:pt x="5338" y="34"/>
                    <a:pt x="3970" y="701"/>
                    <a:pt x="3070" y="1835"/>
                  </a:cubicBezTo>
                  <a:cubicBezTo>
                    <a:pt x="2202" y="2936"/>
                    <a:pt x="1535" y="4237"/>
                    <a:pt x="1202" y="5605"/>
                  </a:cubicBezTo>
                  <a:cubicBezTo>
                    <a:pt x="768" y="6972"/>
                    <a:pt x="501" y="8373"/>
                    <a:pt x="1" y="9708"/>
                  </a:cubicBezTo>
                  <a:cubicBezTo>
                    <a:pt x="2036" y="8407"/>
                    <a:pt x="3770" y="6706"/>
                    <a:pt x="5138" y="4737"/>
                  </a:cubicBezTo>
                  <a:cubicBezTo>
                    <a:pt x="6138" y="3336"/>
                    <a:pt x="7006" y="1702"/>
                    <a:pt x="677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137"/>
            <p:cNvSpPr/>
            <p:nvPr/>
          </p:nvSpPr>
          <p:spPr>
            <a:xfrm>
              <a:off x="2425225" y="3375200"/>
              <a:ext cx="316925" cy="193650"/>
            </a:xfrm>
            <a:custGeom>
              <a:rect b="b" l="l" r="r" t="t"/>
              <a:pathLst>
                <a:path extrusionOk="0" h="7746" w="12677">
                  <a:moveTo>
                    <a:pt x="10990" y="0"/>
                  </a:moveTo>
                  <a:cubicBezTo>
                    <a:pt x="9959" y="0"/>
                    <a:pt x="8902" y="289"/>
                    <a:pt x="7940" y="674"/>
                  </a:cubicBezTo>
                  <a:cubicBezTo>
                    <a:pt x="4504" y="2075"/>
                    <a:pt x="1669" y="4410"/>
                    <a:pt x="1" y="7712"/>
                  </a:cubicBezTo>
                  <a:lnTo>
                    <a:pt x="68" y="7746"/>
                  </a:lnTo>
                  <a:cubicBezTo>
                    <a:pt x="4671" y="6044"/>
                    <a:pt x="8941" y="3509"/>
                    <a:pt x="12677" y="307"/>
                  </a:cubicBezTo>
                  <a:cubicBezTo>
                    <a:pt x="12137" y="91"/>
                    <a:pt x="11568" y="0"/>
                    <a:pt x="1099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137"/>
            <p:cNvSpPr/>
            <p:nvPr/>
          </p:nvSpPr>
          <p:spPr>
            <a:xfrm>
              <a:off x="2336850" y="3555200"/>
              <a:ext cx="351100" cy="97400"/>
            </a:xfrm>
            <a:custGeom>
              <a:rect b="b" l="l" r="r" t="t"/>
              <a:pathLst>
                <a:path extrusionOk="0" h="3896" w="14044">
                  <a:moveTo>
                    <a:pt x="10585" y="0"/>
                  </a:moveTo>
                  <a:cubicBezTo>
                    <a:pt x="9106" y="0"/>
                    <a:pt x="7617" y="289"/>
                    <a:pt x="6205" y="746"/>
                  </a:cubicBezTo>
                  <a:cubicBezTo>
                    <a:pt x="4036" y="1513"/>
                    <a:pt x="1968" y="2447"/>
                    <a:pt x="0" y="3648"/>
                  </a:cubicBezTo>
                  <a:cubicBezTo>
                    <a:pt x="1351" y="3783"/>
                    <a:pt x="2713" y="3896"/>
                    <a:pt x="4067" y="3896"/>
                  </a:cubicBezTo>
                  <a:cubicBezTo>
                    <a:pt x="5053" y="3896"/>
                    <a:pt x="6035" y="3836"/>
                    <a:pt x="7005" y="3681"/>
                  </a:cubicBezTo>
                  <a:cubicBezTo>
                    <a:pt x="9307" y="3281"/>
                    <a:pt x="11408" y="2380"/>
                    <a:pt x="13543" y="1513"/>
                  </a:cubicBezTo>
                  <a:cubicBezTo>
                    <a:pt x="13710" y="1446"/>
                    <a:pt x="13877" y="1313"/>
                    <a:pt x="13977" y="1146"/>
                  </a:cubicBezTo>
                  <a:cubicBezTo>
                    <a:pt x="14043" y="946"/>
                    <a:pt x="13977" y="746"/>
                    <a:pt x="13810" y="612"/>
                  </a:cubicBezTo>
                  <a:cubicBezTo>
                    <a:pt x="13643" y="479"/>
                    <a:pt x="13443" y="379"/>
                    <a:pt x="13243" y="346"/>
                  </a:cubicBezTo>
                  <a:cubicBezTo>
                    <a:pt x="12374" y="106"/>
                    <a:pt x="11482" y="0"/>
                    <a:pt x="1058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137"/>
            <p:cNvSpPr/>
            <p:nvPr/>
          </p:nvSpPr>
          <p:spPr>
            <a:xfrm>
              <a:off x="1964900" y="3532975"/>
              <a:ext cx="64250" cy="260200"/>
            </a:xfrm>
            <a:custGeom>
              <a:rect b="b" l="l" r="r" t="t"/>
              <a:pathLst>
                <a:path extrusionOk="0" h="10408" w="2570">
                  <a:moveTo>
                    <a:pt x="1469" y="0"/>
                  </a:moveTo>
                  <a:cubicBezTo>
                    <a:pt x="101" y="3303"/>
                    <a:pt x="1" y="7039"/>
                    <a:pt x="1602" y="10241"/>
                  </a:cubicBezTo>
                  <a:lnTo>
                    <a:pt x="1635" y="10408"/>
                  </a:lnTo>
                  <a:cubicBezTo>
                    <a:pt x="1669" y="8673"/>
                    <a:pt x="2202" y="6872"/>
                    <a:pt x="2369" y="5104"/>
                  </a:cubicBezTo>
                  <a:cubicBezTo>
                    <a:pt x="2569" y="3336"/>
                    <a:pt x="2436" y="1501"/>
                    <a:pt x="146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137"/>
            <p:cNvSpPr/>
            <p:nvPr/>
          </p:nvSpPr>
          <p:spPr>
            <a:xfrm>
              <a:off x="1580475" y="3709725"/>
              <a:ext cx="271050" cy="114350"/>
            </a:xfrm>
            <a:custGeom>
              <a:rect b="b" l="l" r="r" t="t"/>
              <a:pathLst>
                <a:path extrusionOk="0" h="4574" w="10842">
                  <a:moveTo>
                    <a:pt x="10403" y="0"/>
                  </a:moveTo>
                  <a:cubicBezTo>
                    <a:pt x="6454" y="0"/>
                    <a:pt x="2714" y="1628"/>
                    <a:pt x="0" y="4505"/>
                  </a:cubicBezTo>
                  <a:cubicBezTo>
                    <a:pt x="391" y="4551"/>
                    <a:pt x="784" y="4574"/>
                    <a:pt x="1176" y="4574"/>
                  </a:cubicBezTo>
                  <a:cubicBezTo>
                    <a:pt x="2788" y="4574"/>
                    <a:pt x="4389" y="4189"/>
                    <a:pt x="5838" y="3438"/>
                  </a:cubicBezTo>
                  <a:cubicBezTo>
                    <a:pt x="7606" y="2504"/>
                    <a:pt x="9273" y="1370"/>
                    <a:pt x="10841" y="102"/>
                  </a:cubicBezTo>
                  <a:lnTo>
                    <a:pt x="10641" y="2"/>
                  </a:lnTo>
                  <a:cubicBezTo>
                    <a:pt x="10562" y="1"/>
                    <a:pt x="10483" y="0"/>
                    <a:pt x="1040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137"/>
            <p:cNvSpPr/>
            <p:nvPr/>
          </p:nvSpPr>
          <p:spPr>
            <a:xfrm>
              <a:off x="1490400" y="3669100"/>
              <a:ext cx="249375" cy="101450"/>
            </a:xfrm>
            <a:custGeom>
              <a:rect b="b" l="l" r="r" t="t"/>
              <a:pathLst>
                <a:path extrusionOk="0" h="4058" w="9975">
                  <a:moveTo>
                    <a:pt x="6989" y="0"/>
                  </a:moveTo>
                  <a:cubicBezTo>
                    <a:pt x="6089" y="0"/>
                    <a:pt x="5196" y="89"/>
                    <a:pt x="4304" y="360"/>
                  </a:cubicBezTo>
                  <a:cubicBezTo>
                    <a:pt x="2402" y="893"/>
                    <a:pt x="835" y="2228"/>
                    <a:pt x="1" y="4029"/>
                  </a:cubicBezTo>
                  <a:cubicBezTo>
                    <a:pt x="258" y="4048"/>
                    <a:pt x="516" y="4057"/>
                    <a:pt x="774" y="4057"/>
                  </a:cubicBezTo>
                  <a:cubicBezTo>
                    <a:pt x="2323" y="4057"/>
                    <a:pt x="3875" y="3714"/>
                    <a:pt x="5304" y="3028"/>
                  </a:cubicBezTo>
                  <a:cubicBezTo>
                    <a:pt x="6939" y="2228"/>
                    <a:pt x="8507" y="1260"/>
                    <a:pt x="9974" y="193"/>
                  </a:cubicBezTo>
                  <a:cubicBezTo>
                    <a:pt x="8964" y="106"/>
                    <a:pt x="7972" y="0"/>
                    <a:pt x="698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137"/>
            <p:cNvSpPr/>
            <p:nvPr/>
          </p:nvSpPr>
          <p:spPr>
            <a:xfrm>
              <a:off x="1613000" y="3601100"/>
              <a:ext cx="290225" cy="82000"/>
            </a:xfrm>
            <a:custGeom>
              <a:rect b="b" l="l" r="r" t="t"/>
              <a:pathLst>
                <a:path extrusionOk="0" h="3280" w="11609">
                  <a:moveTo>
                    <a:pt x="4080" y="1"/>
                  </a:moveTo>
                  <a:cubicBezTo>
                    <a:pt x="2552" y="1"/>
                    <a:pt x="1040" y="500"/>
                    <a:pt x="0" y="1612"/>
                  </a:cubicBezTo>
                  <a:cubicBezTo>
                    <a:pt x="1668" y="2579"/>
                    <a:pt x="3636" y="2679"/>
                    <a:pt x="5571" y="2679"/>
                  </a:cubicBezTo>
                  <a:cubicBezTo>
                    <a:pt x="5752" y="2679"/>
                    <a:pt x="5937" y="2679"/>
                    <a:pt x="6125" y="2679"/>
                  </a:cubicBezTo>
                  <a:cubicBezTo>
                    <a:pt x="7912" y="2679"/>
                    <a:pt x="9979" y="2706"/>
                    <a:pt x="11608" y="3280"/>
                  </a:cubicBezTo>
                  <a:lnTo>
                    <a:pt x="11375" y="2979"/>
                  </a:lnTo>
                  <a:cubicBezTo>
                    <a:pt x="9640" y="1845"/>
                    <a:pt x="7839" y="678"/>
                    <a:pt x="5804" y="211"/>
                  </a:cubicBezTo>
                  <a:cubicBezTo>
                    <a:pt x="5244" y="73"/>
                    <a:pt x="4661" y="1"/>
                    <a:pt x="408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137"/>
            <p:cNvSpPr/>
            <p:nvPr/>
          </p:nvSpPr>
          <p:spPr>
            <a:xfrm>
              <a:off x="1794775" y="3373700"/>
              <a:ext cx="114275" cy="304400"/>
            </a:xfrm>
            <a:custGeom>
              <a:rect b="b" l="l" r="r" t="t"/>
              <a:pathLst>
                <a:path extrusionOk="0" h="12176" w="4571">
                  <a:moveTo>
                    <a:pt x="1202" y="0"/>
                  </a:moveTo>
                  <a:lnTo>
                    <a:pt x="1202" y="0"/>
                  </a:lnTo>
                  <a:cubicBezTo>
                    <a:pt x="1" y="4003"/>
                    <a:pt x="1135" y="9273"/>
                    <a:pt x="4104" y="12176"/>
                  </a:cubicBezTo>
                  <a:cubicBezTo>
                    <a:pt x="4571" y="7906"/>
                    <a:pt x="3537" y="3603"/>
                    <a:pt x="120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137"/>
            <p:cNvSpPr/>
            <p:nvPr/>
          </p:nvSpPr>
          <p:spPr>
            <a:xfrm>
              <a:off x="2102500" y="3230250"/>
              <a:ext cx="181000" cy="241025"/>
            </a:xfrm>
            <a:custGeom>
              <a:rect b="b" l="l" r="r" t="t"/>
              <a:pathLst>
                <a:path extrusionOk="0" h="9641" w="7240">
                  <a:moveTo>
                    <a:pt x="7239" y="1"/>
                  </a:moveTo>
                  <a:lnTo>
                    <a:pt x="7239" y="1"/>
                  </a:lnTo>
                  <a:cubicBezTo>
                    <a:pt x="5805" y="134"/>
                    <a:pt x="4471" y="801"/>
                    <a:pt x="3537" y="1902"/>
                  </a:cubicBezTo>
                  <a:cubicBezTo>
                    <a:pt x="2636" y="3003"/>
                    <a:pt x="1935" y="4237"/>
                    <a:pt x="1468" y="5605"/>
                  </a:cubicBezTo>
                  <a:cubicBezTo>
                    <a:pt x="968" y="6939"/>
                    <a:pt x="568" y="8307"/>
                    <a:pt x="1" y="9608"/>
                  </a:cubicBezTo>
                  <a:lnTo>
                    <a:pt x="67" y="9641"/>
                  </a:lnTo>
                  <a:cubicBezTo>
                    <a:pt x="3703" y="7573"/>
                    <a:pt x="6305" y="4070"/>
                    <a:pt x="723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137"/>
            <p:cNvSpPr/>
            <p:nvPr/>
          </p:nvSpPr>
          <p:spPr>
            <a:xfrm>
              <a:off x="1873175" y="3382550"/>
              <a:ext cx="192675" cy="131275"/>
            </a:xfrm>
            <a:custGeom>
              <a:rect b="b" l="l" r="r" t="t"/>
              <a:pathLst>
                <a:path extrusionOk="0" h="5251" w="7707">
                  <a:moveTo>
                    <a:pt x="971" y="1"/>
                  </a:moveTo>
                  <a:cubicBezTo>
                    <a:pt x="646" y="1"/>
                    <a:pt x="321" y="36"/>
                    <a:pt x="1" y="113"/>
                  </a:cubicBezTo>
                  <a:cubicBezTo>
                    <a:pt x="1602" y="2948"/>
                    <a:pt x="4470" y="4850"/>
                    <a:pt x="7706" y="5250"/>
                  </a:cubicBezTo>
                  <a:cubicBezTo>
                    <a:pt x="6772" y="3949"/>
                    <a:pt x="5705" y="2215"/>
                    <a:pt x="4437" y="1281"/>
                  </a:cubicBezTo>
                  <a:cubicBezTo>
                    <a:pt x="3434" y="515"/>
                    <a:pt x="2202" y="1"/>
                    <a:pt x="97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137"/>
            <p:cNvSpPr/>
            <p:nvPr/>
          </p:nvSpPr>
          <p:spPr>
            <a:xfrm>
              <a:off x="2028275" y="3232750"/>
              <a:ext cx="80925" cy="241025"/>
            </a:xfrm>
            <a:custGeom>
              <a:rect b="b" l="l" r="r" t="t"/>
              <a:pathLst>
                <a:path extrusionOk="0" h="9641" w="3237">
                  <a:moveTo>
                    <a:pt x="1068" y="1"/>
                  </a:moveTo>
                  <a:cubicBezTo>
                    <a:pt x="268" y="1502"/>
                    <a:pt x="1" y="3203"/>
                    <a:pt x="301" y="4838"/>
                  </a:cubicBezTo>
                  <a:cubicBezTo>
                    <a:pt x="635" y="6505"/>
                    <a:pt x="1102" y="8073"/>
                    <a:pt x="1769" y="9608"/>
                  </a:cubicBezTo>
                  <a:lnTo>
                    <a:pt x="1869" y="9641"/>
                  </a:lnTo>
                  <a:cubicBezTo>
                    <a:pt x="3237" y="6405"/>
                    <a:pt x="2703" y="3103"/>
                    <a:pt x="106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137"/>
            <p:cNvSpPr/>
            <p:nvPr/>
          </p:nvSpPr>
          <p:spPr>
            <a:xfrm>
              <a:off x="2102500" y="3069100"/>
              <a:ext cx="223525" cy="163675"/>
            </a:xfrm>
            <a:custGeom>
              <a:rect b="b" l="l" r="r" t="t"/>
              <a:pathLst>
                <a:path extrusionOk="0" h="6547" w="8941">
                  <a:moveTo>
                    <a:pt x="7771" y="0"/>
                  </a:moveTo>
                  <a:cubicBezTo>
                    <a:pt x="7430" y="0"/>
                    <a:pt x="7078" y="70"/>
                    <a:pt x="6772" y="209"/>
                  </a:cubicBezTo>
                  <a:cubicBezTo>
                    <a:pt x="3770" y="1243"/>
                    <a:pt x="935" y="3478"/>
                    <a:pt x="1" y="6547"/>
                  </a:cubicBezTo>
                  <a:cubicBezTo>
                    <a:pt x="3003" y="5646"/>
                    <a:pt x="5738" y="4112"/>
                    <a:pt x="8107" y="2077"/>
                  </a:cubicBezTo>
                  <a:cubicBezTo>
                    <a:pt x="8507" y="1743"/>
                    <a:pt x="8940" y="1276"/>
                    <a:pt x="8840" y="743"/>
                  </a:cubicBezTo>
                  <a:cubicBezTo>
                    <a:pt x="8707" y="342"/>
                    <a:pt x="8373" y="75"/>
                    <a:pt x="7973" y="9"/>
                  </a:cubicBezTo>
                  <a:cubicBezTo>
                    <a:pt x="7906" y="3"/>
                    <a:pt x="7839" y="0"/>
                    <a:pt x="777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137"/>
            <p:cNvSpPr/>
            <p:nvPr/>
          </p:nvSpPr>
          <p:spPr>
            <a:xfrm>
              <a:off x="2102500" y="2913350"/>
              <a:ext cx="123450" cy="273575"/>
            </a:xfrm>
            <a:custGeom>
              <a:rect b="b" l="l" r="r" t="t"/>
              <a:pathLst>
                <a:path extrusionOk="0" h="10943" w="4938">
                  <a:moveTo>
                    <a:pt x="4604" y="1"/>
                  </a:moveTo>
                  <a:lnTo>
                    <a:pt x="4604" y="1"/>
                  </a:lnTo>
                  <a:cubicBezTo>
                    <a:pt x="2803" y="802"/>
                    <a:pt x="1569" y="2603"/>
                    <a:pt x="935" y="4437"/>
                  </a:cubicBezTo>
                  <a:cubicBezTo>
                    <a:pt x="301" y="6305"/>
                    <a:pt x="168" y="8307"/>
                    <a:pt x="34" y="10275"/>
                  </a:cubicBezTo>
                  <a:lnTo>
                    <a:pt x="1" y="10942"/>
                  </a:lnTo>
                  <a:cubicBezTo>
                    <a:pt x="635" y="9041"/>
                    <a:pt x="1935" y="7406"/>
                    <a:pt x="2970" y="5705"/>
                  </a:cubicBezTo>
                  <a:cubicBezTo>
                    <a:pt x="4037" y="3970"/>
                    <a:pt x="4938" y="2002"/>
                    <a:pt x="460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137"/>
            <p:cNvSpPr/>
            <p:nvPr/>
          </p:nvSpPr>
          <p:spPr>
            <a:xfrm>
              <a:off x="1954900" y="2935875"/>
              <a:ext cx="147625" cy="268550"/>
            </a:xfrm>
            <a:custGeom>
              <a:rect b="b" l="l" r="r" t="t"/>
              <a:pathLst>
                <a:path extrusionOk="0" h="10742" w="5905">
                  <a:moveTo>
                    <a:pt x="501" y="1"/>
                  </a:moveTo>
                  <a:lnTo>
                    <a:pt x="501" y="1"/>
                  </a:lnTo>
                  <a:cubicBezTo>
                    <a:pt x="1" y="1368"/>
                    <a:pt x="67" y="2903"/>
                    <a:pt x="701" y="4237"/>
                  </a:cubicBezTo>
                  <a:cubicBezTo>
                    <a:pt x="1301" y="5538"/>
                    <a:pt x="2135" y="6739"/>
                    <a:pt x="3169" y="7773"/>
                  </a:cubicBezTo>
                  <a:cubicBezTo>
                    <a:pt x="4137" y="8807"/>
                    <a:pt x="5004" y="9607"/>
                    <a:pt x="5905" y="10742"/>
                  </a:cubicBezTo>
                  <a:cubicBezTo>
                    <a:pt x="5138" y="8507"/>
                    <a:pt x="5071" y="5671"/>
                    <a:pt x="3737" y="3737"/>
                  </a:cubicBezTo>
                  <a:cubicBezTo>
                    <a:pt x="2803" y="2369"/>
                    <a:pt x="1301" y="1435"/>
                    <a:pt x="5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137"/>
            <p:cNvSpPr/>
            <p:nvPr/>
          </p:nvSpPr>
          <p:spPr>
            <a:xfrm>
              <a:off x="2100000" y="3185225"/>
              <a:ext cx="5025" cy="1663725"/>
            </a:xfrm>
            <a:custGeom>
              <a:rect b="b" l="l" r="r" t="t"/>
              <a:pathLst>
                <a:path extrusionOk="0" h="66549" w="201">
                  <a:moveTo>
                    <a:pt x="101" y="0"/>
                  </a:moveTo>
                  <a:cubicBezTo>
                    <a:pt x="34" y="0"/>
                    <a:pt x="1" y="14878"/>
                    <a:pt x="1" y="33291"/>
                  </a:cubicBezTo>
                  <a:cubicBezTo>
                    <a:pt x="1" y="51671"/>
                    <a:pt x="67" y="66548"/>
                    <a:pt x="101" y="66548"/>
                  </a:cubicBezTo>
                  <a:cubicBezTo>
                    <a:pt x="167" y="66548"/>
                    <a:pt x="201" y="51671"/>
                    <a:pt x="201" y="33291"/>
                  </a:cubicBezTo>
                  <a:cubicBezTo>
                    <a:pt x="201" y="14878"/>
                    <a:pt x="167" y="0"/>
                    <a:pt x="1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137"/>
            <p:cNvSpPr/>
            <p:nvPr/>
          </p:nvSpPr>
          <p:spPr>
            <a:xfrm>
              <a:off x="2102500" y="3733125"/>
              <a:ext cx="326100" cy="170125"/>
            </a:xfrm>
            <a:custGeom>
              <a:rect b="b" l="l" r="r" t="t"/>
              <a:pathLst>
                <a:path extrusionOk="0" h="6805" w="13044">
                  <a:moveTo>
                    <a:pt x="13043" y="0"/>
                  </a:moveTo>
                  <a:lnTo>
                    <a:pt x="13043" y="0"/>
                  </a:lnTo>
                  <a:cubicBezTo>
                    <a:pt x="12843" y="33"/>
                    <a:pt x="12643" y="67"/>
                    <a:pt x="12476" y="134"/>
                  </a:cubicBezTo>
                  <a:cubicBezTo>
                    <a:pt x="12076" y="234"/>
                    <a:pt x="11542" y="367"/>
                    <a:pt x="10909" y="601"/>
                  </a:cubicBezTo>
                  <a:cubicBezTo>
                    <a:pt x="9574" y="1001"/>
                    <a:pt x="7773" y="1601"/>
                    <a:pt x="5838" y="2402"/>
                  </a:cubicBezTo>
                  <a:cubicBezTo>
                    <a:pt x="4871" y="2802"/>
                    <a:pt x="3970" y="3202"/>
                    <a:pt x="3136" y="3603"/>
                  </a:cubicBezTo>
                  <a:cubicBezTo>
                    <a:pt x="2369" y="3936"/>
                    <a:pt x="1669" y="4370"/>
                    <a:pt x="1035" y="4904"/>
                  </a:cubicBezTo>
                  <a:cubicBezTo>
                    <a:pt x="635" y="5271"/>
                    <a:pt x="334" y="5704"/>
                    <a:pt x="134" y="6238"/>
                  </a:cubicBezTo>
                  <a:cubicBezTo>
                    <a:pt x="67" y="6371"/>
                    <a:pt x="34" y="6505"/>
                    <a:pt x="34" y="6638"/>
                  </a:cubicBezTo>
                  <a:cubicBezTo>
                    <a:pt x="34" y="6772"/>
                    <a:pt x="1" y="6805"/>
                    <a:pt x="34" y="6805"/>
                  </a:cubicBezTo>
                  <a:cubicBezTo>
                    <a:pt x="34" y="6805"/>
                    <a:pt x="67" y="6605"/>
                    <a:pt x="201" y="6238"/>
                  </a:cubicBezTo>
                  <a:cubicBezTo>
                    <a:pt x="434" y="5771"/>
                    <a:pt x="768" y="5337"/>
                    <a:pt x="1168" y="5004"/>
                  </a:cubicBezTo>
                  <a:cubicBezTo>
                    <a:pt x="2169" y="4103"/>
                    <a:pt x="4004" y="3403"/>
                    <a:pt x="5938" y="2602"/>
                  </a:cubicBezTo>
                  <a:cubicBezTo>
                    <a:pt x="7840" y="1801"/>
                    <a:pt x="9641" y="1168"/>
                    <a:pt x="10942" y="734"/>
                  </a:cubicBezTo>
                  <a:lnTo>
                    <a:pt x="12476" y="200"/>
                  </a:lnTo>
                  <a:cubicBezTo>
                    <a:pt x="12676" y="167"/>
                    <a:pt x="12843" y="100"/>
                    <a:pt x="1304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137"/>
            <p:cNvSpPr/>
            <p:nvPr/>
          </p:nvSpPr>
          <p:spPr>
            <a:xfrm>
              <a:off x="2128350" y="3471250"/>
              <a:ext cx="407000" cy="386975"/>
            </a:xfrm>
            <a:custGeom>
              <a:rect b="b" l="l" r="r" t="t"/>
              <a:pathLst>
                <a:path extrusionOk="0" h="15479" w="16280">
                  <a:moveTo>
                    <a:pt x="16279" y="1"/>
                  </a:moveTo>
                  <a:lnTo>
                    <a:pt x="16279" y="1"/>
                  </a:lnTo>
                  <a:cubicBezTo>
                    <a:pt x="16212" y="34"/>
                    <a:pt x="16179" y="68"/>
                    <a:pt x="16112" y="134"/>
                  </a:cubicBezTo>
                  <a:lnTo>
                    <a:pt x="15612" y="535"/>
                  </a:lnTo>
                  <a:lnTo>
                    <a:pt x="13777" y="2102"/>
                  </a:lnTo>
                  <a:cubicBezTo>
                    <a:pt x="12243" y="3437"/>
                    <a:pt x="10141" y="5305"/>
                    <a:pt x="7806" y="7373"/>
                  </a:cubicBezTo>
                  <a:cubicBezTo>
                    <a:pt x="5805" y="9107"/>
                    <a:pt x="3904" y="10975"/>
                    <a:pt x="2136" y="12944"/>
                  </a:cubicBezTo>
                  <a:cubicBezTo>
                    <a:pt x="1435" y="13711"/>
                    <a:pt x="901" y="14345"/>
                    <a:pt x="568" y="14778"/>
                  </a:cubicBezTo>
                  <a:cubicBezTo>
                    <a:pt x="368" y="15012"/>
                    <a:pt x="234" y="15178"/>
                    <a:pt x="134" y="15279"/>
                  </a:cubicBezTo>
                  <a:cubicBezTo>
                    <a:pt x="101" y="15345"/>
                    <a:pt x="34" y="15412"/>
                    <a:pt x="1" y="15479"/>
                  </a:cubicBezTo>
                  <a:cubicBezTo>
                    <a:pt x="68" y="15445"/>
                    <a:pt x="134" y="15379"/>
                    <a:pt x="168" y="15312"/>
                  </a:cubicBezTo>
                  <a:cubicBezTo>
                    <a:pt x="268" y="15178"/>
                    <a:pt x="434" y="15012"/>
                    <a:pt x="601" y="14845"/>
                  </a:cubicBezTo>
                  <a:cubicBezTo>
                    <a:pt x="968" y="14411"/>
                    <a:pt x="1502" y="13777"/>
                    <a:pt x="2202" y="13044"/>
                  </a:cubicBezTo>
                  <a:cubicBezTo>
                    <a:pt x="3603" y="11543"/>
                    <a:pt x="5605" y="9574"/>
                    <a:pt x="7940" y="7506"/>
                  </a:cubicBezTo>
                  <a:lnTo>
                    <a:pt x="13844" y="2236"/>
                  </a:lnTo>
                  <a:lnTo>
                    <a:pt x="15645" y="601"/>
                  </a:lnTo>
                  <a:lnTo>
                    <a:pt x="16112" y="168"/>
                  </a:lnTo>
                  <a:cubicBezTo>
                    <a:pt x="16179" y="101"/>
                    <a:pt x="16212" y="34"/>
                    <a:pt x="1627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137"/>
            <p:cNvSpPr/>
            <p:nvPr/>
          </p:nvSpPr>
          <p:spPr>
            <a:xfrm>
              <a:off x="2262625" y="3583000"/>
              <a:ext cx="43375" cy="128450"/>
            </a:xfrm>
            <a:custGeom>
              <a:rect b="b" l="l" r="r" t="t"/>
              <a:pathLst>
                <a:path extrusionOk="0" h="5138" w="1735">
                  <a:moveTo>
                    <a:pt x="1732" y="0"/>
                  </a:moveTo>
                  <a:cubicBezTo>
                    <a:pt x="1662" y="0"/>
                    <a:pt x="1428" y="1188"/>
                    <a:pt x="968" y="2603"/>
                  </a:cubicBezTo>
                  <a:cubicBezTo>
                    <a:pt x="467" y="4004"/>
                    <a:pt x="0" y="5138"/>
                    <a:pt x="67" y="5138"/>
                  </a:cubicBezTo>
                  <a:cubicBezTo>
                    <a:pt x="200" y="4938"/>
                    <a:pt x="334" y="4704"/>
                    <a:pt x="434" y="4437"/>
                  </a:cubicBezTo>
                  <a:cubicBezTo>
                    <a:pt x="701" y="3870"/>
                    <a:pt x="968" y="3270"/>
                    <a:pt x="1168" y="2669"/>
                  </a:cubicBezTo>
                  <a:cubicBezTo>
                    <a:pt x="1501" y="1802"/>
                    <a:pt x="1668" y="901"/>
                    <a:pt x="1735" y="1"/>
                  </a:cubicBezTo>
                  <a:cubicBezTo>
                    <a:pt x="1734" y="0"/>
                    <a:pt x="1733" y="0"/>
                    <a:pt x="173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137"/>
            <p:cNvSpPr/>
            <p:nvPr/>
          </p:nvSpPr>
          <p:spPr>
            <a:xfrm>
              <a:off x="1887350" y="3665575"/>
              <a:ext cx="216025" cy="271875"/>
            </a:xfrm>
            <a:custGeom>
              <a:rect b="b" l="l" r="r" t="t"/>
              <a:pathLst>
                <a:path extrusionOk="0" h="10875" w="8641">
                  <a:moveTo>
                    <a:pt x="1" y="0"/>
                  </a:moveTo>
                  <a:cubicBezTo>
                    <a:pt x="101" y="134"/>
                    <a:pt x="201" y="300"/>
                    <a:pt x="334" y="434"/>
                  </a:cubicBezTo>
                  <a:lnTo>
                    <a:pt x="1268" y="1601"/>
                  </a:lnTo>
                  <a:cubicBezTo>
                    <a:pt x="2035" y="2569"/>
                    <a:pt x="3136" y="3903"/>
                    <a:pt x="4337" y="5404"/>
                  </a:cubicBezTo>
                  <a:cubicBezTo>
                    <a:pt x="5538" y="6905"/>
                    <a:pt x="6605" y="8273"/>
                    <a:pt x="7373" y="9273"/>
                  </a:cubicBezTo>
                  <a:lnTo>
                    <a:pt x="8273" y="10441"/>
                  </a:lnTo>
                  <a:cubicBezTo>
                    <a:pt x="8373" y="10608"/>
                    <a:pt x="8507" y="10741"/>
                    <a:pt x="8640" y="10875"/>
                  </a:cubicBezTo>
                  <a:cubicBezTo>
                    <a:pt x="8540" y="10708"/>
                    <a:pt x="8473" y="10541"/>
                    <a:pt x="8340" y="10408"/>
                  </a:cubicBezTo>
                  <a:cubicBezTo>
                    <a:pt x="8140" y="10107"/>
                    <a:pt x="7840" y="9707"/>
                    <a:pt x="7473" y="9173"/>
                  </a:cubicBezTo>
                  <a:cubicBezTo>
                    <a:pt x="6739" y="8173"/>
                    <a:pt x="5705" y="6772"/>
                    <a:pt x="4504" y="5271"/>
                  </a:cubicBezTo>
                  <a:cubicBezTo>
                    <a:pt x="3303" y="3770"/>
                    <a:pt x="2202" y="2435"/>
                    <a:pt x="1368" y="1501"/>
                  </a:cubicBezTo>
                  <a:cubicBezTo>
                    <a:pt x="968" y="1001"/>
                    <a:pt x="634" y="634"/>
                    <a:pt x="401" y="367"/>
                  </a:cubicBezTo>
                  <a:cubicBezTo>
                    <a:pt x="267" y="234"/>
                    <a:pt x="134" y="100"/>
                    <a:pt x="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137"/>
            <p:cNvSpPr/>
            <p:nvPr/>
          </p:nvSpPr>
          <p:spPr>
            <a:xfrm>
              <a:off x="1994100" y="3732275"/>
              <a:ext cx="37550" cy="113450"/>
            </a:xfrm>
            <a:custGeom>
              <a:rect b="b" l="l" r="r" t="t"/>
              <a:pathLst>
                <a:path extrusionOk="0" h="4538" w="1502">
                  <a:moveTo>
                    <a:pt x="34" y="1"/>
                  </a:moveTo>
                  <a:cubicBezTo>
                    <a:pt x="34" y="12"/>
                    <a:pt x="34" y="23"/>
                    <a:pt x="34" y="34"/>
                  </a:cubicBezTo>
                  <a:lnTo>
                    <a:pt x="34" y="34"/>
                  </a:lnTo>
                  <a:cubicBezTo>
                    <a:pt x="0" y="801"/>
                    <a:pt x="100" y="1569"/>
                    <a:pt x="301" y="2302"/>
                  </a:cubicBezTo>
                  <a:cubicBezTo>
                    <a:pt x="534" y="3136"/>
                    <a:pt x="934" y="3904"/>
                    <a:pt x="1501" y="4537"/>
                  </a:cubicBezTo>
                  <a:cubicBezTo>
                    <a:pt x="1134" y="3770"/>
                    <a:pt x="801" y="3003"/>
                    <a:pt x="534" y="2202"/>
                  </a:cubicBezTo>
                  <a:cubicBezTo>
                    <a:pt x="301" y="1502"/>
                    <a:pt x="200" y="768"/>
                    <a:pt x="13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137"/>
            <p:cNvSpPr/>
            <p:nvPr/>
          </p:nvSpPr>
          <p:spPr>
            <a:xfrm>
              <a:off x="1778100" y="3706300"/>
              <a:ext cx="161825" cy="23500"/>
            </a:xfrm>
            <a:custGeom>
              <a:rect b="b" l="l" r="r" t="t"/>
              <a:pathLst>
                <a:path extrusionOk="0" h="940" w="6473">
                  <a:moveTo>
                    <a:pt x="3921" y="1"/>
                  </a:moveTo>
                  <a:cubicBezTo>
                    <a:pt x="3714" y="1"/>
                    <a:pt x="3508" y="13"/>
                    <a:pt x="3303" y="39"/>
                  </a:cubicBezTo>
                  <a:cubicBezTo>
                    <a:pt x="2503" y="106"/>
                    <a:pt x="1702" y="273"/>
                    <a:pt x="935" y="506"/>
                  </a:cubicBezTo>
                  <a:cubicBezTo>
                    <a:pt x="601" y="573"/>
                    <a:pt x="301" y="706"/>
                    <a:pt x="1" y="873"/>
                  </a:cubicBezTo>
                  <a:cubicBezTo>
                    <a:pt x="334" y="806"/>
                    <a:pt x="668" y="740"/>
                    <a:pt x="968" y="639"/>
                  </a:cubicBezTo>
                  <a:cubicBezTo>
                    <a:pt x="1735" y="439"/>
                    <a:pt x="2536" y="339"/>
                    <a:pt x="3303" y="273"/>
                  </a:cubicBezTo>
                  <a:cubicBezTo>
                    <a:pt x="3551" y="242"/>
                    <a:pt x="3796" y="227"/>
                    <a:pt x="4038" y="227"/>
                  </a:cubicBezTo>
                  <a:cubicBezTo>
                    <a:pt x="4579" y="227"/>
                    <a:pt x="5108" y="301"/>
                    <a:pt x="5638" y="439"/>
                  </a:cubicBezTo>
                  <a:cubicBezTo>
                    <a:pt x="5938" y="573"/>
                    <a:pt x="6205" y="740"/>
                    <a:pt x="6472" y="940"/>
                  </a:cubicBezTo>
                  <a:cubicBezTo>
                    <a:pt x="6272" y="639"/>
                    <a:pt x="6005" y="406"/>
                    <a:pt x="5672" y="306"/>
                  </a:cubicBezTo>
                  <a:cubicBezTo>
                    <a:pt x="5125" y="107"/>
                    <a:pt x="4523" y="1"/>
                    <a:pt x="392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137"/>
            <p:cNvSpPr/>
            <p:nvPr/>
          </p:nvSpPr>
          <p:spPr>
            <a:xfrm>
              <a:off x="1691375" y="3667800"/>
              <a:ext cx="226850" cy="33725"/>
            </a:xfrm>
            <a:custGeom>
              <a:rect b="b" l="l" r="r" t="t"/>
              <a:pathLst>
                <a:path extrusionOk="0" h="1349" w="9074">
                  <a:moveTo>
                    <a:pt x="3635" y="0"/>
                  </a:moveTo>
                  <a:cubicBezTo>
                    <a:pt x="2848" y="0"/>
                    <a:pt x="2058" y="89"/>
                    <a:pt x="1302" y="278"/>
                  </a:cubicBezTo>
                  <a:cubicBezTo>
                    <a:pt x="968" y="345"/>
                    <a:pt x="634" y="412"/>
                    <a:pt x="334" y="545"/>
                  </a:cubicBezTo>
                  <a:cubicBezTo>
                    <a:pt x="201" y="578"/>
                    <a:pt x="101" y="612"/>
                    <a:pt x="1" y="678"/>
                  </a:cubicBezTo>
                  <a:cubicBezTo>
                    <a:pt x="1" y="682"/>
                    <a:pt x="6" y="684"/>
                    <a:pt x="17" y="684"/>
                  </a:cubicBezTo>
                  <a:cubicBezTo>
                    <a:pt x="109" y="684"/>
                    <a:pt x="588" y="561"/>
                    <a:pt x="1335" y="412"/>
                  </a:cubicBezTo>
                  <a:cubicBezTo>
                    <a:pt x="2096" y="269"/>
                    <a:pt x="2871" y="198"/>
                    <a:pt x="3645" y="198"/>
                  </a:cubicBezTo>
                  <a:cubicBezTo>
                    <a:pt x="5043" y="198"/>
                    <a:pt x="6442" y="428"/>
                    <a:pt x="7773" y="879"/>
                  </a:cubicBezTo>
                  <a:cubicBezTo>
                    <a:pt x="8522" y="1128"/>
                    <a:pt x="9008" y="1349"/>
                    <a:pt x="9068" y="1349"/>
                  </a:cubicBezTo>
                  <a:cubicBezTo>
                    <a:pt x="9072" y="1349"/>
                    <a:pt x="9074" y="1348"/>
                    <a:pt x="9074" y="1346"/>
                  </a:cubicBezTo>
                  <a:cubicBezTo>
                    <a:pt x="8974" y="1279"/>
                    <a:pt x="8840" y="1212"/>
                    <a:pt x="8740" y="1179"/>
                  </a:cubicBezTo>
                  <a:cubicBezTo>
                    <a:pt x="8440" y="1012"/>
                    <a:pt x="8140" y="879"/>
                    <a:pt x="7840" y="778"/>
                  </a:cubicBezTo>
                  <a:cubicBezTo>
                    <a:pt x="6806" y="378"/>
                    <a:pt x="5705" y="111"/>
                    <a:pt x="4604" y="45"/>
                  </a:cubicBezTo>
                  <a:cubicBezTo>
                    <a:pt x="4283" y="15"/>
                    <a:pt x="3959" y="0"/>
                    <a:pt x="36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137"/>
            <p:cNvSpPr/>
            <p:nvPr/>
          </p:nvSpPr>
          <p:spPr>
            <a:xfrm>
              <a:off x="2060800" y="3419550"/>
              <a:ext cx="41725" cy="163475"/>
            </a:xfrm>
            <a:custGeom>
              <a:rect b="b" l="l" r="r" t="t"/>
              <a:pathLst>
                <a:path extrusionOk="0" h="6539" w="1669">
                  <a:moveTo>
                    <a:pt x="1" y="1"/>
                  </a:moveTo>
                  <a:lnTo>
                    <a:pt x="1" y="1"/>
                  </a:lnTo>
                  <a:cubicBezTo>
                    <a:pt x="168" y="1102"/>
                    <a:pt x="435" y="2202"/>
                    <a:pt x="735" y="3270"/>
                  </a:cubicBezTo>
                  <a:cubicBezTo>
                    <a:pt x="968" y="4371"/>
                    <a:pt x="1302" y="5471"/>
                    <a:pt x="1669" y="6539"/>
                  </a:cubicBezTo>
                  <a:cubicBezTo>
                    <a:pt x="1502" y="5405"/>
                    <a:pt x="1268" y="4337"/>
                    <a:pt x="935" y="3270"/>
                  </a:cubicBezTo>
                  <a:cubicBezTo>
                    <a:pt x="701" y="2136"/>
                    <a:pt x="401" y="1068"/>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137"/>
            <p:cNvSpPr/>
            <p:nvPr/>
          </p:nvSpPr>
          <p:spPr>
            <a:xfrm>
              <a:off x="2039950" y="3494600"/>
              <a:ext cx="64250" cy="88425"/>
            </a:xfrm>
            <a:custGeom>
              <a:rect b="b" l="l" r="r" t="t"/>
              <a:pathLst>
                <a:path extrusionOk="0" h="3537" w="2570">
                  <a:moveTo>
                    <a:pt x="1" y="1"/>
                  </a:moveTo>
                  <a:lnTo>
                    <a:pt x="1" y="1"/>
                  </a:lnTo>
                  <a:cubicBezTo>
                    <a:pt x="568" y="468"/>
                    <a:pt x="1102" y="1002"/>
                    <a:pt x="1535" y="1569"/>
                  </a:cubicBezTo>
                  <a:cubicBezTo>
                    <a:pt x="1902" y="2202"/>
                    <a:pt x="2269" y="2836"/>
                    <a:pt x="2569" y="3537"/>
                  </a:cubicBezTo>
                  <a:cubicBezTo>
                    <a:pt x="2469" y="2770"/>
                    <a:pt x="2169" y="2069"/>
                    <a:pt x="1702" y="1469"/>
                  </a:cubicBezTo>
                  <a:cubicBezTo>
                    <a:pt x="1402" y="1002"/>
                    <a:pt x="1035" y="635"/>
                    <a:pt x="601" y="301"/>
                  </a:cubicBezTo>
                  <a:cubicBezTo>
                    <a:pt x="268" y="68"/>
                    <a:pt x="1"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137"/>
            <p:cNvSpPr/>
            <p:nvPr/>
          </p:nvSpPr>
          <p:spPr>
            <a:xfrm>
              <a:off x="1761425" y="4107550"/>
              <a:ext cx="341950" cy="542900"/>
            </a:xfrm>
            <a:custGeom>
              <a:rect b="b" l="l" r="r" t="t"/>
              <a:pathLst>
                <a:path extrusionOk="0" h="21716" w="13678">
                  <a:moveTo>
                    <a:pt x="1" y="0"/>
                  </a:moveTo>
                  <a:cubicBezTo>
                    <a:pt x="1" y="67"/>
                    <a:pt x="34" y="167"/>
                    <a:pt x="67" y="234"/>
                  </a:cubicBezTo>
                  <a:cubicBezTo>
                    <a:pt x="101" y="434"/>
                    <a:pt x="201" y="668"/>
                    <a:pt x="301" y="968"/>
                  </a:cubicBezTo>
                  <a:cubicBezTo>
                    <a:pt x="634" y="1835"/>
                    <a:pt x="1035" y="2669"/>
                    <a:pt x="1502" y="3470"/>
                  </a:cubicBezTo>
                  <a:cubicBezTo>
                    <a:pt x="2202" y="4670"/>
                    <a:pt x="2969" y="5805"/>
                    <a:pt x="3837" y="6872"/>
                  </a:cubicBezTo>
                  <a:cubicBezTo>
                    <a:pt x="4804" y="8073"/>
                    <a:pt x="5972" y="9374"/>
                    <a:pt x="7139" y="10708"/>
                  </a:cubicBezTo>
                  <a:cubicBezTo>
                    <a:pt x="9507" y="13377"/>
                    <a:pt x="11409" y="16045"/>
                    <a:pt x="12443" y="18147"/>
                  </a:cubicBezTo>
                  <a:cubicBezTo>
                    <a:pt x="12843" y="18981"/>
                    <a:pt x="13177" y="19848"/>
                    <a:pt x="13410" y="20749"/>
                  </a:cubicBezTo>
                  <a:cubicBezTo>
                    <a:pt x="13577" y="21382"/>
                    <a:pt x="13644" y="21716"/>
                    <a:pt x="13644" y="21716"/>
                  </a:cubicBezTo>
                  <a:cubicBezTo>
                    <a:pt x="13677" y="21616"/>
                    <a:pt x="13644" y="21549"/>
                    <a:pt x="13644" y="21449"/>
                  </a:cubicBezTo>
                  <a:cubicBezTo>
                    <a:pt x="13644" y="21282"/>
                    <a:pt x="13577" y="21016"/>
                    <a:pt x="13510" y="20715"/>
                  </a:cubicBezTo>
                  <a:cubicBezTo>
                    <a:pt x="13310" y="19781"/>
                    <a:pt x="12977" y="18914"/>
                    <a:pt x="12576" y="18080"/>
                  </a:cubicBezTo>
                  <a:cubicBezTo>
                    <a:pt x="11576" y="15945"/>
                    <a:pt x="9708" y="13243"/>
                    <a:pt x="7306" y="10575"/>
                  </a:cubicBezTo>
                  <a:cubicBezTo>
                    <a:pt x="6138" y="9207"/>
                    <a:pt x="4971" y="7973"/>
                    <a:pt x="4004" y="6739"/>
                  </a:cubicBezTo>
                  <a:cubicBezTo>
                    <a:pt x="3136" y="5705"/>
                    <a:pt x="2336" y="4570"/>
                    <a:pt x="1635" y="3403"/>
                  </a:cubicBezTo>
                  <a:cubicBezTo>
                    <a:pt x="1135" y="2636"/>
                    <a:pt x="735" y="1802"/>
                    <a:pt x="368" y="934"/>
                  </a:cubicBezTo>
                  <a:cubicBezTo>
                    <a:pt x="134" y="334"/>
                    <a:pt x="1" y="1"/>
                    <a:pt x="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137"/>
            <p:cNvSpPr/>
            <p:nvPr/>
          </p:nvSpPr>
          <p:spPr>
            <a:xfrm>
              <a:off x="2103350" y="4318525"/>
              <a:ext cx="293550" cy="332775"/>
            </a:xfrm>
            <a:custGeom>
              <a:rect b="b" l="l" r="r" t="t"/>
              <a:pathLst>
                <a:path extrusionOk="0" h="13311" w="11742">
                  <a:moveTo>
                    <a:pt x="11742" y="1"/>
                  </a:moveTo>
                  <a:cubicBezTo>
                    <a:pt x="11742" y="1"/>
                    <a:pt x="11708" y="1"/>
                    <a:pt x="11608" y="68"/>
                  </a:cubicBezTo>
                  <a:cubicBezTo>
                    <a:pt x="11508" y="101"/>
                    <a:pt x="11342" y="168"/>
                    <a:pt x="11141" y="268"/>
                  </a:cubicBezTo>
                  <a:cubicBezTo>
                    <a:pt x="10541" y="568"/>
                    <a:pt x="9974" y="901"/>
                    <a:pt x="9474" y="1268"/>
                  </a:cubicBezTo>
                  <a:cubicBezTo>
                    <a:pt x="8673" y="1869"/>
                    <a:pt x="7972" y="2503"/>
                    <a:pt x="7305" y="3170"/>
                  </a:cubicBezTo>
                  <a:cubicBezTo>
                    <a:pt x="6538" y="3970"/>
                    <a:pt x="5771" y="4871"/>
                    <a:pt x="5004" y="5838"/>
                  </a:cubicBezTo>
                  <a:cubicBezTo>
                    <a:pt x="3469" y="7773"/>
                    <a:pt x="2002" y="9541"/>
                    <a:pt x="1168" y="10942"/>
                  </a:cubicBezTo>
                  <a:cubicBezTo>
                    <a:pt x="834" y="11476"/>
                    <a:pt x="534" y="12043"/>
                    <a:pt x="267" y="12643"/>
                  </a:cubicBezTo>
                  <a:cubicBezTo>
                    <a:pt x="167" y="12843"/>
                    <a:pt x="100" y="13010"/>
                    <a:pt x="67" y="13110"/>
                  </a:cubicBezTo>
                  <a:cubicBezTo>
                    <a:pt x="33" y="13177"/>
                    <a:pt x="0" y="13244"/>
                    <a:pt x="0" y="13310"/>
                  </a:cubicBezTo>
                  <a:cubicBezTo>
                    <a:pt x="134" y="13110"/>
                    <a:pt x="234" y="12877"/>
                    <a:pt x="334" y="12677"/>
                  </a:cubicBezTo>
                  <a:cubicBezTo>
                    <a:pt x="534" y="12243"/>
                    <a:pt x="867" y="11676"/>
                    <a:pt x="1301" y="11009"/>
                  </a:cubicBezTo>
                  <a:cubicBezTo>
                    <a:pt x="2168" y="9641"/>
                    <a:pt x="3636" y="7907"/>
                    <a:pt x="5170" y="5972"/>
                  </a:cubicBezTo>
                  <a:cubicBezTo>
                    <a:pt x="5938" y="4971"/>
                    <a:pt x="6705" y="4104"/>
                    <a:pt x="7439" y="3303"/>
                  </a:cubicBezTo>
                  <a:cubicBezTo>
                    <a:pt x="8106" y="2603"/>
                    <a:pt x="8773" y="1969"/>
                    <a:pt x="9540" y="1402"/>
                  </a:cubicBezTo>
                  <a:cubicBezTo>
                    <a:pt x="10041" y="1002"/>
                    <a:pt x="10574" y="668"/>
                    <a:pt x="11141" y="334"/>
                  </a:cubicBezTo>
                  <a:cubicBezTo>
                    <a:pt x="11342" y="234"/>
                    <a:pt x="11542" y="134"/>
                    <a:pt x="1174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137"/>
            <p:cNvSpPr/>
            <p:nvPr/>
          </p:nvSpPr>
          <p:spPr>
            <a:xfrm>
              <a:off x="2199250" y="4425775"/>
              <a:ext cx="203500" cy="78800"/>
            </a:xfrm>
            <a:custGeom>
              <a:rect b="b" l="l" r="r" t="t"/>
              <a:pathLst>
                <a:path extrusionOk="0" h="3152" w="8140">
                  <a:moveTo>
                    <a:pt x="7758" y="0"/>
                  </a:moveTo>
                  <a:cubicBezTo>
                    <a:pt x="7452" y="0"/>
                    <a:pt x="7145" y="24"/>
                    <a:pt x="6838" y="47"/>
                  </a:cubicBezTo>
                  <a:cubicBezTo>
                    <a:pt x="5771" y="114"/>
                    <a:pt x="4704" y="314"/>
                    <a:pt x="3669" y="614"/>
                  </a:cubicBezTo>
                  <a:cubicBezTo>
                    <a:pt x="2669" y="948"/>
                    <a:pt x="1701" y="1448"/>
                    <a:pt x="867" y="2149"/>
                  </a:cubicBezTo>
                  <a:cubicBezTo>
                    <a:pt x="634" y="2349"/>
                    <a:pt x="400" y="2582"/>
                    <a:pt x="200" y="2849"/>
                  </a:cubicBezTo>
                  <a:cubicBezTo>
                    <a:pt x="67" y="3016"/>
                    <a:pt x="0" y="3116"/>
                    <a:pt x="0" y="3149"/>
                  </a:cubicBezTo>
                  <a:cubicBezTo>
                    <a:pt x="1" y="3151"/>
                    <a:pt x="3" y="3151"/>
                    <a:pt x="5" y="3151"/>
                  </a:cubicBezTo>
                  <a:cubicBezTo>
                    <a:pt x="56" y="3151"/>
                    <a:pt x="357" y="2732"/>
                    <a:pt x="968" y="2282"/>
                  </a:cubicBezTo>
                  <a:cubicBezTo>
                    <a:pt x="1801" y="1615"/>
                    <a:pt x="2735" y="1148"/>
                    <a:pt x="3736" y="814"/>
                  </a:cubicBezTo>
                  <a:cubicBezTo>
                    <a:pt x="4770" y="514"/>
                    <a:pt x="5804" y="314"/>
                    <a:pt x="6838" y="214"/>
                  </a:cubicBezTo>
                  <a:cubicBezTo>
                    <a:pt x="7272" y="181"/>
                    <a:pt x="7706" y="114"/>
                    <a:pt x="8139" y="14"/>
                  </a:cubicBezTo>
                  <a:cubicBezTo>
                    <a:pt x="8012" y="4"/>
                    <a:pt x="7885" y="0"/>
                    <a:pt x="775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137"/>
            <p:cNvSpPr/>
            <p:nvPr/>
          </p:nvSpPr>
          <p:spPr>
            <a:xfrm>
              <a:off x="2207575" y="4381900"/>
              <a:ext cx="41725" cy="110950"/>
            </a:xfrm>
            <a:custGeom>
              <a:rect b="b" l="l" r="r" t="t"/>
              <a:pathLst>
                <a:path extrusionOk="0" h="4438" w="1669">
                  <a:moveTo>
                    <a:pt x="1635" y="1"/>
                  </a:moveTo>
                  <a:cubicBezTo>
                    <a:pt x="1569" y="1"/>
                    <a:pt x="1502" y="1068"/>
                    <a:pt x="1035" y="2269"/>
                  </a:cubicBezTo>
                  <a:cubicBezTo>
                    <a:pt x="568" y="3503"/>
                    <a:pt x="1" y="4371"/>
                    <a:pt x="67" y="4437"/>
                  </a:cubicBezTo>
                  <a:cubicBezTo>
                    <a:pt x="234" y="4271"/>
                    <a:pt x="368" y="4104"/>
                    <a:pt x="501" y="3904"/>
                  </a:cubicBezTo>
                  <a:cubicBezTo>
                    <a:pt x="801" y="3403"/>
                    <a:pt x="1068" y="2903"/>
                    <a:pt x="1268" y="2369"/>
                  </a:cubicBezTo>
                  <a:cubicBezTo>
                    <a:pt x="1435" y="1836"/>
                    <a:pt x="1569" y="1269"/>
                    <a:pt x="1635" y="701"/>
                  </a:cubicBezTo>
                  <a:cubicBezTo>
                    <a:pt x="1669" y="468"/>
                    <a:pt x="1669" y="234"/>
                    <a:pt x="163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137"/>
            <p:cNvSpPr/>
            <p:nvPr/>
          </p:nvSpPr>
          <p:spPr>
            <a:xfrm>
              <a:off x="2103350" y="4029150"/>
              <a:ext cx="389450" cy="402825"/>
            </a:xfrm>
            <a:custGeom>
              <a:rect b="b" l="l" r="r" t="t"/>
              <a:pathLst>
                <a:path extrusionOk="0" h="16113" w="15578">
                  <a:moveTo>
                    <a:pt x="15578" y="1"/>
                  </a:moveTo>
                  <a:cubicBezTo>
                    <a:pt x="15478" y="1"/>
                    <a:pt x="15378" y="34"/>
                    <a:pt x="15311" y="68"/>
                  </a:cubicBezTo>
                  <a:lnTo>
                    <a:pt x="14677" y="301"/>
                  </a:lnTo>
                  <a:cubicBezTo>
                    <a:pt x="14344" y="435"/>
                    <a:pt x="14010" y="568"/>
                    <a:pt x="13710" y="735"/>
                  </a:cubicBezTo>
                  <a:cubicBezTo>
                    <a:pt x="13343" y="902"/>
                    <a:pt x="12909" y="1102"/>
                    <a:pt x="12442" y="1369"/>
                  </a:cubicBezTo>
                  <a:lnTo>
                    <a:pt x="11708" y="1769"/>
                  </a:lnTo>
                  <a:cubicBezTo>
                    <a:pt x="11475" y="1902"/>
                    <a:pt x="11241" y="2069"/>
                    <a:pt x="10975" y="2202"/>
                  </a:cubicBezTo>
                  <a:cubicBezTo>
                    <a:pt x="10441" y="2536"/>
                    <a:pt x="9907" y="2936"/>
                    <a:pt x="9340" y="3303"/>
                  </a:cubicBezTo>
                  <a:cubicBezTo>
                    <a:pt x="8106" y="4204"/>
                    <a:pt x="6972" y="5205"/>
                    <a:pt x="5938" y="6272"/>
                  </a:cubicBezTo>
                  <a:cubicBezTo>
                    <a:pt x="4904" y="7373"/>
                    <a:pt x="3936" y="8540"/>
                    <a:pt x="3069" y="9775"/>
                  </a:cubicBezTo>
                  <a:cubicBezTo>
                    <a:pt x="2702" y="10375"/>
                    <a:pt x="2335" y="10909"/>
                    <a:pt x="2035" y="11442"/>
                  </a:cubicBezTo>
                  <a:cubicBezTo>
                    <a:pt x="1901" y="11709"/>
                    <a:pt x="1735" y="11976"/>
                    <a:pt x="1635" y="12243"/>
                  </a:cubicBezTo>
                  <a:cubicBezTo>
                    <a:pt x="1501" y="12476"/>
                    <a:pt x="1368" y="12743"/>
                    <a:pt x="1234" y="12977"/>
                  </a:cubicBezTo>
                  <a:cubicBezTo>
                    <a:pt x="1001" y="13410"/>
                    <a:pt x="834" y="13877"/>
                    <a:pt x="667" y="14244"/>
                  </a:cubicBezTo>
                  <a:cubicBezTo>
                    <a:pt x="500" y="14645"/>
                    <a:pt x="367" y="14978"/>
                    <a:pt x="267" y="15245"/>
                  </a:cubicBezTo>
                  <a:cubicBezTo>
                    <a:pt x="200" y="15512"/>
                    <a:pt x="100" y="15712"/>
                    <a:pt x="67" y="15879"/>
                  </a:cubicBezTo>
                  <a:cubicBezTo>
                    <a:pt x="33" y="15946"/>
                    <a:pt x="0" y="16046"/>
                    <a:pt x="0" y="16112"/>
                  </a:cubicBezTo>
                  <a:cubicBezTo>
                    <a:pt x="33" y="16046"/>
                    <a:pt x="67" y="15979"/>
                    <a:pt x="100" y="15879"/>
                  </a:cubicBezTo>
                  <a:cubicBezTo>
                    <a:pt x="167" y="15745"/>
                    <a:pt x="234" y="15545"/>
                    <a:pt x="367" y="15278"/>
                  </a:cubicBezTo>
                  <a:cubicBezTo>
                    <a:pt x="467" y="15012"/>
                    <a:pt x="567" y="14645"/>
                    <a:pt x="767" y="14311"/>
                  </a:cubicBezTo>
                  <a:cubicBezTo>
                    <a:pt x="967" y="13944"/>
                    <a:pt x="1134" y="13511"/>
                    <a:pt x="1368" y="13044"/>
                  </a:cubicBezTo>
                  <a:lnTo>
                    <a:pt x="1768" y="12310"/>
                  </a:lnTo>
                  <a:cubicBezTo>
                    <a:pt x="1901" y="12076"/>
                    <a:pt x="2068" y="11809"/>
                    <a:pt x="2202" y="11576"/>
                  </a:cubicBezTo>
                  <a:cubicBezTo>
                    <a:pt x="2502" y="11009"/>
                    <a:pt x="2869" y="10475"/>
                    <a:pt x="3269" y="9908"/>
                  </a:cubicBezTo>
                  <a:cubicBezTo>
                    <a:pt x="4970" y="7440"/>
                    <a:pt x="7072" y="5271"/>
                    <a:pt x="9474" y="3503"/>
                  </a:cubicBezTo>
                  <a:cubicBezTo>
                    <a:pt x="10007" y="3070"/>
                    <a:pt x="10541" y="2703"/>
                    <a:pt x="11075" y="2369"/>
                  </a:cubicBezTo>
                  <a:cubicBezTo>
                    <a:pt x="11342" y="2202"/>
                    <a:pt x="11575" y="2036"/>
                    <a:pt x="11809" y="1902"/>
                  </a:cubicBezTo>
                  <a:lnTo>
                    <a:pt x="12542" y="1469"/>
                  </a:lnTo>
                  <a:cubicBezTo>
                    <a:pt x="12976" y="1235"/>
                    <a:pt x="13410" y="1035"/>
                    <a:pt x="13777" y="835"/>
                  </a:cubicBezTo>
                  <a:cubicBezTo>
                    <a:pt x="14144" y="635"/>
                    <a:pt x="14477" y="501"/>
                    <a:pt x="14744" y="368"/>
                  </a:cubicBezTo>
                  <a:lnTo>
                    <a:pt x="15344" y="101"/>
                  </a:lnTo>
                  <a:cubicBezTo>
                    <a:pt x="15411" y="68"/>
                    <a:pt x="15511" y="34"/>
                    <a:pt x="1557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137"/>
            <p:cNvSpPr/>
            <p:nvPr/>
          </p:nvSpPr>
          <p:spPr>
            <a:xfrm>
              <a:off x="2259275" y="4145900"/>
              <a:ext cx="140125" cy="39225"/>
            </a:xfrm>
            <a:custGeom>
              <a:rect b="b" l="l" r="r" t="t"/>
              <a:pathLst>
                <a:path extrusionOk="0" h="1569" w="5605">
                  <a:moveTo>
                    <a:pt x="2603" y="1"/>
                  </a:moveTo>
                  <a:cubicBezTo>
                    <a:pt x="1836" y="1"/>
                    <a:pt x="1102" y="301"/>
                    <a:pt x="535" y="801"/>
                  </a:cubicBezTo>
                  <a:cubicBezTo>
                    <a:pt x="268" y="1002"/>
                    <a:pt x="101" y="1268"/>
                    <a:pt x="1" y="1569"/>
                  </a:cubicBezTo>
                  <a:cubicBezTo>
                    <a:pt x="201" y="1335"/>
                    <a:pt x="435" y="1135"/>
                    <a:pt x="668" y="935"/>
                  </a:cubicBezTo>
                  <a:cubicBezTo>
                    <a:pt x="1235" y="501"/>
                    <a:pt x="1902" y="234"/>
                    <a:pt x="2636" y="234"/>
                  </a:cubicBezTo>
                  <a:cubicBezTo>
                    <a:pt x="3337" y="234"/>
                    <a:pt x="4070" y="368"/>
                    <a:pt x="4738" y="601"/>
                  </a:cubicBezTo>
                  <a:cubicBezTo>
                    <a:pt x="5038" y="701"/>
                    <a:pt x="5305" y="768"/>
                    <a:pt x="5605" y="835"/>
                  </a:cubicBezTo>
                  <a:cubicBezTo>
                    <a:pt x="5371" y="668"/>
                    <a:pt x="5071" y="535"/>
                    <a:pt x="4771" y="435"/>
                  </a:cubicBezTo>
                  <a:cubicBezTo>
                    <a:pt x="4104" y="134"/>
                    <a:pt x="3337" y="1"/>
                    <a:pt x="260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137"/>
            <p:cNvSpPr/>
            <p:nvPr/>
          </p:nvSpPr>
          <p:spPr>
            <a:xfrm>
              <a:off x="2225100" y="4123400"/>
              <a:ext cx="20875" cy="97600"/>
            </a:xfrm>
            <a:custGeom>
              <a:rect b="b" l="l" r="r" t="t"/>
              <a:pathLst>
                <a:path extrusionOk="0" h="3904" w="835">
                  <a:moveTo>
                    <a:pt x="434" y="0"/>
                  </a:moveTo>
                  <a:lnTo>
                    <a:pt x="434" y="0"/>
                  </a:lnTo>
                  <a:cubicBezTo>
                    <a:pt x="567" y="667"/>
                    <a:pt x="601" y="1335"/>
                    <a:pt x="567" y="2002"/>
                  </a:cubicBezTo>
                  <a:cubicBezTo>
                    <a:pt x="467" y="2635"/>
                    <a:pt x="267" y="3303"/>
                    <a:pt x="0" y="3903"/>
                  </a:cubicBezTo>
                  <a:cubicBezTo>
                    <a:pt x="0" y="3903"/>
                    <a:pt x="167" y="3736"/>
                    <a:pt x="367" y="3403"/>
                  </a:cubicBezTo>
                  <a:cubicBezTo>
                    <a:pt x="601" y="2969"/>
                    <a:pt x="734" y="2502"/>
                    <a:pt x="801" y="2002"/>
                  </a:cubicBezTo>
                  <a:cubicBezTo>
                    <a:pt x="834" y="1535"/>
                    <a:pt x="801" y="1034"/>
                    <a:pt x="701" y="567"/>
                  </a:cubicBezTo>
                  <a:cubicBezTo>
                    <a:pt x="634" y="367"/>
                    <a:pt x="567" y="167"/>
                    <a:pt x="4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137"/>
            <p:cNvSpPr/>
            <p:nvPr/>
          </p:nvSpPr>
          <p:spPr>
            <a:xfrm>
              <a:off x="1845650" y="4703800"/>
              <a:ext cx="513725" cy="433675"/>
            </a:xfrm>
            <a:custGeom>
              <a:rect b="b" l="l" r="r" t="t"/>
              <a:pathLst>
                <a:path extrusionOk="0" h="17347" w="20549">
                  <a:moveTo>
                    <a:pt x="1" y="1"/>
                  </a:moveTo>
                  <a:cubicBezTo>
                    <a:pt x="334" y="5705"/>
                    <a:pt x="2036" y="11509"/>
                    <a:pt x="4671" y="17347"/>
                  </a:cubicBezTo>
                  <a:lnTo>
                    <a:pt x="16146" y="17347"/>
                  </a:lnTo>
                  <a:cubicBezTo>
                    <a:pt x="18647" y="11542"/>
                    <a:pt x="20282" y="5772"/>
                    <a:pt x="2054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137"/>
            <p:cNvSpPr/>
            <p:nvPr/>
          </p:nvSpPr>
          <p:spPr>
            <a:xfrm>
              <a:off x="1890700" y="4931475"/>
              <a:ext cx="421975" cy="5850"/>
            </a:xfrm>
            <a:custGeom>
              <a:rect b="b" l="l" r="r" t="t"/>
              <a:pathLst>
                <a:path extrusionOk="0" h="234" w="16879">
                  <a:moveTo>
                    <a:pt x="8439" y="0"/>
                  </a:moveTo>
                  <a:cubicBezTo>
                    <a:pt x="3803" y="0"/>
                    <a:pt x="0" y="67"/>
                    <a:pt x="0" y="134"/>
                  </a:cubicBezTo>
                  <a:cubicBezTo>
                    <a:pt x="0" y="167"/>
                    <a:pt x="3803" y="234"/>
                    <a:pt x="8439" y="234"/>
                  </a:cubicBezTo>
                  <a:cubicBezTo>
                    <a:pt x="13109" y="234"/>
                    <a:pt x="16879" y="167"/>
                    <a:pt x="16879" y="134"/>
                  </a:cubicBezTo>
                  <a:cubicBezTo>
                    <a:pt x="16879" y="67"/>
                    <a:pt x="13109" y="0"/>
                    <a:pt x="84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137"/>
            <p:cNvSpPr/>
            <p:nvPr/>
          </p:nvSpPr>
          <p:spPr>
            <a:xfrm>
              <a:off x="1910700" y="4983175"/>
              <a:ext cx="396150" cy="5875"/>
            </a:xfrm>
            <a:custGeom>
              <a:rect b="b" l="l" r="r" t="t"/>
              <a:pathLst>
                <a:path extrusionOk="0" h="235" w="15846">
                  <a:moveTo>
                    <a:pt x="7906" y="1"/>
                  </a:moveTo>
                  <a:cubicBezTo>
                    <a:pt x="3536" y="1"/>
                    <a:pt x="1" y="67"/>
                    <a:pt x="1" y="101"/>
                  </a:cubicBezTo>
                  <a:cubicBezTo>
                    <a:pt x="1" y="167"/>
                    <a:pt x="3536" y="234"/>
                    <a:pt x="7906" y="234"/>
                  </a:cubicBezTo>
                  <a:cubicBezTo>
                    <a:pt x="12276" y="234"/>
                    <a:pt x="15845" y="167"/>
                    <a:pt x="15845" y="101"/>
                  </a:cubicBezTo>
                  <a:cubicBezTo>
                    <a:pt x="15845" y="67"/>
                    <a:pt x="12276" y="1"/>
                    <a:pt x="79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137"/>
            <p:cNvSpPr/>
            <p:nvPr/>
          </p:nvSpPr>
          <p:spPr>
            <a:xfrm>
              <a:off x="1963250" y="4797200"/>
              <a:ext cx="7525" cy="132625"/>
            </a:xfrm>
            <a:custGeom>
              <a:rect b="b" l="l" r="r" t="t"/>
              <a:pathLst>
                <a:path extrusionOk="0" h="5305" w="301">
                  <a:moveTo>
                    <a:pt x="167" y="1"/>
                  </a:moveTo>
                  <a:cubicBezTo>
                    <a:pt x="0" y="1769"/>
                    <a:pt x="0" y="3537"/>
                    <a:pt x="167" y="5305"/>
                  </a:cubicBezTo>
                  <a:cubicBezTo>
                    <a:pt x="300" y="3537"/>
                    <a:pt x="300" y="1769"/>
                    <a:pt x="16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137"/>
            <p:cNvSpPr/>
            <p:nvPr/>
          </p:nvSpPr>
          <p:spPr>
            <a:xfrm>
              <a:off x="2117525" y="4797200"/>
              <a:ext cx="6700" cy="137625"/>
            </a:xfrm>
            <a:custGeom>
              <a:rect b="b" l="l" r="r" t="t"/>
              <a:pathLst>
                <a:path extrusionOk="0" h="5505" w="268">
                  <a:moveTo>
                    <a:pt x="134" y="1"/>
                  </a:moveTo>
                  <a:cubicBezTo>
                    <a:pt x="0" y="1836"/>
                    <a:pt x="0" y="3670"/>
                    <a:pt x="134" y="5505"/>
                  </a:cubicBezTo>
                  <a:cubicBezTo>
                    <a:pt x="267" y="3670"/>
                    <a:pt x="267" y="1836"/>
                    <a:pt x="1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137"/>
            <p:cNvSpPr/>
            <p:nvPr/>
          </p:nvSpPr>
          <p:spPr>
            <a:xfrm>
              <a:off x="2261775" y="4796375"/>
              <a:ext cx="6700" cy="139300"/>
            </a:xfrm>
            <a:custGeom>
              <a:rect b="b" l="l" r="r" t="t"/>
              <a:pathLst>
                <a:path extrusionOk="0" h="5572" w="268">
                  <a:moveTo>
                    <a:pt x="134" y="1"/>
                  </a:moveTo>
                  <a:cubicBezTo>
                    <a:pt x="1" y="1869"/>
                    <a:pt x="1" y="3737"/>
                    <a:pt x="134" y="5571"/>
                  </a:cubicBezTo>
                  <a:cubicBezTo>
                    <a:pt x="268" y="3737"/>
                    <a:pt x="268" y="1869"/>
                    <a:pt x="1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137"/>
            <p:cNvSpPr/>
            <p:nvPr/>
          </p:nvSpPr>
          <p:spPr>
            <a:xfrm>
              <a:off x="1855675" y="4794700"/>
              <a:ext cx="494525" cy="5875"/>
            </a:xfrm>
            <a:custGeom>
              <a:rect b="b" l="l" r="r" t="t"/>
              <a:pathLst>
                <a:path extrusionOk="0" h="235" w="19781">
                  <a:moveTo>
                    <a:pt x="9874" y="1"/>
                  </a:moveTo>
                  <a:cubicBezTo>
                    <a:pt x="4403" y="1"/>
                    <a:pt x="0" y="68"/>
                    <a:pt x="0" y="101"/>
                  </a:cubicBezTo>
                  <a:cubicBezTo>
                    <a:pt x="0" y="168"/>
                    <a:pt x="4437" y="234"/>
                    <a:pt x="9874" y="234"/>
                  </a:cubicBezTo>
                  <a:cubicBezTo>
                    <a:pt x="15344" y="234"/>
                    <a:pt x="19781" y="168"/>
                    <a:pt x="19781" y="101"/>
                  </a:cubicBezTo>
                  <a:cubicBezTo>
                    <a:pt x="19781" y="68"/>
                    <a:pt x="15344" y="1"/>
                    <a:pt x="987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137"/>
            <p:cNvSpPr/>
            <p:nvPr/>
          </p:nvSpPr>
          <p:spPr>
            <a:xfrm>
              <a:off x="5012925" y="4562875"/>
              <a:ext cx="700525" cy="95925"/>
            </a:xfrm>
            <a:custGeom>
              <a:rect b="b" l="l" r="r" t="t"/>
              <a:pathLst>
                <a:path extrusionOk="0" h="3837" w="28021">
                  <a:moveTo>
                    <a:pt x="0" y="1"/>
                  </a:moveTo>
                  <a:lnTo>
                    <a:pt x="0" y="3837"/>
                  </a:lnTo>
                  <a:lnTo>
                    <a:pt x="28020" y="3837"/>
                  </a:lnTo>
                  <a:lnTo>
                    <a:pt x="2802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137"/>
            <p:cNvSpPr/>
            <p:nvPr/>
          </p:nvSpPr>
          <p:spPr>
            <a:xfrm>
              <a:off x="5012075" y="4561200"/>
              <a:ext cx="702200" cy="99275"/>
            </a:xfrm>
            <a:custGeom>
              <a:rect b="b" l="l" r="r" t="t"/>
              <a:pathLst>
                <a:path extrusionOk="0" h="3971" w="28088">
                  <a:moveTo>
                    <a:pt x="27987" y="134"/>
                  </a:moveTo>
                  <a:lnTo>
                    <a:pt x="27987" y="3870"/>
                  </a:lnTo>
                  <a:lnTo>
                    <a:pt x="68" y="3870"/>
                  </a:lnTo>
                  <a:lnTo>
                    <a:pt x="68" y="134"/>
                  </a:lnTo>
                  <a:close/>
                  <a:moveTo>
                    <a:pt x="1" y="1"/>
                  </a:moveTo>
                  <a:lnTo>
                    <a:pt x="1" y="3970"/>
                  </a:lnTo>
                  <a:lnTo>
                    <a:pt x="28088" y="3970"/>
                  </a:lnTo>
                  <a:lnTo>
                    <a:pt x="2808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137"/>
            <p:cNvSpPr/>
            <p:nvPr/>
          </p:nvSpPr>
          <p:spPr>
            <a:xfrm>
              <a:off x="5077975" y="4627100"/>
              <a:ext cx="571250" cy="497025"/>
            </a:xfrm>
            <a:custGeom>
              <a:rect b="b" l="l" r="r" t="t"/>
              <a:pathLst>
                <a:path extrusionOk="0" h="19881" w="22850">
                  <a:moveTo>
                    <a:pt x="0" y="0"/>
                  </a:moveTo>
                  <a:lnTo>
                    <a:pt x="4036" y="19881"/>
                  </a:lnTo>
                  <a:lnTo>
                    <a:pt x="18947" y="19881"/>
                  </a:lnTo>
                  <a:lnTo>
                    <a:pt x="22850" y="1268"/>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137"/>
            <p:cNvSpPr/>
            <p:nvPr/>
          </p:nvSpPr>
          <p:spPr>
            <a:xfrm>
              <a:off x="5077975" y="5077400"/>
              <a:ext cx="571250" cy="74250"/>
            </a:xfrm>
            <a:custGeom>
              <a:rect b="b" l="l" r="r" t="t"/>
              <a:pathLst>
                <a:path extrusionOk="0" h="2970" w="22850">
                  <a:moveTo>
                    <a:pt x="0" y="1"/>
                  </a:moveTo>
                  <a:lnTo>
                    <a:pt x="2135" y="2970"/>
                  </a:lnTo>
                  <a:lnTo>
                    <a:pt x="20281" y="2970"/>
                  </a:lnTo>
                  <a:lnTo>
                    <a:pt x="2285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137"/>
            <p:cNvSpPr/>
            <p:nvPr/>
          </p:nvSpPr>
          <p:spPr>
            <a:xfrm>
              <a:off x="5332300" y="3612200"/>
              <a:ext cx="6700" cy="1029100"/>
            </a:xfrm>
            <a:custGeom>
              <a:rect b="b" l="l" r="r" t="t"/>
              <a:pathLst>
                <a:path extrusionOk="0" h="41164" w="268">
                  <a:moveTo>
                    <a:pt x="68" y="0"/>
                  </a:moveTo>
                  <a:cubicBezTo>
                    <a:pt x="34" y="0"/>
                    <a:pt x="1" y="9240"/>
                    <a:pt x="34" y="20582"/>
                  </a:cubicBezTo>
                  <a:cubicBezTo>
                    <a:pt x="34" y="31956"/>
                    <a:pt x="134" y="41163"/>
                    <a:pt x="168" y="41163"/>
                  </a:cubicBezTo>
                  <a:cubicBezTo>
                    <a:pt x="234" y="41163"/>
                    <a:pt x="268" y="31956"/>
                    <a:pt x="234" y="20582"/>
                  </a:cubicBezTo>
                  <a:cubicBezTo>
                    <a:pt x="201" y="9207"/>
                    <a:pt x="101" y="0"/>
                    <a:pt x="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137"/>
            <p:cNvSpPr/>
            <p:nvPr/>
          </p:nvSpPr>
          <p:spPr>
            <a:xfrm>
              <a:off x="5426550" y="4065025"/>
              <a:ext cx="65900" cy="545400"/>
            </a:xfrm>
            <a:custGeom>
              <a:rect b="b" l="l" r="r" t="t"/>
              <a:pathLst>
                <a:path extrusionOk="0" h="21816" w="2636">
                  <a:moveTo>
                    <a:pt x="2636" y="0"/>
                  </a:moveTo>
                  <a:lnTo>
                    <a:pt x="2636" y="0"/>
                  </a:lnTo>
                  <a:cubicBezTo>
                    <a:pt x="2636" y="1"/>
                    <a:pt x="2635" y="35"/>
                    <a:pt x="2535" y="200"/>
                  </a:cubicBezTo>
                  <a:cubicBezTo>
                    <a:pt x="2469" y="367"/>
                    <a:pt x="2369" y="534"/>
                    <a:pt x="2269" y="767"/>
                  </a:cubicBezTo>
                  <a:cubicBezTo>
                    <a:pt x="2202" y="901"/>
                    <a:pt x="2135" y="1034"/>
                    <a:pt x="2068" y="1201"/>
                  </a:cubicBezTo>
                  <a:lnTo>
                    <a:pt x="1868" y="1701"/>
                  </a:lnTo>
                  <a:cubicBezTo>
                    <a:pt x="1768" y="1902"/>
                    <a:pt x="1702" y="2102"/>
                    <a:pt x="1635" y="2302"/>
                  </a:cubicBezTo>
                  <a:cubicBezTo>
                    <a:pt x="1535" y="2535"/>
                    <a:pt x="1468" y="2736"/>
                    <a:pt x="1401" y="3002"/>
                  </a:cubicBezTo>
                  <a:cubicBezTo>
                    <a:pt x="1034" y="4103"/>
                    <a:pt x="768" y="5271"/>
                    <a:pt x="567" y="6438"/>
                  </a:cubicBezTo>
                  <a:cubicBezTo>
                    <a:pt x="334" y="7873"/>
                    <a:pt x="200" y="9307"/>
                    <a:pt x="100" y="10741"/>
                  </a:cubicBezTo>
                  <a:cubicBezTo>
                    <a:pt x="0" y="13376"/>
                    <a:pt x="100" y="15978"/>
                    <a:pt x="401" y="18614"/>
                  </a:cubicBezTo>
                  <a:cubicBezTo>
                    <a:pt x="501" y="19614"/>
                    <a:pt x="601" y="20415"/>
                    <a:pt x="701" y="20949"/>
                  </a:cubicBezTo>
                  <a:cubicBezTo>
                    <a:pt x="734" y="21215"/>
                    <a:pt x="801" y="21449"/>
                    <a:pt x="801" y="21616"/>
                  </a:cubicBezTo>
                  <a:cubicBezTo>
                    <a:pt x="834" y="21682"/>
                    <a:pt x="834" y="21749"/>
                    <a:pt x="868" y="21816"/>
                  </a:cubicBezTo>
                  <a:cubicBezTo>
                    <a:pt x="868" y="21749"/>
                    <a:pt x="868" y="21682"/>
                    <a:pt x="868" y="21582"/>
                  </a:cubicBezTo>
                  <a:cubicBezTo>
                    <a:pt x="834" y="21416"/>
                    <a:pt x="834" y="21215"/>
                    <a:pt x="801" y="20949"/>
                  </a:cubicBezTo>
                  <a:cubicBezTo>
                    <a:pt x="734" y="20382"/>
                    <a:pt x="634" y="19581"/>
                    <a:pt x="567" y="18580"/>
                  </a:cubicBezTo>
                  <a:cubicBezTo>
                    <a:pt x="301" y="15978"/>
                    <a:pt x="234" y="13376"/>
                    <a:pt x="334" y="10741"/>
                  </a:cubicBezTo>
                  <a:cubicBezTo>
                    <a:pt x="401" y="9307"/>
                    <a:pt x="534" y="7873"/>
                    <a:pt x="734" y="6472"/>
                  </a:cubicBezTo>
                  <a:cubicBezTo>
                    <a:pt x="934" y="5304"/>
                    <a:pt x="1201" y="4170"/>
                    <a:pt x="1535" y="3036"/>
                  </a:cubicBezTo>
                  <a:cubicBezTo>
                    <a:pt x="1601" y="2802"/>
                    <a:pt x="1668" y="2569"/>
                    <a:pt x="1735" y="2335"/>
                  </a:cubicBezTo>
                  <a:cubicBezTo>
                    <a:pt x="1802" y="2135"/>
                    <a:pt x="1868" y="1935"/>
                    <a:pt x="1968" y="1735"/>
                  </a:cubicBezTo>
                  <a:lnTo>
                    <a:pt x="2135" y="1234"/>
                  </a:lnTo>
                  <a:lnTo>
                    <a:pt x="2335" y="801"/>
                  </a:lnTo>
                  <a:lnTo>
                    <a:pt x="2569" y="200"/>
                  </a:lnTo>
                  <a:cubicBezTo>
                    <a:pt x="2602" y="134"/>
                    <a:pt x="2636" y="67"/>
                    <a:pt x="263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137"/>
            <p:cNvSpPr/>
            <p:nvPr/>
          </p:nvSpPr>
          <p:spPr>
            <a:xfrm>
              <a:off x="5383175" y="3878225"/>
              <a:ext cx="91775" cy="766400"/>
            </a:xfrm>
            <a:custGeom>
              <a:rect b="b" l="l" r="r" t="t"/>
              <a:pathLst>
                <a:path extrusionOk="0" h="30656" w="3671">
                  <a:moveTo>
                    <a:pt x="3670" y="0"/>
                  </a:moveTo>
                  <a:lnTo>
                    <a:pt x="3670" y="0"/>
                  </a:lnTo>
                  <a:cubicBezTo>
                    <a:pt x="3603" y="100"/>
                    <a:pt x="3570" y="200"/>
                    <a:pt x="3537" y="300"/>
                  </a:cubicBezTo>
                  <a:cubicBezTo>
                    <a:pt x="3437" y="501"/>
                    <a:pt x="3336" y="801"/>
                    <a:pt x="3203" y="1134"/>
                  </a:cubicBezTo>
                  <a:lnTo>
                    <a:pt x="2970" y="1768"/>
                  </a:lnTo>
                  <a:cubicBezTo>
                    <a:pt x="2903" y="2002"/>
                    <a:pt x="2803" y="2235"/>
                    <a:pt x="2736" y="2502"/>
                  </a:cubicBezTo>
                  <a:cubicBezTo>
                    <a:pt x="2536" y="3036"/>
                    <a:pt x="2336" y="3636"/>
                    <a:pt x="2169" y="4337"/>
                  </a:cubicBezTo>
                  <a:cubicBezTo>
                    <a:pt x="2069" y="4670"/>
                    <a:pt x="1969" y="5004"/>
                    <a:pt x="1869" y="5404"/>
                  </a:cubicBezTo>
                  <a:cubicBezTo>
                    <a:pt x="1802" y="5771"/>
                    <a:pt x="1702" y="6138"/>
                    <a:pt x="1602" y="6538"/>
                  </a:cubicBezTo>
                  <a:cubicBezTo>
                    <a:pt x="1402" y="7372"/>
                    <a:pt x="1235" y="8239"/>
                    <a:pt x="1068" y="9140"/>
                  </a:cubicBezTo>
                  <a:cubicBezTo>
                    <a:pt x="735" y="10975"/>
                    <a:pt x="434" y="13010"/>
                    <a:pt x="268" y="15144"/>
                  </a:cubicBezTo>
                  <a:cubicBezTo>
                    <a:pt x="101" y="17279"/>
                    <a:pt x="1" y="19347"/>
                    <a:pt x="1" y="21182"/>
                  </a:cubicBezTo>
                  <a:cubicBezTo>
                    <a:pt x="1" y="23050"/>
                    <a:pt x="67" y="24718"/>
                    <a:pt x="134" y="26152"/>
                  </a:cubicBezTo>
                  <a:cubicBezTo>
                    <a:pt x="168" y="26853"/>
                    <a:pt x="234" y="27487"/>
                    <a:pt x="268" y="28020"/>
                  </a:cubicBezTo>
                  <a:cubicBezTo>
                    <a:pt x="334" y="28587"/>
                    <a:pt x="368" y="29088"/>
                    <a:pt x="434" y="29455"/>
                  </a:cubicBezTo>
                  <a:cubicBezTo>
                    <a:pt x="468" y="29822"/>
                    <a:pt x="501" y="30155"/>
                    <a:pt x="534" y="30355"/>
                  </a:cubicBezTo>
                  <a:cubicBezTo>
                    <a:pt x="568" y="30555"/>
                    <a:pt x="568" y="30656"/>
                    <a:pt x="568" y="30656"/>
                  </a:cubicBezTo>
                  <a:cubicBezTo>
                    <a:pt x="568" y="30555"/>
                    <a:pt x="568" y="30455"/>
                    <a:pt x="568" y="30355"/>
                  </a:cubicBezTo>
                  <a:cubicBezTo>
                    <a:pt x="568" y="30122"/>
                    <a:pt x="534" y="29855"/>
                    <a:pt x="501" y="29455"/>
                  </a:cubicBezTo>
                  <a:cubicBezTo>
                    <a:pt x="468" y="29054"/>
                    <a:pt x="434" y="28587"/>
                    <a:pt x="401" y="28020"/>
                  </a:cubicBezTo>
                  <a:cubicBezTo>
                    <a:pt x="368" y="27453"/>
                    <a:pt x="334" y="26819"/>
                    <a:pt x="301" y="26119"/>
                  </a:cubicBezTo>
                  <a:cubicBezTo>
                    <a:pt x="201" y="24718"/>
                    <a:pt x="168" y="23050"/>
                    <a:pt x="201" y="21182"/>
                  </a:cubicBezTo>
                  <a:cubicBezTo>
                    <a:pt x="234" y="19347"/>
                    <a:pt x="301" y="17313"/>
                    <a:pt x="468" y="15178"/>
                  </a:cubicBezTo>
                  <a:cubicBezTo>
                    <a:pt x="668" y="13043"/>
                    <a:pt x="935" y="11008"/>
                    <a:pt x="1235" y="9173"/>
                  </a:cubicBezTo>
                  <a:cubicBezTo>
                    <a:pt x="1435" y="8273"/>
                    <a:pt x="1569" y="7406"/>
                    <a:pt x="1769" y="6605"/>
                  </a:cubicBezTo>
                  <a:cubicBezTo>
                    <a:pt x="1869" y="6171"/>
                    <a:pt x="1935" y="5804"/>
                    <a:pt x="2036" y="5437"/>
                  </a:cubicBezTo>
                  <a:cubicBezTo>
                    <a:pt x="2136" y="5071"/>
                    <a:pt x="2236" y="4704"/>
                    <a:pt x="2302" y="4370"/>
                  </a:cubicBezTo>
                  <a:cubicBezTo>
                    <a:pt x="2469" y="3670"/>
                    <a:pt x="2669" y="3069"/>
                    <a:pt x="2836" y="2535"/>
                  </a:cubicBezTo>
                  <a:cubicBezTo>
                    <a:pt x="2903" y="2269"/>
                    <a:pt x="3003" y="2035"/>
                    <a:pt x="3070" y="1802"/>
                  </a:cubicBezTo>
                  <a:lnTo>
                    <a:pt x="3270" y="1168"/>
                  </a:lnTo>
                  <a:cubicBezTo>
                    <a:pt x="3403" y="834"/>
                    <a:pt x="3503" y="534"/>
                    <a:pt x="3570" y="334"/>
                  </a:cubicBezTo>
                  <a:cubicBezTo>
                    <a:pt x="3603" y="234"/>
                    <a:pt x="3637" y="100"/>
                    <a:pt x="36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137"/>
            <p:cNvSpPr/>
            <p:nvPr/>
          </p:nvSpPr>
          <p:spPr>
            <a:xfrm>
              <a:off x="5159700" y="3643050"/>
              <a:ext cx="133450" cy="1039100"/>
            </a:xfrm>
            <a:custGeom>
              <a:rect b="b" l="l" r="r" t="t"/>
              <a:pathLst>
                <a:path extrusionOk="0" h="41564" w="5338">
                  <a:moveTo>
                    <a:pt x="0" y="1"/>
                  </a:moveTo>
                  <a:cubicBezTo>
                    <a:pt x="0" y="67"/>
                    <a:pt x="0" y="101"/>
                    <a:pt x="0" y="134"/>
                  </a:cubicBezTo>
                  <a:cubicBezTo>
                    <a:pt x="0" y="201"/>
                    <a:pt x="33" y="301"/>
                    <a:pt x="67" y="434"/>
                  </a:cubicBezTo>
                  <a:cubicBezTo>
                    <a:pt x="133" y="734"/>
                    <a:pt x="234" y="1101"/>
                    <a:pt x="367" y="1635"/>
                  </a:cubicBezTo>
                  <a:cubicBezTo>
                    <a:pt x="500" y="2135"/>
                    <a:pt x="634" y="2769"/>
                    <a:pt x="801" y="3503"/>
                  </a:cubicBezTo>
                  <a:cubicBezTo>
                    <a:pt x="967" y="4237"/>
                    <a:pt x="1168" y="5071"/>
                    <a:pt x="1368" y="6005"/>
                  </a:cubicBezTo>
                  <a:cubicBezTo>
                    <a:pt x="1534" y="6939"/>
                    <a:pt x="1768" y="7940"/>
                    <a:pt x="1968" y="9040"/>
                  </a:cubicBezTo>
                  <a:cubicBezTo>
                    <a:pt x="2168" y="10141"/>
                    <a:pt x="2368" y="11309"/>
                    <a:pt x="2569" y="12576"/>
                  </a:cubicBezTo>
                  <a:cubicBezTo>
                    <a:pt x="2969" y="15045"/>
                    <a:pt x="3336" y="17780"/>
                    <a:pt x="3669" y="20649"/>
                  </a:cubicBezTo>
                  <a:cubicBezTo>
                    <a:pt x="4336" y="26419"/>
                    <a:pt x="4670" y="31656"/>
                    <a:pt x="4937" y="35426"/>
                  </a:cubicBezTo>
                  <a:cubicBezTo>
                    <a:pt x="5037" y="37327"/>
                    <a:pt x="5137" y="38862"/>
                    <a:pt x="5204" y="39929"/>
                  </a:cubicBezTo>
                  <a:cubicBezTo>
                    <a:pt x="5237" y="40429"/>
                    <a:pt x="5270" y="40863"/>
                    <a:pt x="5270" y="41130"/>
                  </a:cubicBezTo>
                  <a:cubicBezTo>
                    <a:pt x="5304" y="41263"/>
                    <a:pt x="5304" y="41363"/>
                    <a:pt x="5304" y="41464"/>
                  </a:cubicBezTo>
                  <a:cubicBezTo>
                    <a:pt x="5304" y="41497"/>
                    <a:pt x="5304" y="41530"/>
                    <a:pt x="5304" y="41564"/>
                  </a:cubicBezTo>
                  <a:cubicBezTo>
                    <a:pt x="5304" y="41530"/>
                    <a:pt x="5337" y="41497"/>
                    <a:pt x="5337" y="41464"/>
                  </a:cubicBezTo>
                  <a:lnTo>
                    <a:pt x="5337" y="41163"/>
                  </a:lnTo>
                  <a:cubicBezTo>
                    <a:pt x="5304" y="40863"/>
                    <a:pt x="5270" y="40429"/>
                    <a:pt x="5270" y="39929"/>
                  </a:cubicBezTo>
                  <a:cubicBezTo>
                    <a:pt x="5237" y="38862"/>
                    <a:pt x="5170" y="37327"/>
                    <a:pt x="5070" y="35426"/>
                  </a:cubicBezTo>
                  <a:cubicBezTo>
                    <a:pt x="4837" y="31623"/>
                    <a:pt x="4537" y="26386"/>
                    <a:pt x="3869" y="20649"/>
                  </a:cubicBezTo>
                  <a:cubicBezTo>
                    <a:pt x="3569" y="17747"/>
                    <a:pt x="3202" y="15011"/>
                    <a:pt x="2769" y="12543"/>
                  </a:cubicBezTo>
                  <a:cubicBezTo>
                    <a:pt x="2569" y="11309"/>
                    <a:pt x="2335" y="10108"/>
                    <a:pt x="2135" y="9040"/>
                  </a:cubicBezTo>
                  <a:cubicBezTo>
                    <a:pt x="1935" y="7940"/>
                    <a:pt x="1701" y="6905"/>
                    <a:pt x="1501" y="5971"/>
                  </a:cubicBezTo>
                  <a:cubicBezTo>
                    <a:pt x="1334" y="5037"/>
                    <a:pt x="1101" y="4204"/>
                    <a:pt x="934" y="3470"/>
                  </a:cubicBezTo>
                  <a:cubicBezTo>
                    <a:pt x="767" y="2736"/>
                    <a:pt x="567" y="2102"/>
                    <a:pt x="434" y="1602"/>
                  </a:cubicBezTo>
                  <a:lnTo>
                    <a:pt x="133" y="434"/>
                  </a:lnTo>
                  <a:lnTo>
                    <a:pt x="33" y="134"/>
                  </a:lnTo>
                  <a:cubicBezTo>
                    <a:pt x="33" y="101"/>
                    <a:pt x="0" y="34"/>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137"/>
            <p:cNvSpPr/>
            <p:nvPr/>
          </p:nvSpPr>
          <p:spPr>
            <a:xfrm>
              <a:off x="5104650" y="3665575"/>
              <a:ext cx="335275" cy="601150"/>
            </a:xfrm>
            <a:custGeom>
              <a:rect b="b" l="l" r="r" t="t"/>
              <a:pathLst>
                <a:path extrusionOk="0" h="24046" w="13411">
                  <a:moveTo>
                    <a:pt x="6305" y="0"/>
                  </a:moveTo>
                  <a:cubicBezTo>
                    <a:pt x="4971" y="67"/>
                    <a:pt x="3736" y="734"/>
                    <a:pt x="2969" y="1801"/>
                  </a:cubicBezTo>
                  <a:cubicBezTo>
                    <a:pt x="2202" y="2869"/>
                    <a:pt x="1668" y="4103"/>
                    <a:pt x="1368" y="5371"/>
                  </a:cubicBezTo>
                  <a:cubicBezTo>
                    <a:pt x="467" y="8440"/>
                    <a:pt x="0" y="11675"/>
                    <a:pt x="367" y="14844"/>
                  </a:cubicBezTo>
                  <a:cubicBezTo>
                    <a:pt x="734" y="18046"/>
                    <a:pt x="2035" y="21182"/>
                    <a:pt x="4337" y="23417"/>
                  </a:cubicBezTo>
                  <a:cubicBezTo>
                    <a:pt x="4651" y="23731"/>
                    <a:pt x="5039" y="24045"/>
                    <a:pt x="5458" y="24045"/>
                  </a:cubicBezTo>
                  <a:cubicBezTo>
                    <a:pt x="5528" y="24045"/>
                    <a:pt x="5599" y="24037"/>
                    <a:pt x="5671" y="24017"/>
                  </a:cubicBezTo>
                  <a:cubicBezTo>
                    <a:pt x="5938" y="23951"/>
                    <a:pt x="6205" y="23784"/>
                    <a:pt x="6405" y="23584"/>
                  </a:cubicBezTo>
                  <a:cubicBezTo>
                    <a:pt x="10908" y="19447"/>
                    <a:pt x="13410" y="13577"/>
                    <a:pt x="13277" y="7439"/>
                  </a:cubicBezTo>
                  <a:cubicBezTo>
                    <a:pt x="13243" y="6238"/>
                    <a:pt x="13110" y="4970"/>
                    <a:pt x="12409" y="3970"/>
                  </a:cubicBezTo>
                  <a:cubicBezTo>
                    <a:pt x="11841" y="3117"/>
                    <a:pt x="10642" y="2216"/>
                    <a:pt x="9578" y="2216"/>
                  </a:cubicBezTo>
                  <a:cubicBezTo>
                    <a:pt x="9393" y="2216"/>
                    <a:pt x="9213" y="2243"/>
                    <a:pt x="9040" y="2302"/>
                  </a:cubicBezTo>
                  <a:cubicBezTo>
                    <a:pt x="8940" y="1001"/>
                    <a:pt x="7606" y="0"/>
                    <a:pt x="63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137"/>
            <p:cNvSpPr/>
            <p:nvPr/>
          </p:nvSpPr>
          <p:spPr>
            <a:xfrm>
              <a:off x="4907850" y="3342000"/>
              <a:ext cx="178475" cy="207675"/>
            </a:xfrm>
            <a:custGeom>
              <a:rect b="b" l="l" r="r" t="t"/>
              <a:pathLst>
                <a:path extrusionOk="0" h="8307" w="7139">
                  <a:moveTo>
                    <a:pt x="1134" y="1"/>
                  </a:moveTo>
                  <a:lnTo>
                    <a:pt x="0" y="634"/>
                  </a:lnTo>
                  <a:lnTo>
                    <a:pt x="4870" y="8140"/>
                  </a:lnTo>
                  <a:cubicBezTo>
                    <a:pt x="4937" y="8206"/>
                    <a:pt x="5004" y="8306"/>
                    <a:pt x="5104" y="8306"/>
                  </a:cubicBezTo>
                  <a:cubicBezTo>
                    <a:pt x="5204" y="8273"/>
                    <a:pt x="5237" y="8206"/>
                    <a:pt x="5304" y="8140"/>
                  </a:cubicBezTo>
                  <a:lnTo>
                    <a:pt x="7139" y="4804"/>
                  </a:lnTo>
                  <a:lnTo>
                    <a:pt x="113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137"/>
            <p:cNvSpPr/>
            <p:nvPr/>
          </p:nvSpPr>
          <p:spPr>
            <a:xfrm>
              <a:off x="4907850" y="3342000"/>
              <a:ext cx="178475" cy="207675"/>
            </a:xfrm>
            <a:custGeom>
              <a:rect b="b" l="l" r="r" t="t"/>
              <a:pathLst>
                <a:path extrusionOk="0" h="8307" w="7139">
                  <a:moveTo>
                    <a:pt x="1134" y="1"/>
                  </a:moveTo>
                  <a:lnTo>
                    <a:pt x="0" y="634"/>
                  </a:lnTo>
                  <a:lnTo>
                    <a:pt x="4870" y="8140"/>
                  </a:lnTo>
                  <a:cubicBezTo>
                    <a:pt x="4937" y="8206"/>
                    <a:pt x="5004" y="8306"/>
                    <a:pt x="5104" y="8306"/>
                  </a:cubicBezTo>
                  <a:cubicBezTo>
                    <a:pt x="5204" y="8273"/>
                    <a:pt x="5237" y="8206"/>
                    <a:pt x="5304" y="8140"/>
                  </a:cubicBezTo>
                  <a:lnTo>
                    <a:pt x="7139" y="4804"/>
                  </a:lnTo>
                  <a:lnTo>
                    <a:pt x="113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137"/>
            <p:cNvSpPr/>
            <p:nvPr/>
          </p:nvSpPr>
          <p:spPr>
            <a:xfrm>
              <a:off x="4905350" y="3251575"/>
              <a:ext cx="474525" cy="360650"/>
            </a:xfrm>
            <a:custGeom>
              <a:rect b="b" l="l" r="r" t="t"/>
              <a:pathLst>
                <a:path extrusionOk="0" h="14426" w="18981">
                  <a:moveTo>
                    <a:pt x="8689" y="0"/>
                  </a:moveTo>
                  <a:cubicBezTo>
                    <a:pt x="5559" y="0"/>
                    <a:pt x="2534" y="1256"/>
                    <a:pt x="367" y="3517"/>
                  </a:cubicBezTo>
                  <a:cubicBezTo>
                    <a:pt x="200" y="3684"/>
                    <a:pt x="0" y="3951"/>
                    <a:pt x="67" y="4185"/>
                  </a:cubicBezTo>
                  <a:cubicBezTo>
                    <a:pt x="134" y="4385"/>
                    <a:pt x="300" y="4518"/>
                    <a:pt x="500" y="4618"/>
                  </a:cubicBezTo>
                  <a:lnTo>
                    <a:pt x="17122" y="14411"/>
                  </a:lnTo>
                  <a:lnTo>
                    <a:pt x="17122" y="14411"/>
                  </a:lnTo>
                  <a:cubicBezTo>
                    <a:pt x="18980" y="11677"/>
                    <a:pt x="18911" y="7882"/>
                    <a:pt x="17312" y="5019"/>
                  </a:cubicBezTo>
                  <a:cubicBezTo>
                    <a:pt x="15611" y="2116"/>
                    <a:pt x="12609" y="248"/>
                    <a:pt x="9273" y="15"/>
                  </a:cubicBezTo>
                  <a:cubicBezTo>
                    <a:pt x="9078" y="5"/>
                    <a:pt x="8883" y="0"/>
                    <a:pt x="8689" y="0"/>
                  </a:cubicBezTo>
                  <a:close/>
                  <a:moveTo>
                    <a:pt x="17122" y="14411"/>
                  </a:moveTo>
                  <a:cubicBezTo>
                    <a:pt x="17119" y="14416"/>
                    <a:pt x="17116" y="14421"/>
                    <a:pt x="17112" y="14425"/>
                  </a:cubicBezTo>
                  <a:lnTo>
                    <a:pt x="17146" y="14425"/>
                  </a:lnTo>
                  <a:lnTo>
                    <a:pt x="17122" y="1441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137"/>
            <p:cNvSpPr/>
            <p:nvPr/>
          </p:nvSpPr>
          <p:spPr>
            <a:xfrm>
              <a:off x="4977900" y="3286750"/>
              <a:ext cx="359450" cy="327125"/>
            </a:xfrm>
            <a:custGeom>
              <a:rect b="b" l="l" r="r" t="t"/>
              <a:pathLst>
                <a:path extrusionOk="0" h="13085" w="14378">
                  <a:moveTo>
                    <a:pt x="1229" y="0"/>
                  </a:moveTo>
                  <a:cubicBezTo>
                    <a:pt x="1097" y="0"/>
                    <a:pt x="966" y="3"/>
                    <a:pt x="834" y="9"/>
                  </a:cubicBezTo>
                  <a:cubicBezTo>
                    <a:pt x="567" y="9"/>
                    <a:pt x="334" y="42"/>
                    <a:pt x="200" y="42"/>
                  </a:cubicBezTo>
                  <a:cubicBezTo>
                    <a:pt x="134" y="42"/>
                    <a:pt x="67" y="42"/>
                    <a:pt x="0" y="76"/>
                  </a:cubicBezTo>
                  <a:lnTo>
                    <a:pt x="834" y="76"/>
                  </a:lnTo>
                  <a:cubicBezTo>
                    <a:pt x="1601" y="109"/>
                    <a:pt x="2369" y="209"/>
                    <a:pt x="3136" y="343"/>
                  </a:cubicBezTo>
                  <a:cubicBezTo>
                    <a:pt x="9073" y="1410"/>
                    <a:pt x="13577" y="6247"/>
                    <a:pt x="14277" y="12251"/>
                  </a:cubicBezTo>
                  <a:cubicBezTo>
                    <a:pt x="14310" y="12518"/>
                    <a:pt x="14310" y="12785"/>
                    <a:pt x="14244" y="13085"/>
                  </a:cubicBezTo>
                  <a:cubicBezTo>
                    <a:pt x="14310" y="12952"/>
                    <a:pt x="14344" y="12851"/>
                    <a:pt x="14377" y="12718"/>
                  </a:cubicBezTo>
                  <a:cubicBezTo>
                    <a:pt x="14344" y="12551"/>
                    <a:pt x="14377" y="12485"/>
                    <a:pt x="14344" y="12218"/>
                  </a:cubicBezTo>
                  <a:cubicBezTo>
                    <a:pt x="14277" y="11450"/>
                    <a:pt x="14144" y="10683"/>
                    <a:pt x="13943" y="9949"/>
                  </a:cubicBezTo>
                  <a:cubicBezTo>
                    <a:pt x="12876" y="6047"/>
                    <a:pt x="10107" y="2844"/>
                    <a:pt x="6438" y="1176"/>
                  </a:cubicBezTo>
                  <a:cubicBezTo>
                    <a:pt x="5371" y="709"/>
                    <a:pt x="4270" y="376"/>
                    <a:pt x="3136" y="176"/>
                  </a:cubicBezTo>
                  <a:cubicBezTo>
                    <a:pt x="2500" y="65"/>
                    <a:pt x="1865" y="0"/>
                    <a:pt x="12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137"/>
            <p:cNvSpPr/>
            <p:nvPr/>
          </p:nvSpPr>
          <p:spPr>
            <a:xfrm>
              <a:off x="5128000" y="3442900"/>
              <a:ext cx="149300" cy="47575"/>
            </a:xfrm>
            <a:custGeom>
              <a:rect b="b" l="l" r="r" t="t"/>
              <a:pathLst>
                <a:path extrusionOk="0" h="1903" w="5972">
                  <a:moveTo>
                    <a:pt x="5971" y="1"/>
                  </a:moveTo>
                  <a:lnTo>
                    <a:pt x="5971" y="1"/>
                  </a:lnTo>
                  <a:cubicBezTo>
                    <a:pt x="5671" y="34"/>
                    <a:pt x="5371" y="134"/>
                    <a:pt x="5104" y="234"/>
                  </a:cubicBezTo>
                  <a:lnTo>
                    <a:pt x="3003" y="935"/>
                  </a:lnTo>
                  <a:lnTo>
                    <a:pt x="868" y="1602"/>
                  </a:lnTo>
                  <a:cubicBezTo>
                    <a:pt x="568" y="1669"/>
                    <a:pt x="301" y="1769"/>
                    <a:pt x="0" y="1902"/>
                  </a:cubicBezTo>
                  <a:cubicBezTo>
                    <a:pt x="334" y="1869"/>
                    <a:pt x="634" y="1802"/>
                    <a:pt x="934" y="1735"/>
                  </a:cubicBezTo>
                  <a:cubicBezTo>
                    <a:pt x="1468" y="1602"/>
                    <a:pt x="2235" y="1368"/>
                    <a:pt x="3069" y="1102"/>
                  </a:cubicBezTo>
                  <a:cubicBezTo>
                    <a:pt x="3870" y="868"/>
                    <a:pt x="4604" y="601"/>
                    <a:pt x="5137" y="368"/>
                  </a:cubicBezTo>
                  <a:cubicBezTo>
                    <a:pt x="5438" y="268"/>
                    <a:pt x="5705" y="168"/>
                    <a:pt x="597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137"/>
            <p:cNvSpPr/>
            <p:nvPr/>
          </p:nvSpPr>
          <p:spPr>
            <a:xfrm>
              <a:off x="5210550" y="3266950"/>
              <a:ext cx="7550" cy="92600"/>
            </a:xfrm>
            <a:custGeom>
              <a:rect b="b" l="l" r="r" t="t"/>
              <a:pathLst>
                <a:path extrusionOk="0" h="3704" w="302">
                  <a:moveTo>
                    <a:pt x="68" y="0"/>
                  </a:moveTo>
                  <a:cubicBezTo>
                    <a:pt x="1" y="601"/>
                    <a:pt x="1" y="1235"/>
                    <a:pt x="68" y="1835"/>
                  </a:cubicBezTo>
                  <a:cubicBezTo>
                    <a:pt x="34" y="2469"/>
                    <a:pt x="68" y="3103"/>
                    <a:pt x="134" y="3703"/>
                  </a:cubicBezTo>
                  <a:cubicBezTo>
                    <a:pt x="268" y="3103"/>
                    <a:pt x="301" y="2469"/>
                    <a:pt x="268" y="1835"/>
                  </a:cubicBezTo>
                  <a:cubicBezTo>
                    <a:pt x="268" y="1235"/>
                    <a:pt x="201" y="601"/>
                    <a:pt x="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137"/>
            <p:cNvSpPr/>
            <p:nvPr/>
          </p:nvSpPr>
          <p:spPr>
            <a:xfrm>
              <a:off x="4913675" y="3311150"/>
              <a:ext cx="212675" cy="50900"/>
            </a:xfrm>
            <a:custGeom>
              <a:rect b="b" l="l" r="r" t="t"/>
              <a:pathLst>
                <a:path extrusionOk="0" h="2036" w="8507">
                  <a:moveTo>
                    <a:pt x="8507" y="0"/>
                  </a:moveTo>
                  <a:cubicBezTo>
                    <a:pt x="8073" y="0"/>
                    <a:pt x="7639" y="67"/>
                    <a:pt x="7239" y="167"/>
                  </a:cubicBezTo>
                  <a:cubicBezTo>
                    <a:pt x="6439" y="301"/>
                    <a:pt x="5371" y="534"/>
                    <a:pt x="4204" y="801"/>
                  </a:cubicBezTo>
                  <a:cubicBezTo>
                    <a:pt x="3036" y="1101"/>
                    <a:pt x="1969" y="1368"/>
                    <a:pt x="1202" y="1601"/>
                  </a:cubicBezTo>
                  <a:cubicBezTo>
                    <a:pt x="801" y="1735"/>
                    <a:pt x="401" y="1868"/>
                    <a:pt x="1" y="2035"/>
                  </a:cubicBezTo>
                  <a:cubicBezTo>
                    <a:pt x="434" y="1968"/>
                    <a:pt x="835" y="1868"/>
                    <a:pt x="1268" y="1768"/>
                  </a:cubicBezTo>
                  <a:cubicBezTo>
                    <a:pt x="2002" y="1535"/>
                    <a:pt x="3070" y="1268"/>
                    <a:pt x="4237" y="1001"/>
                  </a:cubicBezTo>
                  <a:cubicBezTo>
                    <a:pt x="5405" y="734"/>
                    <a:pt x="6472" y="467"/>
                    <a:pt x="7239" y="301"/>
                  </a:cubicBezTo>
                  <a:cubicBezTo>
                    <a:pt x="7673" y="234"/>
                    <a:pt x="8073" y="134"/>
                    <a:pt x="85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137"/>
            <p:cNvSpPr/>
            <p:nvPr/>
          </p:nvSpPr>
          <p:spPr>
            <a:xfrm>
              <a:off x="4675175" y="3621075"/>
              <a:ext cx="503725" cy="411650"/>
            </a:xfrm>
            <a:custGeom>
              <a:rect b="b" l="l" r="r" t="t"/>
              <a:pathLst>
                <a:path extrusionOk="0" h="16466" w="20149">
                  <a:moveTo>
                    <a:pt x="15164" y="1"/>
                  </a:moveTo>
                  <a:cubicBezTo>
                    <a:pt x="14972" y="1"/>
                    <a:pt x="14777" y="5"/>
                    <a:pt x="14578" y="12"/>
                  </a:cubicBezTo>
                  <a:cubicBezTo>
                    <a:pt x="12776" y="146"/>
                    <a:pt x="11008" y="579"/>
                    <a:pt x="9374" y="1347"/>
                  </a:cubicBezTo>
                  <a:cubicBezTo>
                    <a:pt x="6572" y="2581"/>
                    <a:pt x="3937" y="4415"/>
                    <a:pt x="2269" y="6951"/>
                  </a:cubicBezTo>
                  <a:cubicBezTo>
                    <a:pt x="601" y="9519"/>
                    <a:pt x="1" y="12921"/>
                    <a:pt x="1268" y="15723"/>
                  </a:cubicBezTo>
                  <a:cubicBezTo>
                    <a:pt x="1335" y="16024"/>
                    <a:pt x="1568" y="16257"/>
                    <a:pt x="1835" y="16424"/>
                  </a:cubicBezTo>
                  <a:cubicBezTo>
                    <a:pt x="1952" y="16450"/>
                    <a:pt x="2073" y="16466"/>
                    <a:pt x="2195" y="16466"/>
                  </a:cubicBezTo>
                  <a:cubicBezTo>
                    <a:pt x="2389" y="16466"/>
                    <a:pt x="2585" y="16426"/>
                    <a:pt x="2769" y="16324"/>
                  </a:cubicBezTo>
                  <a:cubicBezTo>
                    <a:pt x="5971" y="15290"/>
                    <a:pt x="9174" y="14256"/>
                    <a:pt x="12109" y="12621"/>
                  </a:cubicBezTo>
                  <a:cubicBezTo>
                    <a:pt x="15045" y="10987"/>
                    <a:pt x="17713" y="8718"/>
                    <a:pt x="19314" y="5750"/>
                  </a:cubicBezTo>
                  <a:cubicBezTo>
                    <a:pt x="19715" y="5049"/>
                    <a:pt x="19948" y="4282"/>
                    <a:pt x="20048" y="3481"/>
                  </a:cubicBezTo>
                  <a:cubicBezTo>
                    <a:pt x="20148" y="2647"/>
                    <a:pt x="19881" y="1847"/>
                    <a:pt x="19314" y="1246"/>
                  </a:cubicBezTo>
                  <a:cubicBezTo>
                    <a:pt x="18038" y="267"/>
                    <a:pt x="16710" y="1"/>
                    <a:pt x="1516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137"/>
            <p:cNvSpPr/>
            <p:nvPr/>
          </p:nvSpPr>
          <p:spPr>
            <a:xfrm>
              <a:off x="4716875" y="3643875"/>
              <a:ext cx="442000" cy="389475"/>
            </a:xfrm>
            <a:custGeom>
              <a:rect b="b" l="l" r="r" t="t"/>
              <a:pathLst>
                <a:path extrusionOk="0" h="15579" w="17680">
                  <a:moveTo>
                    <a:pt x="17680" y="1"/>
                  </a:moveTo>
                  <a:cubicBezTo>
                    <a:pt x="17580" y="1"/>
                    <a:pt x="17513" y="34"/>
                    <a:pt x="17413" y="68"/>
                  </a:cubicBezTo>
                  <a:lnTo>
                    <a:pt x="16712" y="268"/>
                  </a:lnTo>
                  <a:lnTo>
                    <a:pt x="16245" y="401"/>
                  </a:lnTo>
                  <a:cubicBezTo>
                    <a:pt x="16045" y="468"/>
                    <a:pt x="15878" y="535"/>
                    <a:pt x="15645" y="601"/>
                  </a:cubicBezTo>
                  <a:cubicBezTo>
                    <a:pt x="15245" y="768"/>
                    <a:pt x="14778" y="902"/>
                    <a:pt x="14277" y="1135"/>
                  </a:cubicBezTo>
                  <a:lnTo>
                    <a:pt x="13477" y="1502"/>
                  </a:lnTo>
                  <a:cubicBezTo>
                    <a:pt x="13210" y="1635"/>
                    <a:pt x="12943" y="1769"/>
                    <a:pt x="12643" y="1902"/>
                  </a:cubicBezTo>
                  <a:cubicBezTo>
                    <a:pt x="12076" y="2202"/>
                    <a:pt x="11475" y="2569"/>
                    <a:pt x="10841" y="2936"/>
                  </a:cubicBezTo>
                  <a:cubicBezTo>
                    <a:pt x="8140" y="4571"/>
                    <a:pt x="5738" y="6706"/>
                    <a:pt x="3770" y="9174"/>
                  </a:cubicBezTo>
                  <a:cubicBezTo>
                    <a:pt x="3303" y="9741"/>
                    <a:pt x="2869" y="10308"/>
                    <a:pt x="2536" y="10842"/>
                  </a:cubicBezTo>
                  <a:cubicBezTo>
                    <a:pt x="2369" y="11109"/>
                    <a:pt x="2169" y="11376"/>
                    <a:pt x="2002" y="11609"/>
                  </a:cubicBezTo>
                  <a:lnTo>
                    <a:pt x="1568" y="12376"/>
                  </a:lnTo>
                  <a:cubicBezTo>
                    <a:pt x="1268" y="12843"/>
                    <a:pt x="1068" y="13277"/>
                    <a:pt x="868" y="13677"/>
                  </a:cubicBezTo>
                  <a:cubicBezTo>
                    <a:pt x="768" y="13877"/>
                    <a:pt x="668" y="14044"/>
                    <a:pt x="567" y="14211"/>
                  </a:cubicBezTo>
                  <a:lnTo>
                    <a:pt x="367" y="14678"/>
                  </a:lnTo>
                  <a:lnTo>
                    <a:pt x="100" y="15345"/>
                  </a:lnTo>
                  <a:cubicBezTo>
                    <a:pt x="34" y="15412"/>
                    <a:pt x="34" y="15479"/>
                    <a:pt x="0" y="15579"/>
                  </a:cubicBezTo>
                  <a:cubicBezTo>
                    <a:pt x="34" y="15479"/>
                    <a:pt x="100" y="15412"/>
                    <a:pt x="134" y="15345"/>
                  </a:cubicBezTo>
                  <a:cubicBezTo>
                    <a:pt x="201" y="15178"/>
                    <a:pt x="301" y="14978"/>
                    <a:pt x="434" y="14711"/>
                  </a:cubicBezTo>
                  <a:cubicBezTo>
                    <a:pt x="501" y="14578"/>
                    <a:pt x="567" y="14411"/>
                    <a:pt x="668" y="14244"/>
                  </a:cubicBezTo>
                  <a:cubicBezTo>
                    <a:pt x="734" y="14078"/>
                    <a:pt x="834" y="13911"/>
                    <a:pt x="934" y="13711"/>
                  </a:cubicBezTo>
                  <a:cubicBezTo>
                    <a:pt x="1168" y="13344"/>
                    <a:pt x="1401" y="12910"/>
                    <a:pt x="1702" y="12443"/>
                  </a:cubicBezTo>
                  <a:lnTo>
                    <a:pt x="2135" y="11709"/>
                  </a:lnTo>
                  <a:cubicBezTo>
                    <a:pt x="2302" y="11442"/>
                    <a:pt x="2502" y="11209"/>
                    <a:pt x="2669" y="10942"/>
                  </a:cubicBezTo>
                  <a:cubicBezTo>
                    <a:pt x="3036" y="10408"/>
                    <a:pt x="3470" y="9875"/>
                    <a:pt x="3903" y="9308"/>
                  </a:cubicBezTo>
                  <a:cubicBezTo>
                    <a:pt x="5905" y="6839"/>
                    <a:pt x="8273" y="4738"/>
                    <a:pt x="10975" y="3070"/>
                  </a:cubicBezTo>
                  <a:cubicBezTo>
                    <a:pt x="11575" y="2703"/>
                    <a:pt x="12176" y="2336"/>
                    <a:pt x="12743" y="2036"/>
                  </a:cubicBezTo>
                  <a:cubicBezTo>
                    <a:pt x="13043" y="1902"/>
                    <a:pt x="13310" y="1769"/>
                    <a:pt x="13577" y="1635"/>
                  </a:cubicBezTo>
                  <a:lnTo>
                    <a:pt x="14377" y="1268"/>
                  </a:lnTo>
                  <a:cubicBezTo>
                    <a:pt x="14844" y="1035"/>
                    <a:pt x="15311" y="868"/>
                    <a:pt x="15745" y="701"/>
                  </a:cubicBezTo>
                  <a:cubicBezTo>
                    <a:pt x="15945" y="635"/>
                    <a:pt x="16112" y="535"/>
                    <a:pt x="16312" y="501"/>
                  </a:cubicBezTo>
                  <a:lnTo>
                    <a:pt x="16779" y="334"/>
                  </a:lnTo>
                  <a:lnTo>
                    <a:pt x="17446" y="101"/>
                  </a:lnTo>
                  <a:cubicBezTo>
                    <a:pt x="17546" y="68"/>
                    <a:pt x="17613" y="34"/>
                    <a:pt x="1768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137"/>
            <p:cNvSpPr/>
            <p:nvPr/>
          </p:nvSpPr>
          <p:spPr>
            <a:xfrm>
              <a:off x="4703525" y="3795650"/>
              <a:ext cx="176000" cy="50900"/>
            </a:xfrm>
            <a:custGeom>
              <a:rect b="b" l="l" r="r" t="t"/>
              <a:pathLst>
                <a:path extrusionOk="0" h="2036" w="7040">
                  <a:moveTo>
                    <a:pt x="7039" y="1"/>
                  </a:moveTo>
                  <a:lnTo>
                    <a:pt x="7039" y="1"/>
                  </a:lnTo>
                  <a:cubicBezTo>
                    <a:pt x="5838" y="234"/>
                    <a:pt x="4637" y="535"/>
                    <a:pt x="3470" y="935"/>
                  </a:cubicBezTo>
                  <a:cubicBezTo>
                    <a:pt x="2302" y="1235"/>
                    <a:pt x="1135" y="1602"/>
                    <a:pt x="1" y="2036"/>
                  </a:cubicBezTo>
                  <a:cubicBezTo>
                    <a:pt x="1202" y="1802"/>
                    <a:pt x="2369" y="1469"/>
                    <a:pt x="3537" y="1102"/>
                  </a:cubicBezTo>
                  <a:cubicBezTo>
                    <a:pt x="4704" y="801"/>
                    <a:pt x="5872" y="435"/>
                    <a:pt x="70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137"/>
            <p:cNvSpPr/>
            <p:nvPr/>
          </p:nvSpPr>
          <p:spPr>
            <a:xfrm>
              <a:off x="4872825" y="3802325"/>
              <a:ext cx="8350" cy="185175"/>
            </a:xfrm>
            <a:custGeom>
              <a:rect b="b" l="l" r="r" t="t"/>
              <a:pathLst>
                <a:path extrusionOk="0" h="7407" w="334">
                  <a:moveTo>
                    <a:pt x="300" y="1"/>
                  </a:moveTo>
                  <a:cubicBezTo>
                    <a:pt x="234" y="368"/>
                    <a:pt x="167" y="701"/>
                    <a:pt x="167" y="1068"/>
                  </a:cubicBezTo>
                  <a:cubicBezTo>
                    <a:pt x="134" y="1735"/>
                    <a:pt x="67" y="2669"/>
                    <a:pt x="34" y="3703"/>
                  </a:cubicBezTo>
                  <a:cubicBezTo>
                    <a:pt x="0" y="4737"/>
                    <a:pt x="0" y="5638"/>
                    <a:pt x="34" y="6339"/>
                  </a:cubicBezTo>
                  <a:cubicBezTo>
                    <a:pt x="34" y="6672"/>
                    <a:pt x="34" y="7039"/>
                    <a:pt x="100" y="7406"/>
                  </a:cubicBezTo>
                  <a:cubicBezTo>
                    <a:pt x="167" y="7039"/>
                    <a:pt x="167" y="6672"/>
                    <a:pt x="167" y="6339"/>
                  </a:cubicBezTo>
                  <a:cubicBezTo>
                    <a:pt x="200" y="5605"/>
                    <a:pt x="200" y="4704"/>
                    <a:pt x="234" y="3703"/>
                  </a:cubicBezTo>
                  <a:cubicBezTo>
                    <a:pt x="267" y="2736"/>
                    <a:pt x="300" y="1835"/>
                    <a:pt x="300" y="1102"/>
                  </a:cubicBezTo>
                  <a:cubicBezTo>
                    <a:pt x="334" y="735"/>
                    <a:pt x="334" y="368"/>
                    <a:pt x="3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137"/>
            <p:cNvSpPr/>
            <p:nvPr/>
          </p:nvSpPr>
          <p:spPr>
            <a:xfrm>
              <a:off x="5024600" y="3693075"/>
              <a:ext cx="16700" cy="211025"/>
            </a:xfrm>
            <a:custGeom>
              <a:rect b="b" l="l" r="r" t="t"/>
              <a:pathLst>
                <a:path extrusionOk="0" h="8441" w="668">
                  <a:moveTo>
                    <a:pt x="34" y="1"/>
                  </a:moveTo>
                  <a:cubicBezTo>
                    <a:pt x="0" y="1"/>
                    <a:pt x="67" y="1869"/>
                    <a:pt x="234" y="4204"/>
                  </a:cubicBezTo>
                  <a:cubicBezTo>
                    <a:pt x="400" y="6539"/>
                    <a:pt x="567" y="8440"/>
                    <a:pt x="634" y="8440"/>
                  </a:cubicBezTo>
                  <a:cubicBezTo>
                    <a:pt x="667" y="8407"/>
                    <a:pt x="601" y="6539"/>
                    <a:pt x="434" y="4204"/>
                  </a:cubicBezTo>
                  <a:cubicBezTo>
                    <a:pt x="267" y="1869"/>
                    <a:pt x="100" y="1"/>
                    <a:pt x="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137"/>
            <p:cNvSpPr/>
            <p:nvPr/>
          </p:nvSpPr>
          <p:spPr>
            <a:xfrm>
              <a:off x="4835300" y="3687525"/>
              <a:ext cx="190150" cy="8425"/>
            </a:xfrm>
            <a:custGeom>
              <a:rect b="b" l="l" r="r" t="t"/>
              <a:pathLst>
                <a:path extrusionOk="0" h="337" w="7606">
                  <a:moveTo>
                    <a:pt x="645" y="1"/>
                  </a:moveTo>
                  <a:cubicBezTo>
                    <a:pt x="430" y="1"/>
                    <a:pt x="215" y="17"/>
                    <a:pt x="0" y="56"/>
                  </a:cubicBezTo>
                  <a:cubicBezTo>
                    <a:pt x="367" y="123"/>
                    <a:pt x="734" y="156"/>
                    <a:pt x="1101" y="156"/>
                  </a:cubicBezTo>
                  <a:cubicBezTo>
                    <a:pt x="1801" y="190"/>
                    <a:pt x="2735" y="223"/>
                    <a:pt x="3803" y="256"/>
                  </a:cubicBezTo>
                  <a:cubicBezTo>
                    <a:pt x="4837" y="290"/>
                    <a:pt x="5804" y="323"/>
                    <a:pt x="6505" y="323"/>
                  </a:cubicBezTo>
                  <a:cubicBezTo>
                    <a:pt x="6612" y="333"/>
                    <a:pt x="6720" y="337"/>
                    <a:pt x="6827" y="337"/>
                  </a:cubicBezTo>
                  <a:cubicBezTo>
                    <a:pt x="7087" y="337"/>
                    <a:pt x="7346" y="313"/>
                    <a:pt x="7606" y="290"/>
                  </a:cubicBezTo>
                  <a:cubicBezTo>
                    <a:pt x="7239" y="223"/>
                    <a:pt x="6872" y="190"/>
                    <a:pt x="6505" y="190"/>
                  </a:cubicBezTo>
                  <a:cubicBezTo>
                    <a:pt x="5804" y="156"/>
                    <a:pt x="4870" y="90"/>
                    <a:pt x="3803" y="56"/>
                  </a:cubicBezTo>
                  <a:cubicBezTo>
                    <a:pt x="2769" y="23"/>
                    <a:pt x="1801" y="23"/>
                    <a:pt x="1101" y="23"/>
                  </a:cubicBezTo>
                  <a:cubicBezTo>
                    <a:pt x="949" y="9"/>
                    <a:pt x="797" y="1"/>
                    <a:pt x="6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137"/>
            <p:cNvSpPr/>
            <p:nvPr/>
          </p:nvSpPr>
          <p:spPr>
            <a:xfrm>
              <a:off x="5228075" y="3724775"/>
              <a:ext cx="100100" cy="537075"/>
            </a:xfrm>
            <a:custGeom>
              <a:rect b="b" l="l" r="r" t="t"/>
              <a:pathLst>
                <a:path extrusionOk="0" h="21483" w="4004">
                  <a:moveTo>
                    <a:pt x="4003" y="1"/>
                  </a:moveTo>
                  <a:lnTo>
                    <a:pt x="4003" y="1"/>
                  </a:lnTo>
                  <a:cubicBezTo>
                    <a:pt x="3970" y="67"/>
                    <a:pt x="3936" y="134"/>
                    <a:pt x="3903" y="201"/>
                  </a:cubicBezTo>
                  <a:lnTo>
                    <a:pt x="3670" y="801"/>
                  </a:lnTo>
                  <a:cubicBezTo>
                    <a:pt x="3436" y="1335"/>
                    <a:pt x="3169" y="2069"/>
                    <a:pt x="2836" y="3003"/>
                  </a:cubicBezTo>
                  <a:cubicBezTo>
                    <a:pt x="2502" y="3937"/>
                    <a:pt x="2135" y="5104"/>
                    <a:pt x="1768" y="6338"/>
                  </a:cubicBezTo>
                  <a:cubicBezTo>
                    <a:pt x="1435" y="7606"/>
                    <a:pt x="1101" y="9007"/>
                    <a:pt x="834" y="10508"/>
                  </a:cubicBezTo>
                  <a:cubicBezTo>
                    <a:pt x="567" y="12009"/>
                    <a:pt x="367" y="13443"/>
                    <a:pt x="234" y="14778"/>
                  </a:cubicBezTo>
                  <a:cubicBezTo>
                    <a:pt x="134" y="16079"/>
                    <a:pt x="67" y="17246"/>
                    <a:pt x="34" y="18247"/>
                  </a:cubicBezTo>
                  <a:cubicBezTo>
                    <a:pt x="0" y="19248"/>
                    <a:pt x="34" y="20082"/>
                    <a:pt x="34" y="20615"/>
                  </a:cubicBezTo>
                  <a:cubicBezTo>
                    <a:pt x="67" y="20882"/>
                    <a:pt x="67" y="21082"/>
                    <a:pt x="67" y="21249"/>
                  </a:cubicBezTo>
                  <a:cubicBezTo>
                    <a:pt x="67" y="21349"/>
                    <a:pt x="67" y="21416"/>
                    <a:pt x="100" y="21483"/>
                  </a:cubicBezTo>
                  <a:cubicBezTo>
                    <a:pt x="100" y="21416"/>
                    <a:pt x="134" y="21349"/>
                    <a:pt x="134" y="21249"/>
                  </a:cubicBezTo>
                  <a:lnTo>
                    <a:pt x="134" y="20615"/>
                  </a:lnTo>
                  <a:cubicBezTo>
                    <a:pt x="134" y="20082"/>
                    <a:pt x="134" y="19248"/>
                    <a:pt x="167" y="18280"/>
                  </a:cubicBezTo>
                  <a:cubicBezTo>
                    <a:pt x="234" y="17280"/>
                    <a:pt x="301" y="16112"/>
                    <a:pt x="434" y="14778"/>
                  </a:cubicBezTo>
                  <a:cubicBezTo>
                    <a:pt x="567" y="13477"/>
                    <a:pt x="768" y="12042"/>
                    <a:pt x="1034" y="10575"/>
                  </a:cubicBezTo>
                  <a:cubicBezTo>
                    <a:pt x="1301" y="9074"/>
                    <a:pt x="1635" y="7639"/>
                    <a:pt x="1968" y="6405"/>
                  </a:cubicBezTo>
                  <a:cubicBezTo>
                    <a:pt x="2302" y="5138"/>
                    <a:pt x="2636" y="4003"/>
                    <a:pt x="2969" y="3069"/>
                  </a:cubicBezTo>
                  <a:cubicBezTo>
                    <a:pt x="3269" y="2102"/>
                    <a:pt x="3536" y="1335"/>
                    <a:pt x="3736" y="834"/>
                  </a:cubicBezTo>
                  <a:cubicBezTo>
                    <a:pt x="3836" y="568"/>
                    <a:pt x="3903" y="367"/>
                    <a:pt x="3936" y="234"/>
                  </a:cubicBezTo>
                  <a:cubicBezTo>
                    <a:pt x="3970" y="167"/>
                    <a:pt x="4003" y="101"/>
                    <a:pt x="40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137"/>
            <p:cNvSpPr/>
            <p:nvPr/>
          </p:nvSpPr>
          <p:spPr>
            <a:xfrm>
              <a:off x="5126325" y="3989125"/>
              <a:ext cx="125950" cy="110950"/>
            </a:xfrm>
            <a:custGeom>
              <a:rect b="b" l="l" r="r" t="t"/>
              <a:pathLst>
                <a:path extrusionOk="0" h="4438" w="5038">
                  <a:moveTo>
                    <a:pt x="5038" y="1"/>
                  </a:moveTo>
                  <a:lnTo>
                    <a:pt x="5038" y="1"/>
                  </a:lnTo>
                  <a:cubicBezTo>
                    <a:pt x="4771" y="168"/>
                    <a:pt x="4504" y="401"/>
                    <a:pt x="4270" y="635"/>
                  </a:cubicBezTo>
                  <a:lnTo>
                    <a:pt x="2503" y="2202"/>
                  </a:lnTo>
                  <a:lnTo>
                    <a:pt x="735" y="3770"/>
                  </a:lnTo>
                  <a:cubicBezTo>
                    <a:pt x="468" y="3970"/>
                    <a:pt x="201" y="4170"/>
                    <a:pt x="1" y="4437"/>
                  </a:cubicBezTo>
                  <a:cubicBezTo>
                    <a:pt x="301" y="4270"/>
                    <a:pt x="568" y="4070"/>
                    <a:pt x="801" y="3870"/>
                  </a:cubicBezTo>
                  <a:cubicBezTo>
                    <a:pt x="1302" y="3503"/>
                    <a:pt x="1935" y="2970"/>
                    <a:pt x="2636" y="2336"/>
                  </a:cubicBezTo>
                  <a:cubicBezTo>
                    <a:pt x="3336" y="1735"/>
                    <a:pt x="3970" y="1135"/>
                    <a:pt x="4371" y="735"/>
                  </a:cubicBezTo>
                  <a:cubicBezTo>
                    <a:pt x="4637" y="501"/>
                    <a:pt x="4838" y="268"/>
                    <a:pt x="503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137"/>
            <p:cNvSpPr/>
            <p:nvPr/>
          </p:nvSpPr>
          <p:spPr>
            <a:xfrm>
              <a:off x="5267275" y="3925750"/>
              <a:ext cx="116775" cy="169325"/>
            </a:xfrm>
            <a:custGeom>
              <a:rect b="b" l="l" r="r" t="t"/>
              <a:pathLst>
                <a:path extrusionOk="0" h="6773" w="4671">
                  <a:moveTo>
                    <a:pt x="0" y="1"/>
                  </a:moveTo>
                  <a:lnTo>
                    <a:pt x="0" y="1"/>
                  </a:lnTo>
                  <a:cubicBezTo>
                    <a:pt x="200" y="368"/>
                    <a:pt x="400" y="701"/>
                    <a:pt x="667" y="1001"/>
                  </a:cubicBezTo>
                  <a:cubicBezTo>
                    <a:pt x="1101" y="1668"/>
                    <a:pt x="1701" y="2502"/>
                    <a:pt x="2335" y="3403"/>
                  </a:cubicBezTo>
                  <a:lnTo>
                    <a:pt x="3970" y="5805"/>
                  </a:lnTo>
                  <a:cubicBezTo>
                    <a:pt x="4170" y="6138"/>
                    <a:pt x="4403" y="6472"/>
                    <a:pt x="4670" y="6772"/>
                  </a:cubicBezTo>
                  <a:cubicBezTo>
                    <a:pt x="4503" y="6405"/>
                    <a:pt x="4337" y="6038"/>
                    <a:pt x="4103" y="5705"/>
                  </a:cubicBezTo>
                  <a:cubicBezTo>
                    <a:pt x="3703" y="5071"/>
                    <a:pt x="3136" y="4204"/>
                    <a:pt x="2502" y="3270"/>
                  </a:cubicBezTo>
                  <a:cubicBezTo>
                    <a:pt x="1835" y="2336"/>
                    <a:pt x="1234" y="1502"/>
                    <a:pt x="767" y="935"/>
                  </a:cubicBezTo>
                  <a:cubicBezTo>
                    <a:pt x="534" y="601"/>
                    <a:pt x="267" y="30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137"/>
            <p:cNvSpPr/>
            <p:nvPr/>
          </p:nvSpPr>
          <p:spPr>
            <a:xfrm>
              <a:off x="5116325" y="3761450"/>
              <a:ext cx="199325" cy="127650"/>
            </a:xfrm>
            <a:custGeom>
              <a:rect b="b" l="l" r="r" t="t"/>
              <a:pathLst>
                <a:path extrusionOk="0" h="5106" w="7973">
                  <a:moveTo>
                    <a:pt x="7970" y="0"/>
                  </a:moveTo>
                  <a:cubicBezTo>
                    <a:pt x="7886" y="0"/>
                    <a:pt x="6106" y="1089"/>
                    <a:pt x="3937" y="2470"/>
                  </a:cubicBezTo>
                  <a:cubicBezTo>
                    <a:pt x="1735" y="3871"/>
                    <a:pt x="0" y="5072"/>
                    <a:pt x="34" y="5105"/>
                  </a:cubicBezTo>
                  <a:cubicBezTo>
                    <a:pt x="34" y="5105"/>
                    <a:pt x="35" y="5106"/>
                    <a:pt x="36" y="5106"/>
                  </a:cubicBezTo>
                  <a:cubicBezTo>
                    <a:pt x="121" y="5106"/>
                    <a:pt x="1901" y="4017"/>
                    <a:pt x="4037" y="2636"/>
                  </a:cubicBezTo>
                  <a:cubicBezTo>
                    <a:pt x="6238" y="1235"/>
                    <a:pt x="7973" y="35"/>
                    <a:pt x="7973" y="1"/>
                  </a:cubicBezTo>
                  <a:cubicBezTo>
                    <a:pt x="7972" y="1"/>
                    <a:pt x="7971" y="0"/>
                    <a:pt x="79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137"/>
            <p:cNvSpPr/>
            <p:nvPr/>
          </p:nvSpPr>
          <p:spPr>
            <a:xfrm>
              <a:off x="5309800" y="3768975"/>
              <a:ext cx="129275" cy="125950"/>
            </a:xfrm>
            <a:custGeom>
              <a:rect b="b" l="l" r="r" t="t"/>
              <a:pathLst>
                <a:path extrusionOk="0" h="5038" w="5171">
                  <a:moveTo>
                    <a:pt x="0" y="0"/>
                  </a:moveTo>
                  <a:lnTo>
                    <a:pt x="0" y="0"/>
                  </a:lnTo>
                  <a:cubicBezTo>
                    <a:pt x="801" y="901"/>
                    <a:pt x="1635" y="1768"/>
                    <a:pt x="2502" y="2569"/>
                  </a:cubicBezTo>
                  <a:cubicBezTo>
                    <a:pt x="3336" y="3436"/>
                    <a:pt x="4237" y="4270"/>
                    <a:pt x="5171" y="5037"/>
                  </a:cubicBezTo>
                  <a:cubicBezTo>
                    <a:pt x="4370" y="4103"/>
                    <a:pt x="3536" y="3269"/>
                    <a:pt x="2669" y="2436"/>
                  </a:cubicBezTo>
                  <a:cubicBezTo>
                    <a:pt x="1802" y="1568"/>
                    <a:pt x="934" y="76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137"/>
            <p:cNvSpPr/>
            <p:nvPr/>
          </p:nvSpPr>
          <p:spPr>
            <a:xfrm>
              <a:off x="5469900" y="3616850"/>
              <a:ext cx="551250" cy="275575"/>
            </a:xfrm>
            <a:custGeom>
              <a:rect b="b" l="l" r="r" t="t"/>
              <a:pathLst>
                <a:path extrusionOk="0" h="11023" w="22050">
                  <a:moveTo>
                    <a:pt x="9663" y="0"/>
                  </a:moveTo>
                  <a:cubicBezTo>
                    <a:pt x="7795" y="0"/>
                    <a:pt x="5949" y="451"/>
                    <a:pt x="4404" y="1516"/>
                  </a:cubicBezTo>
                  <a:cubicBezTo>
                    <a:pt x="1535" y="3484"/>
                    <a:pt x="501" y="7553"/>
                    <a:pt x="1" y="11022"/>
                  </a:cubicBezTo>
                  <a:lnTo>
                    <a:pt x="1502" y="10889"/>
                  </a:lnTo>
                  <a:cubicBezTo>
                    <a:pt x="2569" y="10789"/>
                    <a:pt x="3603" y="10489"/>
                    <a:pt x="4537" y="9955"/>
                  </a:cubicBezTo>
                  <a:cubicBezTo>
                    <a:pt x="5004" y="9688"/>
                    <a:pt x="5471" y="9455"/>
                    <a:pt x="5938" y="9254"/>
                  </a:cubicBezTo>
                  <a:cubicBezTo>
                    <a:pt x="7806" y="8487"/>
                    <a:pt x="9875" y="8621"/>
                    <a:pt x="11876" y="8521"/>
                  </a:cubicBezTo>
                  <a:cubicBezTo>
                    <a:pt x="15145" y="8354"/>
                    <a:pt x="18347" y="7553"/>
                    <a:pt x="21316" y="6119"/>
                  </a:cubicBezTo>
                  <a:cubicBezTo>
                    <a:pt x="21483" y="6052"/>
                    <a:pt x="21650" y="5919"/>
                    <a:pt x="21750" y="5752"/>
                  </a:cubicBezTo>
                  <a:cubicBezTo>
                    <a:pt x="22050" y="5185"/>
                    <a:pt x="21483" y="4684"/>
                    <a:pt x="20983" y="4384"/>
                  </a:cubicBezTo>
                  <a:cubicBezTo>
                    <a:pt x="18447" y="2816"/>
                    <a:pt x="15879" y="1249"/>
                    <a:pt x="12977" y="448"/>
                  </a:cubicBezTo>
                  <a:cubicBezTo>
                    <a:pt x="11904" y="161"/>
                    <a:pt x="10779" y="0"/>
                    <a:pt x="966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137"/>
            <p:cNvSpPr/>
            <p:nvPr/>
          </p:nvSpPr>
          <p:spPr>
            <a:xfrm>
              <a:off x="5470750" y="3652650"/>
              <a:ext cx="542900" cy="241450"/>
            </a:xfrm>
            <a:custGeom>
              <a:rect b="b" l="l" r="r" t="t"/>
              <a:pathLst>
                <a:path extrusionOk="0" h="9658" w="21716">
                  <a:moveTo>
                    <a:pt x="10232" y="1"/>
                  </a:moveTo>
                  <a:cubicBezTo>
                    <a:pt x="9735" y="1"/>
                    <a:pt x="9237" y="28"/>
                    <a:pt x="8740" y="84"/>
                  </a:cubicBezTo>
                  <a:cubicBezTo>
                    <a:pt x="6939" y="317"/>
                    <a:pt x="5204" y="1051"/>
                    <a:pt x="3836" y="2218"/>
                  </a:cubicBezTo>
                  <a:cubicBezTo>
                    <a:pt x="2769" y="3252"/>
                    <a:pt x="1902" y="4453"/>
                    <a:pt x="1335" y="5821"/>
                  </a:cubicBezTo>
                  <a:cubicBezTo>
                    <a:pt x="934" y="6722"/>
                    <a:pt x="601" y="7656"/>
                    <a:pt x="300" y="8590"/>
                  </a:cubicBezTo>
                  <a:cubicBezTo>
                    <a:pt x="200" y="8923"/>
                    <a:pt x="134" y="9190"/>
                    <a:pt x="67" y="9390"/>
                  </a:cubicBezTo>
                  <a:cubicBezTo>
                    <a:pt x="34" y="9457"/>
                    <a:pt x="0" y="9557"/>
                    <a:pt x="0" y="9657"/>
                  </a:cubicBezTo>
                  <a:cubicBezTo>
                    <a:pt x="34" y="9557"/>
                    <a:pt x="67" y="9490"/>
                    <a:pt x="100" y="9390"/>
                  </a:cubicBezTo>
                  <a:cubicBezTo>
                    <a:pt x="167" y="9190"/>
                    <a:pt x="267" y="8957"/>
                    <a:pt x="367" y="8623"/>
                  </a:cubicBezTo>
                  <a:cubicBezTo>
                    <a:pt x="701" y="7689"/>
                    <a:pt x="1034" y="6788"/>
                    <a:pt x="1468" y="5888"/>
                  </a:cubicBezTo>
                  <a:cubicBezTo>
                    <a:pt x="2035" y="4553"/>
                    <a:pt x="2902" y="3353"/>
                    <a:pt x="3970" y="2352"/>
                  </a:cubicBezTo>
                  <a:cubicBezTo>
                    <a:pt x="5337" y="1218"/>
                    <a:pt x="7005" y="484"/>
                    <a:pt x="8773" y="317"/>
                  </a:cubicBezTo>
                  <a:cubicBezTo>
                    <a:pt x="9336" y="243"/>
                    <a:pt x="9902" y="206"/>
                    <a:pt x="10467" y="206"/>
                  </a:cubicBezTo>
                  <a:cubicBezTo>
                    <a:pt x="11677" y="206"/>
                    <a:pt x="12884" y="376"/>
                    <a:pt x="14044" y="717"/>
                  </a:cubicBezTo>
                  <a:cubicBezTo>
                    <a:pt x="15445" y="1118"/>
                    <a:pt x="16812" y="1651"/>
                    <a:pt x="18147" y="2285"/>
                  </a:cubicBezTo>
                  <a:cubicBezTo>
                    <a:pt x="19247" y="2819"/>
                    <a:pt x="20148" y="3319"/>
                    <a:pt x="20748" y="3619"/>
                  </a:cubicBezTo>
                  <a:lnTo>
                    <a:pt x="21482" y="4020"/>
                  </a:lnTo>
                  <a:cubicBezTo>
                    <a:pt x="21549" y="4053"/>
                    <a:pt x="21649" y="4086"/>
                    <a:pt x="21716" y="4120"/>
                  </a:cubicBezTo>
                  <a:cubicBezTo>
                    <a:pt x="21649" y="4086"/>
                    <a:pt x="21582" y="4020"/>
                    <a:pt x="21482" y="3986"/>
                  </a:cubicBezTo>
                  <a:lnTo>
                    <a:pt x="20782" y="3586"/>
                  </a:lnTo>
                  <a:cubicBezTo>
                    <a:pt x="20181" y="3219"/>
                    <a:pt x="19314" y="2719"/>
                    <a:pt x="18180" y="2152"/>
                  </a:cubicBezTo>
                  <a:cubicBezTo>
                    <a:pt x="16879" y="1518"/>
                    <a:pt x="15511" y="951"/>
                    <a:pt x="14110" y="551"/>
                  </a:cubicBezTo>
                  <a:cubicBezTo>
                    <a:pt x="12831" y="188"/>
                    <a:pt x="11534" y="1"/>
                    <a:pt x="102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137"/>
            <p:cNvSpPr/>
            <p:nvPr/>
          </p:nvSpPr>
          <p:spPr>
            <a:xfrm>
              <a:off x="5705900" y="3658050"/>
              <a:ext cx="218525" cy="146025"/>
            </a:xfrm>
            <a:custGeom>
              <a:rect b="b" l="l" r="r" t="t"/>
              <a:pathLst>
                <a:path extrusionOk="0" h="5841" w="8741">
                  <a:moveTo>
                    <a:pt x="37" y="0"/>
                  </a:moveTo>
                  <a:cubicBezTo>
                    <a:pt x="36" y="0"/>
                    <a:pt x="35" y="1"/>
                    <a:pt x="34" y="1"/>
                  </a:cubicBezTo>
                  <a:cubicBezTo>
                    <a:pt x="1" y="34"/>
                    <a:pt x="1936" y="1402"/>
                    <a:pt x="4337" y="3003"/>
                  </a:cubicBezTo>
                  <a:cubicBezTo>
                    <a:pt x="6646" y="4596"/>
                    <a:pt x="8574" y="5841"/>
                    <a:pt x="8701" y="5841"/>
                  </a:cubicBezTo>
                  <a:cubicBezTo>
                    <a:pt x="8704" y="5841"/>
                    <a:pt x="8706" y="5840"/>
                    <a:pt x="8707" y="5838"/>
                  </a:cubicBezTo>
                  <a:cubicBezTo>
                    <a:pt x="8741" y="5805"/>
                    <a:pt x="6839" y="4471"/>
                    <a:pt x="4437" y="2836"/>
                  </a:cubicBezTo>
                  <a:cubicBezTo>
                    <a:pt x="2067" y="1256"/>
                    <a:pt x="118" y="0"/>
                    <a:pt x="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137"/>
            <p:cNvSpPr/>
            <p:nvPr/>
          </p:nvSpPr>
          <p:spPr>
            <a:xfrm>
              <a:off x="5799300" y="3655550"/>
              <a:ext cx="71750" cy="7625"/>
            </a:xfrm>
            <a:custGeom>
              <a:rect b="b" l="l" r="r" t="t"/>
              <a:pathLst>
                <a:path extrusionOk="0" h="305" w="2870">
                  <a:moveTo>
                    <a:pt x="2870" y="1"/>
                  </a:moveTo>
                  <a:cubicBezTo>
                    <a:pt x="2403" y="1"/>
                    <a:pt x="1902" y="34"/>
                    <a:pt x="1435" y="101"/>
                  </a:cubicBezTo>
                  <a:cubicBezTo>
                    <a:pt x="935" y="101"/>
                    <a:pt x="468" y="134"/>
                    <a:pt x="1" y="234"/>
                  </a:cubicBezTo>
                  <a:cubicBezTo>
                    <a:pt x="290" y="276"/>
                    <a:pt x="591" y="304"/>
                    <a:pt x="889" y="304"/>
                  </a:cubicBezTo>
                  <a:cubicBezTo>
                    <a:pt x="1074" y="304"/>
                    <a:pt x="1257" y="293"/>
                    <a:pt x="1435" y="268"/>
                  </a:cubicBezTo>
                  <a:cubicBezTo>
                    <a:pt x="1936" y="234"/>
                    <a:pt x="2403" y="168"/>
                    <a:pt x="28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137"/>
            <p:cNvSpPr/>
            <p:nvPr/>
          </p:nvSpPr>
          <p:spPr>
            <a:xfrm>
              <a:off x="5619175" y="3627200"/>
              <a:ext cx="36725" cy="48400"/>
            </a:xfrm>
            <a:custGeom>
              <a:rect b="b" l="l" r="r" t="t"/>
              <a:pathLst>
                <a:path extrusionOk="0" h="1936" w="1469">
                  <a:moveTo>
                    <a:pt x="1469" y="1"/>
                  </a:moveTo>
                  <a:cubicBezTo>
                    <a:pt x="1168" y="268"/>
                    <a:pt x="868" y="601"/>
                    <a:pt x="635" y="935"/>
                  </a:cubicBezTo>
                  <a:cubicBezTo>
                    <a:pt x="368" y="1235"/>
                    <a:pt x="168" y="1569"/>
                    <a:pt x="1" y="1935"/>
                  </a:cubicBezTo>
                  <a:cubicBezTo>
                    <a:pt x="334" y="1669"/>
                    <a:pt x="601" y="1368"/>
                    <a:pt x="835" y="1035"/>
                  </a:cubicBezTo>
                  <a:cubicBezTo>
                    <a:pt x="1102" y="701"/>
                    <a:pt x="1302" y="368"/>
                    <a:pt x="14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137"/>
            <p:cNvSpPr/>
            <p:nvPr/>
          </p:nvSpPr>
          <p:spPr>
            <a:xfrm>
              <a:off x="5549975" y="3727275"/>
              <a:ext cx="150125" cy="105925"/>
            </a:xfrm>
            <a:custGeom>
              <a:rect b="b" l="l" r="r" t="t"/>
              <a:pathLst>
                <a:path extrusionOk="0" h="4237" w="6005">
                  <a:moveTo>
                    <a:pt x="0" y="1"/>
                  </a:moveTo>
                  <a:lnTo>
                    <a:pt x="0" y="1"/>
                  </a:lnTo>
                  <a:cubicBezTo>
                    <a:pt x="267" y="267"/>
                    <a:pt x="534" y="501"/>
                    <a:pt x="834" y="701"/>
                  </a:cubicBezTo>
                  <a:cubicBezTo>
                    <a:pt x="1368" y="1135"/>
                    <a:pt x="2068" y="1668"/>
                    <a:pt x="2902" y="2269"/>
                  </a:cubicBezTo>
                  <a:cubicBezTo>
                    <a:pt x="3736" y="2903"/>
                    <a:pt x="4503" y="3370"/>
                    <a:pt x="5070" y="3737"/>
                  </a:cubicBezTo>
                  <a:cubicBezTo>
                    <a:pt x="5371" y="3937"/>
                    <a:pt x="5671" y="4104"/>
                    <a:pt x="6004" y="4237"/>
                  </a:cubicBezTo>
                  <a:cubicBezTo>
                    <a:pt x="5738" y="4003"/>
                    <a:pt x="5437" y="3803"/>
                    <a:pt x="5104" y="3603"/>
                  </a:cubicBezTo>
                  <a:cubicBezTo>
                    <a:pt x="4570" y="3236"/>
                    <a:pt x="3836" y="2703"/>
                    <a:pt x="3002" y="2102"/>
                  </a:cubicBezTo>
                  <a:lnTo>
                    <a:pt x="901" y="601"/>
                  </a:lnTo>
                  <a:cubicBezTo>
                    <a:pt x="634" y="368"/>
                    <a:pt x="334" y="167"/>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137"/>
            <p:cNvSpPr/>
            <p:nvPr/>
          </p:nvSpPr>
          <p:spPr>
            <a:xfrm>
              <a:off x="5431550" y="4034800"/>
              <a:ext cx="409475" cy="463050"/>
            </a:xfrm>
            <a:custGeom>
              <a:rect b="b" l="l" r="r" t="t"/>
              <a:pathLst>
                <a:path extrusionOk="0" h="18522" w="16379">
                  <a:moveTo>
                    <a:pt x="5117" y="1"/>
                  </a:moveTo>
                  <a:cubicBezTo>
                    <a:pt x="4527" y="1"/>
                    <a:pt x="4008" y="135"/>
                    <a:pt x="3770" y="676"/>
                  </a:cubicBezTo>
                  <a:lnTo>
                    <a:pt x="3736" y="676"/>
                  </a:lnTo>
                  <a:cubicBezTo>
                    <a:pt x="3576" y="635"/>
                    <a:pt x="3413" y="615"/>
                    <a:pt x="3248" y="615"/>
                  </a:cubicBezTo>
                  <a:cubicBezTo>
                    <a:pt x="1940" y="615"/>
                    <a:pt x="567" y="1840"/>
                    <a:pt x="301" y="3144"/>
                  </a:cubicBezTo>
                  <a:cubicBezTo>
                    <a:pt x="0" y="4612"/>
                    <a:pt x="568" y="6079"/>
                    <a:pt x="1201" y="7414"/>
                  </a:cubicBezTo>
                  <a:cubicBezTo>
                    <a:pt x="2569" y="10416"/>
                    <a:pt x="4604" y="13084"/>
                    <a:pt x="7139" y="15186"/>
                  </a:cubicBezTo>
                  <a:cubicBezTo>
                    <a:pt x="9707" y="17287"/>
                    <a:pt x="12910" y="18455"/>
                    <a:pt x="16212" y="18522"/>
                  </a:cubicBezTo>
                  <a:cubicBezTo>
                    <a:pt x="15612" y="15720"/>
                    <a:pt x="16379" y="12751"/>
                    <a:pt x="16045" y="9915"/>
                  </a:cubicBezTo>
                  <a:cubicBezTo>
                    <a:pt x="15411" y="4712"/>
                    <a:pt x="11309" y="642"/>
                    <a:pt x="6105" y="75"/>
                  </a:cubicBezTo>
                  <a:cubicBezTo>
                    <a:pt x="5777" y="40"/>
                    <a:pt x="5436" y="1"/>
                    <a:pt x="51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137"/>
            <p:cNvSpPr/>
            <p:nvPr/>
          </p:nvSpPr>
          <p:spPr>
            <a:xfrm>
              <a:off x="5524950" y="4051675"/>
              <a:ext cx="311925" cy="446175"/>
            </a:xfrm>
            <a:custGeom>
              <a:rect b="b" l="l" r="r" t="t"/>
              <a:pathLst>
                <a:path extrusionOk="0" h="17847" w="12477">
                  <a:moveTo>
                    <a:pt x="0" y="1"/>
                  </a:moveTo>
                  <a:cubicBezTo>
                    <a:pt x="0" y="101"/>
                    <a:pt x="34" y="167"/>
                    <a:pt x="67" y="234"/>
                  </a:cubicBezTo>
                  <a:cubicBezTo>
                    <a:pt x="101" y="434"/>
                    <a:pt x="167" y="634"/>
                    <a:pt x="234" y="834"/>
                  </a:cubicBezTo>
                  <a:cubicBezTo>
                    <a:pt x="534" y="1568"/>
                    <a:pt x="901" y="2269"/>
                    <a:pt x="1335" y="2936"/>
                  </a:cubicBezTo>
                  <a:cubicBezTo>
                    <a:pt x="2002" y="3903"/>
                    <a:pt x="2769" y="4804"/>
                    <a:pt x="3603" y="5638"/>
                  </a:cubicBezTo>
                  <a:cubicBezTo>
                    <a:pt x="4504" y="6572"/>
                    <a:pt x="5571" y="7573"/>
                    <a:pt x="6538" y="8740"/>
                  </a:cubicBezTo>
                  <a:cubicBezTo>
                    <a:pt x="7005" y="9274"/>
                    <a:pt x="7439" y="9874"/>
                    <a:pt x="7839" y="10508"/>
                  </a:cubicBezTo>
                  <a:cubicBezTo>
                    <a:pt x="8206" y="11108"/>
                    <a:pt x="8507" y="11709"/>
                    <a:pt x="8773" y="12343"/>
                  </a:cubicBezTo>
                  <a:lnTo>
                    <a:pt x="9574" y="14044"/>
                  </a:lnTo>
                  <a:cubicBezTo>
                    <a:pt x="9807" y="14578"/>
                    <a:pt x="10074" y="15045"/>
                    <a:pt x="10308" y="15478"/>
                  </a:cubicBezTo>
                  <a:cubicBezTo>
                    <a:pt x="10608" y="16212"/>
                    <a:pt x="11108" y="16879"/>
                    <a:pt x="11709" y="17380"/>
                  </a:cubicBezTo>
                  <a:cubicBezTo>
                    <a:pt x="11876" y="17513"/>
                    <a:pt x="12042" y="17646"/>
                    <a:pt x="12243" y="17747"/>
                  </a:cubicBezTo>
                  <a:cubicBezTo>
                    <a:pt x="12309" y="17780"/>
                    <a:pt x="12376" y="17813"/>
                    <a:pt x="12443" y="17847"/>
                  </a:cubicBezTo>
                  <a:cubicBezTo>
                    <a:pt x="12476" y="17813"/>
                    <a:pt x="12176" y="17680"/>
                    <a:pt x="11742" y="17346"/>
                  </a:cubicBezTo>
                  <a:cubicBezTo>
                    <a:pt x="11175" y="16779"/>
                    <a:pt x="10741" y="16145"/>
                    <a:pt x="10408" y="15445"/>
                  </a:cubicBezTo>
                  <a:cubicBezTo>
                    <a:pt x="10208" y="15011"/>
                    <a:pt x="9941" y="14511"/>
                    <a:pt x="9707" y="13977"/>
                  </a:cubicBezTo>
                  <a:cubicBezTo>
                    <a:pt x="9474" y="13443"/>
                    <a:pt x="9207" y="12876"/>
                    <a:pt x="8974" y="12276"/>
                  </a:cubicBezTo>
                  <a:cubicBezTo>
                    <a:pt x="8673" y="11642"/>
                    <a:pt x="8373" y="11008"/>
                    <a:pt x="8006" y="10408"/>
                  </a:cubicBezTo>
                  <a:cubicBezTo>
                    <a:pt x="7606" y="9774"/>
                    <a:pt x="7172" y="9174"/>
                    <a:pt x="6705" y="8607"/>
                  </a:cubicBezTo>
                  <a:cubicBezTo>
                    <a:pt x="5705" y="7439"/>
                    <a:pt x="4637" y="6472"/>
                    <a:pt x="3736" y="5504"/>
                  </a:cubicBezTo>
                  <a:cubicBezTo>
                    <a:pt x="2903" y="4704"/>
                    <a:pt x="2135" y="3803"/>
                    <a:pt x="1468" y="2869"/>
                  </a:cubicBezTo>
                  <a:cubicBezTo>
                    <a:pt x="1001" y="2235"/>
                    <a:pt x="634" y="1535"/>
                    <a:pt x="301" y="801"/>
                  </a:cubicBezTo>
                  <a:cubicBezTo>
                    <a:pt x="101" y="301"/>
                    <a:pt x="1" y="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137"/>
            <p:cNvSpPr/>
            <p:nvPr/>
          </p:nvSpPr>
          <p:spPr>
            <a:xfrm>
              <a:off x="5650875" y="4279350"/>
              <a:ext cx="45050" cy="160125"/>
            </a:xfrm>
            <a:custGeom>
              <a:rect b="b" l="l" r="r" t="t"/>
              <a:pathLst>
                <a:path extrusionOk="0" h="6405" w="1802">
                  <a:moveTo>
                    <a:pt x="1802" y="0"/>
                  </a:moveTo>
                  <a:lnTo>
                    <a:pt x="1802" y="0"/>
                  </a:lnTo>
                  <a:cubicBezTo>
                    <a:pt x="1635" y="300"/>
                    <a:pt x="1501" y="600"/>
                    <a:pt x="1401" y="901"/>
                  </a:cubicBezTo>
                  <a:cubicBezTo>
                    <a:pt x="1201" y="1468"/>
                    <a:pt x="934" y="2268"/>
                    <a:pt x="668" y="3136"/>
                  </a:cubicBezTo>
                  <a:cubicBezTo>
                    <a:pt x="434" y="4036"/>
                    <a:pt x="234" y="4837"/>
                    <a:pt x="134" y="5437"/>
                  </a:cubicBezTo>
                  <a:cubicBezTo>
                    <a:pt x="34" y="5737"/>
                    <a:pt x="0" y="6071"/>
                    <a:pt x="0" y="6405"/>
                  </a:cubicBezTo>
                  <a:cubicBezTo>
                    <a:pt x="100" y="6071"/>
                    <a:pt x="201" y="5771"/>
                    <a:pt x="267" y="5471"/>
                  </a:cubicBezTo>
                  <a:cubicBezTo>
                    <a:pt x="401" y="4870"/>
                    <a:pt x="634" y="4070"/>
                    <a:pt x="868" y="3202"/>
                  </a:cubicBezTo>
                  <a:cubicBezTo>
                    <a:pt x="1135" y="2302"/>
                    <a:pt x="1368" y="1534"/>
                    <a:pt x="1535" y="967"/>
                  </a:cubicBezTo>
                  <a:cubicBezTo>
                    <a:pt x="1635" y="634"/>
                    <a:pt x="1735" y="334"/>
                    <a:pt x="18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137"/>
            <p:cNvSpPr/>
            <p:nvPr/>
          </p:nvSpPr>
          <p:spPr>
            <a:xfrm>
              <a:off x="5656700" y="4227625"/>
              <a:ext cx="172650" cy="39225"/>
            </a:xfrm>
            <a:custGeom>
              <a:rect b="b" l="l" r="r" t="t"/>
              <a:pathLst>
                <a:path extrusionOk="0" h="1569" w="6906">
                  <a:moveTo>
                    <a:pt x="1" y="1"/>
                  </a:moveTo>
                  <a:cubicBezTo>
                    <a:pt x="334" y="101"/>
                    <a:pt x="668" y="168"/>
                    <a:pt x="1002" y="234"/>
                  </a:cubicBezTo>
                  <a:cubicBezTo>
                    <a:pt x="1635" y="334"/>
                    <a:pt x="2503" y="501"/>
                    <a:pt x="3470" y="735"/>
                  </a:cubicBezTo>
                  <a:cubicBezTo>
                    <a:pt x="4404" y="935"/>
                    <a:pt x="5271" y="1168"/>
                    <a:pt x="5872" y="1335"/>
                  </a:cubicBezTo>
                  <a:cubicBezTo>
                    <a:pt x="6205" y="1435"/>
                    <a:pt x="6539" y="1502"/>
                    <a:pt x="6906" y="1569"/>
                  </a:cubicBezTo>
                  <a:cubicBezTo>
                    <a:pt x="6572" y="1402"/>
                    <a:pt x="6272" y="1268"/>
                    <a:pt x="5938" y="1202"/>
                  </a:cubicBezTo>
                  <a:cubicBezTo>
                    <a:pt x="5305" y="1002"/>
                    <a:pt x="4471" y="735"/>
                    <a:pt x="3503" y="535"/>
                  </a:cubicBezTo>
                  <a:cubicBezTo>
                    <a:pt x="2536" y="334"/>
                    <a:pt x="1669" y="168"/>
                    <a:pt x="1035" y="101"/>
                  </a:cubicBezTo>
                  <a:cubicBezTo>
                    <a:pt x="701" y="34"/>
                    <a:pt x="368" y="1"/>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137"/>
            <p:cNvSpPr/>
            <p:nvPr/>
          </p:nvSpPr>
          <p:spPr>
            <a:xfrm>
              <a:off x="5517450" y="4130900"/>
              <a:ext cx="49225" cy="186000"/>
            </a:xfrm>
            <a:custGeom>
              <a:rect b="b" l="l" r="r" t="t"/>
              <a:pathLst>
                <a:path extrusionOk="0" h="7440" w="1969">
                  <a:moveTo>
                    <a:pt x="1968" y="0"/>
                  </a:moveTo>
                  <a:lnTo>
                    <a:pt x="1968" y="0"/>
                  </a:lnTo>
                  <a:cubicBezTo>
                    <a:pt x="1802" y="334"/>
                    <a:pt x="1635" y="701"/>
                    <a:pt x="1535" y="1068"/>
                  </a:cubicBezTo>
                  <a:cubicBezTo>
                    <a:pt x="1335" y="1702"/>
                    <a:pt x="1034" y="2636"/>
                    <a:pt x="767" y="3670"/>
                  </a:cubicBezTo>
                  <a:cubicBezTo>
                    <a:pt x="501" y="4704"/>
                    <a:pt x="300" y="5638"/>
                    <a:pt x="167" y="6305"/>
                  </a:cubicBezTo>
                  <a:cubicBezTo>
                    <a:pt x="67" y="6672"/>
                    <a:pt x="34" y="7039"/>
                    <a:pt x="0" y="7439"/>
                  </a:cubicBezTo>
                  <a:cubicBezTo>
                    <a:pt x="134" y="7072"/>
                    <a:pt x="234" y="6705"/>
                    <a:pt x="300" y="6338"/>
                  </a:cubicBezTo>
                  <a:cubicBezTo>
                    <a:pt x="467" y="5671"/>
                    <a:pt x="701" y="4737"/>
                    <a:pt x="968" y="3703"/>
                  </a:cubicBezTo>
                  <a:cubicBezTo>
                    <a:pt x="1234" y="2702"/>
                    <a:pt x="1501" y="1768"/>
                    <a:pt x="1701" y="1101"/>
                  </a:cubicBezTo>
                  <a:cubicBezTo>
                    <a:pt x="1802" y="734"/>
                    <a:pt x="1902" y="367"/>
                    <a:pt x="19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137"/>
            <p:cNvSpPr/>
            <p:nvPr/>
          </p:nvSpPr>
          <p:spPr>
            <a:xfrm>
              <a:off x="5547475" y="4094925"/>
              <a:ext cx="200150" cy="21350"/>
            </a:xfrm>
            <a:custGeom>
              <a:rect b="b" l="l" r="r" t="t"/>
              <a:pathLst>
                <a:path extrusionOk="0" h="854" w="8006">
                  <a:moveTo>
                    <a:pt x="55" y="0"/>
                  </a:moveTo>
                  <a:cubicBezTo>
                    <a:pt x="19" y="0"/>
                    <a:pt x="0" y="2"/>
                    <a:pt x="0" y="5"/>
                  </a:cubicBezTo>
                  <a:cubicBezTo>
                    <a:pt x="0" y="38"/>
                    <a:pt x="1801" y="272"/>
                    <a:pt x="4003" y="505"/>
                  </a:cubicBezTo>
                  <a:cubicBezTo>
                    <a:pt x="5872" y="704"/>
                    <a:pt x="7429" y="854"/>
                    <a:pt x="7856" y="854"/>
                  </a:cubicBezTo>
                  <a:cubicBezTo>
                    <a:pt x="7932" y="854"/>
                    <a:pt x="7972" y="849"/>
                    <a:pt x="7972" y="839"/>
                  </a:cubicBezTo>
                  <a:cubicBezTo>
                    <a:pt x="8006" y="772"/>
                    <a:pt x="6205" y="572"/>
                    <a:pt x="4003" y="339"/>
                  </a:cubicBezTo>
                  <a:cubicBezTo>
                    <a:pt x="2026" y="129"/>
                    <a:pt x="372" y="0"/>
                    <a:pt x="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137"/>
            <p:cNvSpPr/>
            <p:nvPr/>
          </p:nvSpPr>
          <p:spPr>
            <a:xfrm>
              <a:off x="5011250" y="4656275"/>
              <a:ext cx="703025" cy="5025"/>
            </a:xfrm>
            <a:custGeom>
              <a:rect b="b" l="l" r="r" t="t"/>
              <a:pathLst>
                <a:path extrusionOk="0" h="201" w="28121">
                  <a:moveTo>
                    <a:pt x="14077" y="1"/>
                  </a:moveTo>
                  <a:cubicBezTo>
                    <a:pt x="6305" y="1"/>
                    <a:pt x="0" y="34"/>
                    <a:pt x="0" y="101"/>
                  </a:cubicBezTo>
                  <a:cubicBezTo>
                    <a:pt x="0" y="134"/>
                    <a:pt x="6305" y="201"/>
                    <a:pt x="14077" y="201"/>
                  </a:cubicBezTo>
                  <a:cubicBezTo>
                    <a:pt x="21816" y="201"/>
                    <a:pt x="28121" y="134"/>
                    <a:pt x="28121" y="101"/>
                  </a:cubicBezTo>
                  <a:cubicBezTo>
                    <a:pt x="28121" y="34"/>
                    <a:pt x="21849" y="1"/>
                    <a:pt x="1407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137"/>
            <p:cNvSpPr/>
            <p:nvPr/>
          </p:nvSpPr>
          <p:spPr>
            <a:xfrm>
              <a:off x="5131325" y="4858925"/>
              <a:ext cx="473700" cy="5025"/>
            </a:xfrm>
            <a:custGeom>
              <a:rect b="b" l="l" r="r" t="t"/>
              <a:pathLst>
                <a:path extrusionOk="0" h="201" w="18948">
                  <a:moveTo>
                    <a:pt x="9474" y="0"/>
                  </a:moveTo>
                  <a:cubicBezTo>
                    <a:pt x="4237" y="0"/>
                    <a:pt x="1" y="34"/>
                    <a:pt x="1" y="100"/>
                  </a:cubicBezTo>
                  <a:cubicBezTo>
                    <a:pt x="1" y="134"/>
                    <a:pt x="4237" y="200"/>
                    <a:pt x="9474" y="200"/>
                  </a:cubicBezTo>
                  <a:cubicBezTo>
                    <a:pt x="14711" y="200"/>
                    <a:pt x="18948" y="134"/>
                    <a:pt x="18948" y="100"/>
                  </a:cubicBezTo>
                  <a:cubicBezTo>
                    <a:pt x="18948" y="34"/>
                    <a:pt x="14711" y="0"/>
                    <a:pt x="94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137"/>
            <p:cNvSpPr/>
            <p:nvPr/>
          </p:nvSpPr>
          <p:spPr>
            <a:xfrm>
              <a:off x="5135500" y="4887275"/>
              <a:ext cx="465350" cy="5025"/>
            </a:xfrm>
            <a:custGeom>
              <a:rect b="b" l="l" r="r" t="t"/>
              <a:pathLst>
                <a:path extrusionOk="0" h="201" w="18614">
                  <a:moveTo>
                    <a:pt x="9307" y="0"/>
                  </a:moveTo>
                  <a:cubicBezTo>
                    <a:pt x="4170" y="0"/>
                    <a:pt x="1" y="67"/>
                    <a:pt x="1" y="101"/>
                  </a:cubicBezTo>
                  <a:cubicBezTo>
                    <a:pt x="1" y="167"/>
                    <a:pt x="4170" y="201"/>
                    <a:pt x="9307" y="201"/>
                  </a:cubicBezTo>
                  <a:cubicBezTo>
                    <a:pt x="14444" y="201"/>
                    <a:pt x="18614" y="167"/>
                    <a:pt x="18614" y="101"/>
                  </a:cubicBezTo>
                  <a:cubicBezTo>
                    <a:pt x="18614" y="67"/>
                    <a:pt x="14444" y="0"/>
                    <a:pt x="93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137"/>
            <p:cNvSpPr/>
            <p:nvPr/>
          </p:nvSpPr>
          <p:spPr>
            <a:xfrm>
              <a:off x="5119650" y="4834725"/>
              <a:ext cx="489550" cy="5050"/>
            </a:xfrm>
            <a:custGeom>
              <a:rect b="b" l="l" r="r" t="t"/>
              <a:pathLst>
                <a:path extrusionOk="0" h="202" w="19582">
                  <a:moveTo>
                    <a:pt x="9775" y="1"/>
                  </a:moveTo>
                  <a:cubicBezTo>
                    <a:pt x="4371" y="1"/>
                    <a:pt x="1" y="34"/>
                    <a:pt x="1" y="101"/>
                  </a:cubicBezTo>
                  <a:cubicBezTo>
                    <a:pt x="1" y="168"/>
                    <a:pt x="4371" y="201"/>
                    <a:pt x="9775" y="201"/>
                  </a:cubicBezTo>
                  <a:cubicBezTo>
                    <a:pt x="15178" y="201"/>
                    <a:pt x="19582" y="168"/>
                    <a:pt x="19582" y="101"/>
                  </a:cubicBezTo>
                  <a:cubicBezTo>
                    <a:pt x="19582" y="34"/>
                    <a:pt x="15212" y="1"/>
                    <a:pt x="977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137"/>
            <p:cNvSpPr/>
            <p:nvPr/>
          </p:nvSpPr>
          <p:spPr>
            <a:xfrm>
              <a:off x="2853875" y="1040850"/>
              <a:ext cx="2010625" cy="640825"/>
            </a:xfrm>
            <a:custGeom>
              <a:rect b="b" l="l" r="r" t="t"/>
              <a:pathLst>
                <a:path extrusionOk="0" h="25633" w="80425">
                  <a:moveTo>
                    <a:pt x="47400" y="1"/>
                  </a:moveTo>
                  <a:cubicBezTo>
                    <a:pt x="46676" y="1"/>
                    <a:pt x="45943" y="16"/>
                    <a:pt x="45199" y="47"/>
                  </a:cubicBezTo>
                  <a:cubicBezTo>
                    <a:pt x="31523" y="614"/>
                    <a:pt x="23951" y="7119"/>
                    <a:pt x="20015" y="12456"/>
                  </a:cubicBezTo>
                  <a:cubicBezTo>
                    <a:pt x="17480" y="15859"/>
                    <a:pt x="15712" y="19761"/>
                    <a:pt x="14711" y="23864"/>
                  </a:cubicBezTo>
                  <a:lnTo>
                    <a:pt x="401" y="23864"/>
                  </a:lnTo>
                  <a:cubicBezTo>
                    <a:pt x="434" y="22764"/>
                    <a:pt x="501" y="17627"/>
                    <a:pt x="1068" y="14925"/>
                  </a:cubicBezTo>
                  <a:lnTo>
                    <a:pt x="634" y="14858"/>
                  </a:lnTo>
                  <a:cubicBezTo>
                    <a:pt x="1" y="17927"/>
                    <a:pt x="1" y="24031"/>
                    <a:pt x="1" y="24098"/>
                  </a:cubicBezTo>
                  <a:lnTo>
                    <a:pt x="1" y="24298"/>
                  </a:lnTo>
                  <a:lnTo>
                    <a:pt x="15078" y="24298"/>
                  </a:lnTo>
                  <a:lnTo>
                    <a:pt x="15078" y="24131"/>
                  </a:lnTo>
                  <a:cubicBezTo>
                    <a:pt x="16045" y="19995"/>
                    <a:pt x="17813" y="16092"/>
                    <a:pt x="20348" y="12690"/>
                  </a:cubicBezTo>
                  <a:cubicBezTo>
                    <a:pt x="24251" y="7419"/>
                    <a:pt x="31690" y="1015"/>
                    <a:pt x="45199" y="448"/>
                  </a:cubicBezTo>
                  <a:cubicBezTo>
                    <a:pt x="45943" y="417"/>
                    <a:pt x="46670" y="402"/>
                    <a:pt x="47383" y="402"/>
                  </a:cubicBezTo>
                  <a:cubicBezTo>
                    <a:pt x="72759" y="402"/>
                    <a:pt x="78759" y="19597"/>
                    <a:pt x="80024" y="25632"/>
                  </a:cubicBezTo>
                  <a:lnTo>
                    <a:pt x="80425" y="25566"/>
                  </a:lnTo>
                  <a:cubicBezTo>
                    <a:pt x="79657" y="21930"/>
                    <a:pt x="77523" y="14925"/>
                    <a:pt x="71718" y="9087"/>
                  </a:cubicBezTo>
                  <a:cubicBezTo>
                    <a:pt x="65710" y="3048"/>
                    <a:pt x="57522" y="1"/>
                    <a:pt x="4740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137"/>
            <p:cNvSpPr/>
            <p:nvPr/>
          </p:nvSpPr>
          <p:spPr>
            <a:xfrm>
              <a:off x="2705425" y="1141250"/>
              <a:ext cx="2340050" cy="2955475"/>
            </a:xfrm>
            <a:custGeom>
              <a:rect b="b" l="l" r="r" t="t"/>
              <a:pathLst>
                <a:path extrusionOk="0" h="118219" w="93602">
                  <a:moveTo>
                    <a:pt x="52405" y="1"/>
                  </a:moveTo>
                  <a:cubicBezTo>
                    <a:pt x="39696" y="1"/>
                    <a:pt x="32624" y="6472"/>
                    <a:pt x="28955" y="11943"/>
                  </a:cubicBezTo>
                  <a:cubicBezTo>
                    <a:pt x="26520" y="15545"/>
                    <a:pt x="24819" y="19615"/>
                    <a:pt x="23951" y="23885"/>
                  </a:cubicBezTo>
                  <a:lnTo>
                    <a:pt x="3503" y="23918"/>
                  </a:lnTo>
                  <a:lnTo>
                    <a:pt x="3503" y="18714"/>
                  </a:lnTo>
                  <a:lnTo>
                    <a:pt x="34" y="18347"/>
                  </a:lnTo>
                  <a:lnTo>
                    <a:pt x="34" y="18581"/>
                  </a:lnTo>
                  <a:cubicBezTo>
                    <a:pt x="34" y="18648"/>
                    <a:pt x="1" y="26753"/>
                    <a:pt x="34" y="29122"/>
                  </a:cubicBezTo>
                  <a:lnTo>
                    <a:pt x="34" y="29355"/>
                  </a:lnTo>
                  <a:lnTo>
                    <a:pt x="28321" y="29355"/>
                  </a:lnTo>
                  <a:lnTo>
                    <a:pt x="28321" y="29122"/>
                  </a:lnTo>
                  <a:cubicBezTo>
                    <a:pt x="28488" y="25019"/>
                    <a:pt x="29522" y="20983"/>
                    <a:pt x="31390" y="17280"/>
                  </a:cubicBezTo>
                  <a:cubicBezTo>
                    <a:pt x="36460" y="7473"/>
                    <a:pt x="45834" y="5271"/>
                    <a:pt x="52805" y="5171"/>
                  </a:cubicBezTo>
                  <a:cubicBezTo>
                    <a:pt x="52987" y="5168"/>
                    <a:pt x="53168" y="5166"/>
                    <a:pt x="53347" y="5166"/>
                  </a:cubicBezTo>
                  <a:cubicBezTo>
                    <a:pt x="67230" y="5166"/>
                    <a:pt x="72944" y="15268"/>
                    <a:pt x="74821" y="19648"/>
                  </a:cubicBezTo>
                  <a:cubicBezTo>
                    <a:pt x="77823" y="26820"/>
                    <a:pt x="77089" y="35326"/>
                    <a:pt x="72820" y="42365"/>
                  </a:cubicBezTo>
                  <a:cubicBezTo>
                    <a:pt x="69760" y="47389"/>
                    <a:pt x="62733" y="54869"/>
                    <a:pt x="47882" y="54869"/>
                  </a:cubicBezTo>
                  <a:cubicBezTo>
                    <a:pt x="45084" y="54869"/>
                    <a:pt x="42008" y="54604"/>
                    <a:pt x="38629" y="54006"/>
                  </a:cubicBezTo>
                  <a:lnTo>
                    <a:pt x="38362" y="53973"/>
                  </a:lnTo>
                  <a:lnTo>
                    <a:pt x="38362" y="118219"/>
                  </a:lnTo>
                  <a:lnTo>
                    <a:pt x="60944" y="118219"/>
                  </a:lnTo>
                  <a:lnTo>
                    <a:pt x="60944" y="117819"/>
                  </a:lnTo>
                  <a:lnTo>
                    <a:pt x="38795" y="117819"/>
                  </a:lnTo>
                  <a:lnTo>
                    <a:pt x="38795" y="54473"/>
                  </a:lnTo>
                  <a:cubicBezTo>
                    <a:pt x="41764" y="55007"/>
                    <a:pt x="44800" y="55274"/>
                    <a:pt x="47835" y="55307"/>
                  </a:cubicBezTo>
                  <a:cubicBezTo>
                    <a:pt x="62913" y="55307"/>
                    <a:pt x="70051" y="47702"/>
                    <a:pt x="73153" y="42598"/>
                  </a:cubicBezTo>
                  <a:cubicBezTo>
                    <a:pt x="77490" y="35426"/>
                    <a:pt x="78257" y="26787"/>
                    <a:pt x="75188" y="19481"/>
                  </a:cubicBezTo>
                  <a:cubicBezTo>
                    <a:pt x="73320" y="15012"/>
                    <a:pt x="67449" y="4738"/>
                    <a:pt x="53306" y="4738"/>
                  </a:cubicBezTo>
                  <a:lnTo>
                    <a:pt x="52805" y="4738"/>
                  </a:lnTo>
                  <a:cubicBezTo>
                    <a:pt x="39963" y="4971"/>
                    <a:pt x="33858" y="11576"/>
                    <a:pt x="30990" y="17113"/>
                  </a:cubicBezTo>
                  <a:cubicBezTo>
                    <a:pt x="29155" y="20782"/>
                    <a:pt x="28088" y="24819"/>
                    <a:pt x="27888" y="28922"/>
                  </a:cubicBezTo>
                  <a:lnTo>
                    <a:pt x="401" y="28922"/>
                  </a:lnTo>
                  <a:lnTo>
                    <a:pt x="401" y="18814"/>
                  </a:lnTo>
                  <a:lnTo>
                    <a:pt x="3070" y="19081"/>
                  </a:lnTo>
                  <a:lnTo>
                    <a:pt x="3070" y="24352"/>
                  </a:lnTo>
                  <a:lnTo>
                    <a:pt x="24252" y="24318"/>
                  </a:lnTo>
                  <a:lnTo>
                    <a:pt x="24285" y="24151"/>
                  </a:lnTo>
                  <a:cubicBezTo>
                    <a:pt x="25152" y="19848"/>
                    <a:pt x="26853" y="15779"/>
                    <a:pt x="29289" y="12143"/>
                  </a:cubicBezTo>
                  <a:cubicBezTo>
                    <a:pt x="32920" y="6761"/>
                    <a:pt x="39885" y="399"/>
                    <a:pt x="52416" y="399"/>
                  </a:cubicBezTo>
                  <a:cubicBezTo>
                    <a:pt x="52545" y="399"/>
                    <a:pt x="52675" y="400"/>
                    <a:pt x="52805" y="401"/>
                  </a:cubicBezTo>
                  <a:cubicBezTo>
                    <a:pt x="61979" y="501"/>
                    <a:pt x="69551" y="3737"/>
                    <a:pt x="74688" y="9708"/>
                  </a:cubicBezTo>
                  <a:cubicBezTo>
                    <a:pt x="80225" y="16179"/>
                    <a:pt x="81893" y="24685"/>
                    <a:pt x="81092" y="30323"/>
                  </a:cubicBezTo>
                  <a:cubicBezTo>
                    <a:pt x="81092" y="30423"/>
                    <a:pt x="80558" y="43332"/>
                    <a:pt x="70885" y="51905"/>
                  </a:cubicBezTo>
                  <a:cubicBezTo>
                    <a:pt x="65098" y="57039"/>
                    <a:pt x="57261" y="59616"/>
                    <a:pt x="47579" y="59616"/>
                  </a:cubicBezTo>
                  <a:cubicBezTo>
                    <a:pt x="45876" y="59616"/>
                    <a:pt x="44115" y="59536"/>
                    <a:pt x="42298" y="59377"/>
                  </a:cubicBezTo>
                  <a:lnTo>
                    <a:pt x="42064" y="59377"/>
                  </a:lnTo>
                  <a:lnTo>
                    <a:pt x="42064" y="80225"/>
                  </a:lnTo>
                  <a:lnTo>
                    <a:pt x="47101" y="80225"/>
                  </a:lnTo>
                  <a:lnTo>
                    <a:pt x="47101" y="64280"/>
                  </a:lnTo>
                  <a:cubicBezTo>
                    <a:pt x="47774" y="64310"/>
                    <a:pt x="48447" y="64325"/>
                    <a:pt x="49120" y="64325"/>
                  </a:cubicBezTo>
                  <a:cubicBezTo>
                    <a:pt x="52215" y="64325"/>
                    <a:pt x="55301" y="64010"/>
                    <a:pt x="58343" y="63380"/>
                  </a:cubicBezTo>
                  <a:cubicBezTo>
                    <a:pt x="64147" y="62212"/>
                    <a:pt x="72186" y="59277"/>
                    <a:pt x="77356" y="52038"/>
                  </a:cubicBezTo>
                  <a:cubicBezTo>
                    <a:pt x="86629" y="39196"/>
                    <a:pt x="86730" y="31890"/>
                    <a:pt x="86796" y="26553"/>
                  </a:cubicBezTo>
                  <a:lnTo>
                    <a:pt x="86796" y="25319"/>
                  </a:lnTo>
                  <a:lnTo>
                    <a:pt x="86796" y="24685"/>
                  </a:lnTo>
                  <a:lnTo>
                    <a:pt x="92200" y="24685"/>
                  </a:lnTo>
                  <a:cubicBezTo>
                    <a:pt x="92267" y="26320"/>
                    <a:pt x="92467" y="38462"/>
                    <a:pt x="82426" y="51971"/>
                  </a:cubicBezTo>
                  <a:cubicBezTo>
                    <a:pt x="75722" y="60978"/>
                    <a:pt x="67916" y="66749"/>
                    <a:pt x="60411" y="68283"/>
                  </a:cubicBezTo>
                  <a:lnTo>
                    <a:pt x="60477" y="68683"/>
                  </a:lnTo>
                  <a:cubicBezTo>
                    <a:pt x="68116" y="67149"/>
                    <a:pt x="76022" y="61311"/>
                    <a:pt x="82760" y="52205"/>
                  </a:cubicBezTo>
                  <a:cubicBezTo>
                    <a:pt x="93601" y="37594"/>
                    <a:pt x="92600" y="24585"/>
                    <a:pt x="92600" y="24452"/>
                  </a:cubicBezTo>
                  <a:lnTo>
                    <a:pt x="92600" y="24285"/>
                  </a:lnTo>
                  <a:lnTo>
                    <a:pt x="86363" y="24285"/>
                  </a:lnTo>
                  <a:lnTo>
                    <a:pt x="86396" y="25319"/>
                  </a:lnTo>
                  <a:lnTo>
                    <a:pt x="86396" y="26587"/>
                  </a:lnTo>
                  <a:cubicBezTo>
                    <a:pt x="86329" y="31857"/>
                    <a:pt x="86229" y="39062"/>
                    <a:pt x="77023" y="51838"/>
                  </a:cubicBezTo>
                  <a:cubicBezTo>
                    <a:pt x="71919" y="58943"/>
                    <a:pt x="64013" y="61812"/>
                    <a:pt x="58276" y="63013"/>
                  </a:cubicBezTo>
                  <a:cubicBezTo>
                    <a:pt x="55334" y="63617"/>
                    <a:pt x="52352" y="63911"/>
                    <a:pt x="49344" y="63911"/>
                  </a:cubicBezTo>
                  <a:cubicBezTo>
                    <a:pt x="48531" y="63911"/>
                    <a:pt x="47717" y="63889"/>
                    <a:pt x="46901" y="63847"/>
                  </a:cubicBezTo>
                  <a:lnTo>
                    <a:pt x="46701" y="63847"/>
                  </a:lnTo>
                  <a:lnTo>
                    <a:pt x="46701" y="79791"/>
                  </a:lnTo>
                  <a:lnTo>
                    <a:pt x="42498" y="79791"/>
                  </a:lnTo>
                  <a:lnTo>
                    <a:pt x="42498" y="59810"/>
                  </a:lnTo>
                  <a:cubicBezTo>
                    <a:pt x="44262" y="59960"/>
                    <a:pt x="45972" y="60035"/>
                    <a:pt x="47629" y="60035"/>
                  </a:cubicBezTo>
                  <a:cubicBezTo>
                    <a:pt x="57407" y="60035"/>
                    <a:pt x="65304" y="57425"/>
                    <a:pt x="71152" y="52205"/>
                  </a:cubicBezTo>
                  <a:cubicBezTo>
                    <a:pt x="80992" y="43532"/>
                    <a:pt x="81526" y="30456"/>
                    <a:pt x="81526" y="30356"/>
                  </a:cubicBezTo>
                  <a:cubicBezTo>
                    <a:pt x="82326" y="24652"/>
                    <a:pt x="80625" y="16012"/>
                    <a:pt x="74988" y="9441"/>
                  </a:cubicBezTo>
                  <a:cubicBezTo>
                    <a:pt x="69784" y="3370"/>
                    <a:pt x="62112" y="68"/>
                    <a:pt x="528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137"/>
            <p:cNvSpPr/>
            <p:nvPr/>
          </p:nvSpPr>
          <p:spPr>
            <a:xfrm>
              <a:off x="2730450" y="542500"/>
              <a:ext cx="2625225" cy="3549225"/>
            </a:xfrm>
            <a:custGeom>
              <a:rect b="b" l="l" r="r" t="t"/>
              <a:pathLst>
                <a:path extrusionOk="0" h="141969" w="105009">
                  <a:moveTo>
                    <a:pt x="51804" y="0"/>
                  </a:moveTo>
                  <a:cubicBezTo>
                    <a:pt x="39896" y="0"/>
                    <a:pt x="11175" y="3036"/>
                    <a:pt x="1702" y="31189"/>
                  </a:cubicBezTo>
                  <a:cubicBezTo>
                    <a:pt x="968" y="33758"/>
                    <a:pt x="401" y="36360"/>
                    <a:pt x="1" y="38995"/>
                  </a:cubicBezTo>
                  <a:lnTo>
                    <a:pt x="401" y="39062"/>
                  </a:lnTo>
                  <a:cubicBezTo>
                    <a:pt x="801" y="36426"/>
                    <a:pt x="1368" y="33858"/>
                    <a:pt x="2136" y="31289"/>
                  </a:cubicBezTo>
                  <a:cubicBezTo>
                    <a:pt x="11509" y="3436"/>
                    <a:pt x="39996" y="434"/>
                    <a:pt x="51838" y="434"/>
                  </a:cubicBezTo>
                  <a:cubicBezTo>
                    <a:pt x="59843" y="434"/>
                    <a:pt x="73120" y="3069"/>
                    <a:pt x="84161" y="10575"/>
                  </a:cubicBezTo>
                  <a:cubicBezTo>
                    <a:pt x="97504" y="19681"/>
                    <a:pt x="104609" y="33725"/>
                    <a:pt x="104609" y="51204"/>
                  </a:cubicBezTo>
                  <a:cubicBezTo>
                    <a:pt x="104609" y="73453"/>
                    <a:pt x="93968" y="86729"/>
                    <a:pt x="85061" y="93968"/>
                  </a:cubicBezTo>
                  <a:cubicBezTo>
                    <a:pt x="75388" y="101773"/>
                    <a:pt x="65614" y="104375"/>
                    <a:pt x="65514" y="104408"/>
                  </a:cubicBezTo>
                  <a:lnTo>
                    <a:pt x="65347" y="104442"/>
                  </a:lnTo>
                  <a:lnTo>
                    <a:pt x="65347" y="141969"/>
                  </a:lnTo>
                  <a:lnTo>
                    <a:pt x="65781" y="141969"/>
                  </a:lnTo>
                  <a:lnTo>
                    <a:pt x="65748" y="104742"/>
                  </a:lnTo>
                  <a:cubicBezTo>
                    <a:pt x="72886" y="102540"/>
                    <a:pt x="79524" y="98971"/>
                    <a:pt x="85295" y="94268"/>
                  </a:cubicBezTo>
                  <a:cubicBezTo>
                    <a:pt x="94301" y="86996"/>
                    <a:pt x="105009" y="73620"/>
                    <a:pt x="105009" y="51204"/>
                  </a:cubicBezTo>
                  <a:cubicBezTo>
                    <a:pt x="105009" y="33591"/>
                    <a:pt x="97871" y="19414"/>
                    <a:pt x="84361" y="10241"/>
                  </a:cubicBezTo>
                  <a:cubicBezTo>
                    <a:pt x="73253" y="2702"/>
                    <a:pt x="59877" y="0"/>
                    <a:pt x="518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137"/>
            <p:cNvSpPr/>
            <p:nvPr/>
          </p:nvSpPr>
          <p:spPr>
            <a:xfrm>
              <a:off x="2884725" y="648100"/>
              <a:ext cx="2398400" cy="2840700"/>
            </a:xfrm>
            <a:custGeom>
              <a:rect b="b" l="l" r="r" t="t"/>
              <a:pathLst>
                <a:path extrusionOk="0" h="113628" w="95936">
                  <a:moveTo>
                    <a:pt x="43718" y="1"/>
                  </a:moveTo>
                  <a:cubicBezTo>
                    <a:pt x="38318" y="1"/>
                    <a:pt x="30254" y="1015"/>
                    <a:pt x="22717" y="3982"/>
                  </a:cubicBezTo>
                  <a:cubicBezTo>
                    <a:pt x="11209" y="8519"/>
                    <a:pt x="3570" y="16158"/>
                    <a:pt x="1" y="26765"/>
                  </a:cubicBezTo>
                  <a:lnTo>
                    <a:pt x="434" y="26899"/>
                  </a:lnTo>
                  <a:cubicBezTo>
                    <a:pt x="3937" y="16424"/>
                    <a:pt x="11509" y="8852"/>
                    <a:pt x="22917" y="4383"/>
                  </a:cubicBezTo>
                  <a:cubicBezTo>
                    <a:pt x="30483" y="1410"/>
                    <a:pt x="38588" y="411"/>
                    <a:pt x="43927" y="411"/>
                  </a:cubicBezTo>
                  <a:cubicBezTo>
                    <a:pt x="44521" y="411"/>
                    <a:pt x="45080" y="423"/>
                    <a:pt x="45600" y="446"/>
                  </a:cubicBezTo>
                  <a:cubicBezTo>
                    <a:pt x="52271" y="780"/>
                    <a:pt x="65114" y="2581"/>
                    <a:pt x="76289" y="11021"/>
                  </a:cubicBezTo>
                  <a:cubicBezTo>
                    <a:pt x="86963" y="19126"/>
                    <a:pt x="92900" y="30902"/>
                    <a:pt x="93934" y="45979"/>
                  </a:cubicBezTo>
                  <a:cubicBezTo>
                    <a:pt x="93934" y="46112"/>
                    <a:pt x="95536" y="57888"/>
                    <a:pt x="86796" y="73165"/>
                  </a:cubicBezTo>
                  <a:cubicBezTo>
                    <a:pt x="80658" y="83906"/>
                    <a:pt x="72686" y="89744"/>
                    <a:pt x="67082" y="92779"/>
                  </a:cubicBezTo>
                  <a:cubicBezTo>
                    <a:pt x="61011" y="96048"/>
                    <a:pt x="56341" y="96815"/>
                    <a:pt x="56274" y="96815"/>
                  </a:cubicBezTo>
                  <a:lnTo>
                    <a:pt x="56107" y="96849"/>
                  </a:lnTo>
                  <a:lnTo>
                    <a:pt x="56074" y="113627"/>
                  </a:lnTo>
                  <a:lnTo>
                    <a:pt x="56508" y="113627"/>
                  </a:lnTo>
                  <a:lnTo>
                    <a:pt x="56508" y="97216"/>
                  </a:lnTo>
                  <a:cubicBezTo>
                    <a:pt x="57408" y="97049"/>
                    <a:pt x="61778" y="96115"/>
                    <a:pt x="67249" y="93179"/>
                  </a:cubicBezTo>
                  <a:cubicBezTo>
                    <a:pt x="72886" y="90111"/>
                    <a:pt x="80925" y="84206"/>
                    <a:pt x="87130" y="73399"/>
                  </a:cubicBezTo>
                  <a:cubicBezTo>
                    <a:pt x="95936" y="57954"/>
                    <a:pt x="94335" y="46046"/>
                    <a:pt x="94335" y="45946"/>
                  </a:cubicBezTo>
                  <a:cubicBezTo>
                    <a:pt x="93267" y="30735"/>
                    <a:pt x="87296" y="18893"/>
                    <a:pt x="76522" y="10720"/>
                  </a:cubicBezTo>
                  <a:cubicBezTo>
                    <a:pt x="65247" y="2181"/>
                    <a:pt x="52305" y="380"/>
                    <a:pt x="45600" y="46"/>
                  </a:cubicBezTo>
                  <a:cubicBezTo>
                    <a:pt x="45018" y="17"/>
                    <a:pt x="44388" y="1"/>
                    <a:pt x="437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137"/>
            <p:cNvSpPr/>
            <p:nvPr/>
          </p:nvSpPr>
          <p:spPr>
            <a:xfrm>
              <a:off x="3877950" y="3668075"/>
              <a:ext cx="418650" cy="334425"/>
            </a:xfrm>
            <a:custGeom>
              <a:rect b="b" l="l" r="r" t="t"/>
              <a:pathLst>
                <a:path extrusionOk="0" h="13377" w="16746">
                  <a:moveTo>
                    <a:pt x="16345" y="0"/>
                  </a:moveTo>
                  <a:lnTo>
                    <a:pt x="16312" y="12943"/>
                  </a:lnTo>
                  <a:lnTo>
                    <a:pt x="0" y="12943"/>
                  </a:lnTo>
                  <a:lnTo>
                    <a:pt x="0" y="13376"/>
                  </a:lnTo>
                  <a:lnTo>
                    <a:pt x="16745" y="13376"/>
                  </a:lnTo>
                  <a:lnTo>
                    <a:pt x="1674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137"/>
            <p:cNvSpPr/>
            <p:nvPr/>
          </p:nvSpPr>
          <p:spPr>
            <a:xfrm>
              <a:off x="3766200" y="3265275"/>
              <a:ext cx="116775" cy="737225"/>
            </a:xfrm>
            <a:custGeom>
              <a:rect b="b" l="l" r="r" t="t"/>
              <a:pathLst>
                <a:path extrusionOk="0" h="29489" w="4671">
                  <a:moveTo>
                    <a:pt x="0" y="1"/>
                  </a:moveTo>
                  <a:lnTo>
                    <a:pt x="0" y="29488"/>
                  </a:lnTo>
                  <a:lnTo>
                    <a:pt x="4470" y="29488"/>
                  </a:lnTo>
                  <a:lnTo>
                    <a:pt x="4470" y="29055"/>
                  </a:lnTo>
                  <a:lnTo>
                    <a:pt x="401" y="29055"/>
                  </a:lnTo>
                  <a:lnTo>
                    <a:pt x="401" y="434"/>
                  </a:lnTo>
                  <a:lnTo>
                    <a:pt x="4270" y="434"/>
                  </a:lnTo>
                  <a:lnTo>
                    <a:pt x="4270" y="25786"/>
                  </a:lnTo>
                  <a:lnTo>
                    <a:pt x="4670" y="25786"/>
                  </a:lnTo>
                  <a:lnTo>
                    <a:pt x="467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137"/>
            <p:cNvSpPr/>
            <p:nvPr/>
          </p:nvSpPr>
          <p:spPr>
            <a:xfrm>
              <a:off x="2967300" y="916925"/>
              <a:ext cx="454500" cy="607125"/>
            </a:xfrm>
            <a:custGeom>
              <a:rect b="b" l="l" r="r" t="t"/>
              <a:pathLst>
                <a:path extrusionOk="0" h="24285" w="18180">
                  <a:moveTo>
                    <a:pt x="8006" y="1"/>
                  </a:moveTo>
                  <a:lnTo>
                    <a:pt x="7739" y="301"/>
                  </a:lnTo>
                  <a:lnTo>
                    <a:pt x="11675" y="3737"/>
                  </a:lnTo>
                  <a:cubicBezTo>
                    <a:pt x="9607" y="4871"/>
                    <a:pt x="7739" y="6339"/>
                    <a:pt x="6138" y="8140"/>
                  </a:cubicBezTo>
                  <a:cubicBezTo>
                    <a:pt x="3469" y="11042"/>
                    <a:pt x="234" y="16212"/>
                    <a:pt x="0" y="24051"/>
                  </a:cubicBezTo>
                  <a:lnTo>
                    <a:pt x="0" y="24285"/>
                  </a:lnTo>
                  <a:lnTo>
                    <a:pt x="7639" y="24285"/>
                  </a:lnTo>
                  <a:lnTo>
                    <a:pt x="7672" y="24118"/>
                  </a:lnTo>
                  <a:cubicBezTo>
                    <a:pt x="7739" y="23985"/>
                    <a:pt x="10241" y="12043"/>
                    <a:pt x="17880" y="9374"/>
                  </a:cubicBezTo>
                  <a:lnTo>
                    <a:pt x="18180" y="9274"/>
                  </a:lnTo>
                  <a:lnTo>
                    <a:pt x="15244" y="6172"/>
                  </a:lnTo>
                  <a:lnTo>
                    <a:pt x="15111" y="6205"/>
                  </a:lnTo>
                  <a:cubicBezTo>
                    <a:pt x="14844" y="6272"/>
                    <a:pt x="8306" y="7873"/>
                    <a:pt x="4737" y="19682"/>
                  </a:cubicBezTo>
                  <a:lnTo>
                    <a:pt x="5137" y="19815"/>
                  </a:lnTo>
                  <a:cubicBezTo>
                    <a:pt x="8373" y="9041"/>
                    <a:pt x="14210" y="6906"/>
                    <a:pt x="15111" y="6639"/>
                  </a:cubicBezTo>
                  <a:lnTo>
                    <a:pt x="17446" y="9074"/>
                  </a:lnTo>
                  <a:cubicBezTo>
                    <a:pt x="10274" y="11843"/>
                    <a:pt x="7639" y="22383"/>
                    <a:pt x="7305" y="23851"/>
                  </a:cubicBezTo>
                  <a:lnTo>
                    <a:pt x="434" y="23851"/>
                  </a:lnTo>
                  <a:cubicBezTo>
                    <a:pt x="1001" y="9241"/>
                    <a:pt x="12042" y="4004"/>
                    <a:pt x="12142" y="3970"/>
                  </a:cubicBezTo>
                  <a:lnTo>
                    <a:pt x="12442" y="3837"/>
                  </a:lnTo>
                  <a:lnTo>
                    <a:pt x="800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137"/>
            <p:cNvSpPr/>
            <p:nvPr/>
          </p:nvSpPr>
          <p:spPr>
            <a:xfrm>
              <a:off x="3235825" y="756025"/>
              <a:ext cx="1298450" cy="328550"/>
            </a:xfrm>
            <a:custGeom>
              <a:rect b="b" l="l" r="r" t="t"/>
              <a:pathLst>
                <a:path extrusionOk="0" h="13142" w="51938">
                  <a:moveTo>
                    <a:pt x="28605" y="1"/>
                  </a:moveTo>
                  <a:cubicBezTo>
                    <a:pt x="22181" y="1"/>
                    <a:pt x="15190" y="1247"/>
                    <a:pt x="8706" y="5002"/>
                  </a:cubicBezTo>
                  <a:lnTo>
                    <a:pt x="8940" y="5369"/>
                  </a:lnTo>
                  <a:cubicBezTo>
                    <a:pt x="15334" y="1656"/>
                    <a:pt x="22243" y="424"/>
                    <a:pt x="28598" y="424"/>
                  </a:cubicBezTo>
                  <a:cubicBezTo>
                    <a:pt x="40113" y="424"/>
                    <a:pt x="49811" y="4470"/>
                    <a:pt x="51337" y="5136"/>
                  </a:cubicBezTo>
                  <a:lnTo>
                    <a:pt x="48268" y="10306"/>
                  </a:lnTo>
                  <a:cubicBezTo>
                    <a:pt x="45225" y="8514"/>
                    <a:pt x="38956" y="6698"/>
                    <a:pt x="30206" y="6698"/>
                  </a:cubicBezTo>
                  <a:cubicBezTo>
                    <a:pt x="28694" y="6698"/>
                    <a:pt x="27108" y="6752"/>
                    <a:pt x="25452" y="6870"/>
                  </a:cubicBezTo>
                  <a:cubicBezTo>
                    <a:pt x="21182" y="7104"/>
                    <a:pt x="16979" y="8205"/>
                    <a:pt x="13143" y="10073"/>
                  </a:cubicBezTo>
                  <a:cubicBezTo>
                    <a:pt x="11775" y="10740"/>
                    <a:pt x="10474" y="11574"/>
                    <a:pt x="9307" y="12574"/>
                  </a:cubicBezTo>
                  <a:lnTo>
                    <a:pt x="300" y="4168"/>
                  </a:lnTo>
                  <a:lnTo>
                    <a:pt x="0" y="4469"/>
                  </a:lnTo>
                  <a:lnTo>
                    <a:pt x="9307" y="13142"/>
                  </a:lnTo>
                  <a:lnTo>
                    <a:pt x="9440" y="13008"/>
                  </a:lnTo>
                  <a:cubicBezTo>
                    <a:pt x="9507" y="12941"/>
                    <a:pt x="14644" y="8071"/>
                    <a:pt x="25452" y="7304"/>
                  </a:cubicBezTo>
                  <a:cubicBezTo>
                    <a:pt x="27107" y="7188"/>
                    <a:pt x="28691" y="7134"/>
                    <a:pt x="30198" y="7134"/>
                  </a:cubicBezTo>
                  <a:cubicBezTo>
                    <a:pt x="39051" y="7134"/>
                    <a:pt x="45299" y="8982"/>
                    <a:pt x="48235" y="10807"/>
                  </a:cubicBezTo>
                  <a:lnTo>
                    <a:pt x="48401" y="10907"/>
                  </a:lnTo>
                  <a:lnTo>
                    <a:pt x="51937" y="4936"/>
                  </a:lnTo>
                  <a:lnTo>
                    <a:pt x="51737" y="4869"/>
                  </a:lnTo>
                  <a:cubicBezTo>
                    <a:pt x="51582" y="4781"/>
                    <a:pt x="41182" y="1"/>
                    <a:pt x="286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137"/>
            <p:cNvSpPr/>
            <p:nvPr/>
          </p:nvSpPr>
          <p:spPr>
            <a:xfrm>
              <a:off x="4183150" y="903600"/>
              <a:ext cx="1034950" cy="2960475"/>
            </a:xfrm>
            <a:custGeom>
              <a:rect b="b" l="l" r="r" t="t"/>
              <a:pathLst>
                <a:path extrusionOk="0" h="118419" w="41398">
                  <a:moveTo>
                    <a:pt x="15612" y="0"/>
                  </a:moveTo>
                  <a:lnTo>
                    <a:pt x="12176" y="6271"/>
                  </a:lnTo>
                  <a:lnTo>
                    <a:pt x="12376" y="6338"/>
                  </a:lnTo>
                  <a:cubicBezTo>
                    <a:pt x="12576" y="6405"/>
                    <a:pt x="30022" y="13310"/>
                    <a:pt x="30022" y="30989"/>
                  </a:cubicBezTo>
                  <a:lnTo>
                    <a:pt x="30022" y="31189"/>
                  </a:lnTo>
                  <a:lnTo>
                    <a:pt x="37027" y="31256"/>
                  </a:lnTo>
                  <a:lnTo>
                    <a:pt x="37027" y="30855"/>
                  </a:lnTo>
                  <a:lnTo>
                    <a:pt x="30456" y="30789"/>
                  </a:lnTo>
                  <a:cubicBezTo>
                    <a:pt x="30322" y="14043"/>
                    <a:pt x="14811" y="6905"/>
                    <a:pt x="12777" y="6038"/>
                  </a:cubicBezTo>
                  <a:lnTo>
                    <a:pt x="15812" y="534"/>
                  </a:lnTo>
                  <a:cubicBezTo>
                    <a:pt x="21283" y="3603"/>
                    <a:pt x="26053" y="7806"/>
                    <a:pt x="29822" y="12809"/>
                  </a:cubicBezTo>
                  <a:cubicBezTo>
                    <a:pt x="35526" y="20515"/>
                    <a:pt x="40963" y="33591"/>
                    <a:pt x="34292" y="52304"/>
                  </a:cubicBezTo>
                  <a:cubicBezTo>
                    <a:pt x="29522" y="65714"/>
                    <a:pt x="12810" y="82793"/>
                    <a:pt x="835" y="82893"/>
                  </a:cubicBezTo>
                  <a:lnTo>
                    <a:pt x="635" y="82893"/>
                  </a:lnTo>
                  <a:lnTo>
                    <a:pt x="1" y="118418"/>
                  </a:lnTo>
                  <a:lnTo>
                    <a:pt x="434" y="118418"/>
                  </a:lnTo>
                  <a:lnTo>
                    <a:pt x="1035" y="83260"/>
                  </a:lnTo>
                  <a:cubicBezTo>
                    <a:pt x="6005" y="83160"/>
                    <a:pt x="12843" y="79690"/>
                    <a:pt x="19348" y="73986"/>
                  </a:cubicBezTo>
                  <a:cubicBezTo>
                    <a:pt x="26386" y="67849"/>
                    <a:pt x="31990" y="59976"/>
                    <a:pt x="34659" y="52438"/>
                  </a:cubicBezTo>
                  <a:cubicBezTo>
                    <a:pt x="41397" y="33557"/>
                    <a:pt x="35926" y="20315"/>
                    <a:pt x="30122" y="12542"/>
                  </a:cubicBezTo>
                  <a:cubicBezTo>
                    <a:pt x="26286" y="7405"/>
                    <a:pt x="21416" y="3169"/>
                    <a:pt x="15812" y="67"/>
                  </a:cubicBezTo>
                  <a:lnTo>
                    <a:pt x="1561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137"/>
            <p:cNvSpPr/>
            <p:nvPr/>
          </p:nvSpPr>
          <p:spPr>
            <a:xfrm>
              <a:off x="3963825" y="2885000"/>
              <a:ext cx="144300" cy="984075"/>
            </a:xfrm>
            <a:custGeom>
              <a:rect b="b" l="l" r="r" t="t"/>
              <a:pathLst>
                <a:path extrusionOk="0" h="39363" w="5772">
                  <a:moveTo>
                    <a:pt x="668" y="1"/>
                  </a:moveTo>
                  <a:lnTo>
                    <a:pt x="668" y="2436"/>
                  </a:lnTo>
                  <a:lnTo>
                    <a:pt x="1" y="39129"/>
                  </a:lnTo>
                  <a:lnTo>
                    <a:pt x="1" y="39362"/>
                  </a:lnTo>
                  <a:lnTo>
                    <a:pt x="5705" y="39362"/>
                  </a:lnTo>
                  <a:lnTo>
                    <a:pt x="5705" y="38929"/>
                  </a:lnTo>
                  <a:lnTo>
                    <a:pt x="435" y="38929"/>
                  </a:lnTo>
                  <a:lnTo>
                    <a:pt x="1102" y="2469"/>
                  </a:lnTo>
                  <a:lnTo>
                    <a:pt x="1068" y="434"/>
                  </a:lnTo>
                  <a:lnTo>
                    <a:pt x="5371" y="434"/>
                  </a:lnTo>
                  <a:lnTo>
                    <a:pt x="5371" y="34726"/>
                  </a:lnTo>
                  <a:lnTo>
                    <a:pt x="5772" y="34726"/>
                  </a:lnTo>
                  <a:lnTo>
                    <a:pt x="57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137"/>
            <p:cNvSpPr/>
            <p:nvPr/>
          </p:nvSpPr>
          <p:spPr>
            <a:xfrm>
              <a:off x="4927025" y="2654850"/>
              <a:ext cx="93425" cy="95925"/>
            </a:xfrm>
            <a:custGeom>
              <a:rect b="b" l="l" r="r" t="t"/>
              <a:pathLst>
                <a:path extrusionOk="0" h="3837" w="3737">
                  <a:moveTo>
                    <a:pt x="201" y="0"/>
                  </a:moveTo>
                  <a:lnTo>
                    <a:pt x="34" y="167"/>
                  </a:lnTo>
                  <a:cubicBezTo>
                    <a:pt x="0" y="234"/>
                    <a:pt x="34" y="300"/>
                    <a:pt x="100" y="367"/>
                  </a:cubicBezTo>
                  <a:lnTo>
                    <a:pt x="167" y="434"/>
                  </a:lnTo>
                  <a:lnTo>
                    <a:pt x="234" y="501"/>
                  </a:lnTo>
                  <a:cubicBezTo>
                    <a:pt x="801" y="1068"/>
                    <a:pt x="3069" y="3403"/>
                    <a:pt x="3436" y="3836"/>
                  </a:cubicBezTo>
                  <a:lnTo>
                    <a:pt x="3736" y="3569"/>
                  </a:lnTo>
                  <a:cubicBezTo>
                    <a:pt x="3570" y="3336"/>
                    <a:pt x="2936" y="2669"/>
                    <a:pt x="1902" y="1601"/>
                  </a:cubicBezTo>
                  <a:cubicBezTo>
                    <a:pt x="1101" y="801"/>
                    <a:pt x="701" y="400"/>
                    <a:pt x="501" y="200"/>
                  </a:cubicBezTo>
                  <a:lnTo>
                    <a:pt x="367" y="100"/>
                  </a:lnTo>
                  <a:cubicBezTo>
                    <a:pt x="267" y="0"/>
                    <a:pt x="234" y="0"/>
                    <a:pt x="20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137"/>
            <p:cNvSpPr/>
            <p:nvPr/>
          </p:nvSpPr>
          <p:spPr>
            <a:xfrm>
              <a:off x="4617625" y="719300"/>
              <a:ext cx="72575" cy="87575"/>
            </a:xfrm>
            <a:custGeom>
              <a:rect b="b" l="l" r="r" t="t"/>
              <a:pathLst>
                <a:path extrusionOk="0" h="3503" w="2903">
                  <a:moveTo>
                    <a:pt x="2569" y="0"/>
                  </a:moveTo>
                  <a:lnTo>
                    <a:pt x="1" y="3236"/>
                  </a:lnTo>
                  <a:lnTo>
                    <a:pt x="334" y="3503"/>
                  </a:lnTo>
                  <a:lnTo>
                    <a:pt x="2903" y="234"/>
                  </a:lnTo>
                  <a:lnTo>
                    <a:pt x="256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137"/>
            <p:cNvSpPr/>
            <p:nvPr/>
          </p:nvSpPr>
          <p:spPr>
            <a:xfrm>
              <a:off x="4625150" y="1817200"/>
              <a:ext cx="117600" cy="10400"/>
            </a:xfrm>
            <a:custGeom>
              <a:rect b="b" l="l" r="r" t="t"/>
              <a:pathLst>
                <a:path extrusionOk="0" h="416" w="4704">
                  <a:moveTo>
                    <a:pt x="3978" y="1"/>
                  </a:moveTo>
                  <a:cubicBezTo>
                    <a:pt x="3462" y="1"/>
                    <a:pt x="2891" y="16"/>
                    <a:pt x="2335" y="16"/>
                  </a:cubicBezTo>
                  <a:cubicBezTo>
                    <a:pt x="1779" y="16"/>
                    <a:pt x="1223" y="30"/>
                    <a:pt x="717" y="30"/>
                  </a:cubicBezTo>
                  <a:cubicBezTo>
                    <a:pt x="463" y="30"/>
                    <a:pt x="223" y="27"/>
                    <a:pt x="0" y="16"/>
                  </a:cubicBezTo>
                  <a:lnTo>
                    <a:pt x="0" y="416"/>
                  </a:lnTo>
                  <a:lnTo>
                    <a:pt x="4703" y="416"/>
                  </a:lnTo>
                  <a:lnTo>
                    <a:pt x="4703" y="16"/>
                  </a:lnTo>
                  <a:cubicBezTo>
                    <a:pt x="4481" y="4"/>
                    <a:pt x="4236" y="1"/>
                    <a:pt x="397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137"/>
            <p:cNvSpPr/>
            <p:nvPr/>
          </p:nvSpPr>
          <p:spPr>
            <a:xfrm>
              <a:off x="3024000" y="1745850"/>
              <a:ext cx="10025" cy="119275"/>
            </a:xfrm>
            <a:custGeom>
              <a:rect b="b" l="l" r="r" t="t"/>
              <a:pathLst>
                <a:path extrusionOk="0" h="4771" w="401">
                  <a:moveTo>
                    <a:pt x="0" y="1"/>
                  </a:moveTo>
                  <a:lnTo>
                    <a:pt x="0" y="4771"/>
                  </a:lnTo>
                  <a:lnTo>
                    <a:pt x="401" y="4771"/>
                  </a:lnTo>
                  <a:lnTo>
                    <a:pt x="4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137"/>
            <p:cNvSpPr/>
            <p:nvPr/>
          </p:nvSpPr>
          <p:spPr>
            <a:xfrm>
              <a:off x="3988850" y="1153775"/>
              <a:ext cx="10875" cy="102600"/>
            </a:xfrm>
            <a:custGeom>
              <a:rect b="b" l="l" r="r" t="t"/>
              <a:pathLst>
                <a:path extrusionOk="0" h="4104" w="435">
                  <a:moveTo>
                    <a:pt x="1" y="0"/>
                  </a:moveTo>
                  <a:lnTo>
                    <a:pt x="1" y="4103"/>
                  </a:lnTo>
                  <a:lnTo>
                    <a:pt x="434" y="4103"/>
                  </a:lnTo>
                  <a:lnTo>
                    <a:pt x="43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137"/>
            <p:cNvSpPr/>
            <p:nvPr/>
          </p:nvSpPr>
          <p:spPr>
            <a:xfrm>
              <a:off x="4931200" y="2433025"/>
              <a:ext cx="123450" cy="61725"/>
            </a:xfrm>
            <a:custGeom>
              <a:rect b="b" l="l" r="r" t="t"/>
              <a:pathLst>
                <a:path extrusionOk="0" h="2469" w="4938">
                  <a:moveTo>
                    <a:pt x="167" y="0"/>
                  </a:moveTo>
                  <a:lnTo>
                    <a:pt x="0" y="400"/>
                  </a:lnTo>
                  <a:lnTo>
                    <a:pt x="4770" y="2469"/>
                  </a:lnTo>
                  <a:lnTo>
                    <a:pt x="4937" y="2102"/>
                  </a:lnTo>
                  <a:lnTo>
                    <a:pt x="16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137"/>
            <p:cNvSpPr/>
            <p:nvPr/>
          </p:nvSpPr>
          <p:spPr>
            <a:xfrm>
              <a:off x="4433325" y="2614825"/>
              <a:ext cx="84275" cy="105925"/>
            </a:xfrm>
            <a:custGeom>
              <a:rect b="b" l="l" r="r" t="t"/>
              <a:pathLst>
                <a:path extrusionOk="0" h="4237" w="3371">
                  <a:moveTo>
                    <a:pt x="335" y="0"/>
                  </a:moveTo>
                  <a:lnTo>
                    <a:pt x="1" y="267"/>
                  </a:lnTo>
                  <a:lnTo>
                    <a:pt x="3036" y="4236"/>
                  </a:lnTo>
                  <a:lnTo>
                    <a:pt x="3370" y="4003"/>
                  </a:lnTo>
                  <a:lnTo>
                    <a:pt x="3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137"/>
            <p:cNvSpPr/>
            <p:nvPr/>
          </p:nvSpPr>
          <p:spPr>
            <a:xfrm>
              <a:off x="5176375" y="1429800"/>
              <a:ext cx="125100" cy="44225"/>
            </a:xfrm>
            <a:custGeom>
              <a:rect b="b" l="l" r="r" t="t"/>
              <a:pathLst>
                <a:path extrusionOk="0" h="1769" w="5004">
                  <a:moveTo>
                    <a:pt x="4904" y="0"/>
                  </a:moveTo>
                  <a:lnTo>
                    <a:pt x="0" y="1368"/>
                  </a:lnTo>
                  <a:lnTo>
                    <a:pt x="134" y="1768"/>
                  </a:lnTo>
                  <a:lnTo>
                    <a:pt x="5004" y="401"/>
                  </a:lnTo>
                  <a:lnTo>
                    <a:pt x="490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137"/>
            <p:cNvSpPr/>
            <p:nvPr/>
          </p:nvSpPr>
          <p:spPr>
            <a:xfrm>
              <a:off x="3662775" y="4236800"/>
              <a:ext cx="720550" cy="673025"/>
            </a:xfrm>
            <a:custGeom>
              <a:rect b="b" l="l" r="r" t="t"/>
              <a:pathLst>
                <a:path extrusionOk="0" h="26921" w="28822">
                  <a:moveTo>
                    <a:pt x="201" y="1"/>
                  </a:moveTo>
                  <a:lnTo>
                    <a:pt x="201" y="401"/>
                  </a:lnTo>
                  <a:lnTo>
                    <a:pt x="28388" y="401"/>
                  </a:lnTo>
                  <a:lnTo>
                    <a:pt x="28388" y="26520"/>
                  </a:lnTo>
                  <a:lnTo>
                    <a:pt x="435" y="26520"/>
                  </a:lnTo>
                  <a:lnTo>
                    <a:pt x="435" y="5004"/>
                  </a:lnTo>
                  <a:lnTo>
                    <a:pt x="1" y="5004"/>
                  </a:lnTo>
                  <a:lnTo>
                    <a:pt x="1" y="26920"/>
                  </a:lnTo>
                  <a:lnTo>
                    <a:pt x="28822" y="26920"/>
                  </a:lnTo>
                  <a:lnTo>
                    <a:pt x="2882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137"/>
            <p:cNvSpPr/>
            <p:nvPr/>
          </p:nvSpPr>
          <p:spPr>
            <a:xfrm>
              <a:off x="3667800" y="4361075"/>
              <a:ext cx="628800" cy="435325"/>
            </a:xfrm>
            <a:custGeom>
              <a:rect b="b" l="l" r="r" t="t"/>
              <a:pathLst>
                <a:path extrusionOk="0" h="17413" w="25152">
                  <a:moveTo>
                    <a:pt x="0" y="0"/>
                  </a:moveTo>
                  <a:lnTo>
                    <a:pt x="0" y="400"/>
                  </a:lnTo>
                  <a:lnTo>
                    <a:pt x="24751" y="400"/>
                  </a:lnTo>
                  <a:lnTo>
                    <a:pt x="24751" y="17012"/>
                  </a:lnTo>
                  <a:lnTo>
                    <a:pt x="4337" y="17012"/>
                  </a:lnTo>
                  <a:lnTo>
                    <a:pt x="4337" y="4904"/>
                  </a:lnTo>
                  <a:lnTo>
                    <a:pt x="20615" y="4904"/>
                  </a:lnTo>
                  <a:lnTo>
                    <a:pt x="20615" y="11775"/>
                  </a:lnTo>
                  <a:lnTo>
                    <a:pt x="8806" y="11775"/>
                  </a:lnTo>
                  <a:lnTo>
                    <a:pt x="8806" y="8906"/>
                  </a:lnTo>
                  <a:lnTo>
                    <a:pt x="16679" y="8906"/>
                  </a:lnTo>
                  <a:lnTo>
                    <a:pt x="16679" y="8506"/>
                  </a:lnTo>
                  <a:lnTo>
                    <a:pt x="8406" y="8506"/>
                  </a:lnTo>
                  <a:lnTo>
                    <a:pt x="8406" y="12209"/>
                  </a:lnTo>
                  <a:lnTo>
                    <a:pt x="21048" y="12209"/>
                  </a:lnTo>
                  <a:lnTo>
                    <a:pt x="21048" y="4503"/>
                  </a:lnTo>
                  <a:lnTo>
                    <a:pt x="3936" y="4503"/>
                  </a:lnTo>
                  <a:lnTo>
                    <a:pt x="3936" y="17413"/>
                  </a:lnTo>
                  <a:lnTo>
                    <a:pt x="25151" y="17413"/>
                  </a:lnTo>
                  <a:lnTo>
                    <a:pt x="2515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137"/>
            <p:cNvSpPr/>
            <p:nvPr/>
          </p:nvSpPr>
          <p:spPr>
            <a:xfrm>
              <a:off x="3889625" y="4791375"/>
              <a:ext cx="10025" cy="113425"/>
            </a:xfrm>
            <a:custGeom>
              <a:rect b="b" l="l" r="r" t="t"/>
              <a:pathLst>
                <a:path extrusionOk="0" h="4537" w="401">
                  <a:moveTo>
                    <a:pt x="0" y="0"/>
                  </a:moveTo>
                  <a:lnTo>
                    <a:pt x="0" y="4537"/>
                  </a:lnTo>
                  <a:lnTo>
                    <a:pt x="400" y="4537"/>
                  </a:lnTo>
                  <a:lnTo>
                    <a:pt x="40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137"/>
            <p:cNvSpPr/>
            <p:nvPr/>
          </p:nvSpPr>
          <p:spPr>
            <a:xfrm>
              <a:off x="4291575" y="4541200"/>
              <a:ext cx="85925" cy="10850"/>
            </a:xfrm>
            <a:custGeom>
              <a:rect b="b" l="l" r="r" t="t"/>
              <a:pathLst>
                <a:path extrusionOk="0" h="434" w="3437">
                  <a:moveTo>
                    <a:pt x="0" y="0"/>
                  </a:moveTo>
                  <a:lnTo>
                    <a:pt x="0" y="434"/>
                  </a:lnTo>
                  <a:lnTo>
                    <a:pt x="3436" y="434"/>
                  </a:lnTo>
                  <a:lnTo>
                    <a:pt x="343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137"/>
            <p:cNvSpPr/>
            <p:nvPr/>
          </p:nvSpPr>
          <p:spPr>
            <a:xfrm>
              <a:off x="3963825" y="4478650"/>
              <a:ext cx="10875" cy="94250"/>
            </a:xfrm>
            <a:custGeom>
              <a:rect b="b" l="l" r="r" t="t"/>
              <a:pathLst>
                <a:path extrusionOk="0" h="3770" w="435">
                  <a:moveTo>
                    <a:pt x="1" y="0"/>
                  </a:moveTo>
                  <a:lnTo>
                    <a:pt x="1" y="3770"/>
                  </a:lnTo>
                  <a:lnTo>
                    <a:pt x="435" y="3770"/>
                  </a:lnTo>
                  <a:lnTo>
                    <a:pt x="4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137"/>
            <p:cNvSpPr/>
            <p:nvPr/>
          </p:nvSpPr>
          <p:spPr>
            <a:xfrm>
              <a:off x="3667800" y="4632925"/>
              <a:ext cx="103425" cy="10875"/>
            </a:xfrm>
            <a:custGeom>
              <a:rect b="b" l="l" r="r" t="t"/>
              <a:pathLst>
                <a:path extrusionOk="0" h="435" w="4137">
                  <a:moveTo>
                    <a:pt x="0" y="1"/>
                  </a:moveTo>
                  <a:lnTo>
                    <a:pt x="0" y="434"/>
                  </a:lnTo>
                  <a:lnTo>
                    <a:pt x="4136" y="434"/>
                  </a:lnTo>
                  <a:lnTo>
                    <a:pt x="413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137"/>
            <p:cNvSpPr/>
            <p:nvPr/>
          </p:nvSpPr>
          <p:spPr>
            <a:xfrm>
              <a:off x="3104900" y="1677475"/>
              <a:ext cx="64225" cy="27550"/>
            </a:xfrm>
            <a:custGeom>
              <a:rect b="b" l="l" r="r" t="t"/>
              <a:pathLst>
                <a:path extrusionOk="0" h="1102" w="2569">
                  <a:moveTo>
                    <a:pt x="2068" y="1"/>
                  </a:moveTo>
                  <a:lnTo>
                    <a:pt x="600" y="367"/>
                  </a:lnTo>
                  <a:lnTo>
                    <a:pt x="0" y="901"/>
                  </a:lnTo>
                  <a:lnTo>
                    <a:pt x="801" y="1101"/>
                  </a:lnTo>
                  <a:lnTo>
                    <a:pt x="2569" y="601"/>
                  </a:lnTo>
                  <a:lnTo>
                    <a:pt x="20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137"/>
            <p:cNvSpPr/>
            <p:nvPr/>
          </p:nvSpPr>
          <p:spPr>
            <a:xfrm>
              <a:off x="3124075" y="1626600"/>
              <a:ext cx="172650" cy="198500"/>
            </a:xfrm>
            <a:custGeom>
              <a:rect b="b" l="l" r="r" t="t"/>
              <a:pathLst>
                <a:path extrusionOk="0" h="7940" w="6906">
                  <a:moveTo>
                    <a:pt x="3002" y="1368"/>
                  </a:moveTo>
                  <a:lnTo>
                    <a:pt x="3636" y="2536"/>
                  </a:lnTo>
                  <a:lnTo>
                    <a:pt x="3169" y="3970"/>
                  </a:lnTo>
                  <a:lnTo>
                    <a:pt x="2035" y="3403"/>
                  </a:lnTo>
                  <a:cubicBezTo>
                    <a:pt x="1868" y="2936"/>
                    <a:pt x="1568" y="2503"/>
                    <a:pt x="1201" y="2136"/>
                  </a:cubicBezTo>
                  <a:lnTo>
                    <a:pt x="1301" y="2136"/>
                  </a:lnTo>
                  <a:cubicBezTo>
                    <a:pt x="1468" y="2102"/>
                    <a:pt x="1601" y="2069"/>
                    <a:pt x="1735" y="1969"/>
                  </a:cubicBezTo>
                  <a:cubicBezTo>
                    <a:pt x="2736" y="1502"/>
                    <a:pt x="3002" y="1368"/>
                    <a:pt x="3002" y="1368"/>
                  </a:cubicBezTo>
                  <a:close/>
                  <a:moveTo>
                    <a:pt x="2135" y="1"/>
                  </a:moveTo>
                  <a:lnTo>
                    <a:pt x="701" y="1669"/>
                  </a:lnTo>
                  <a:cubicBezTo>
                    <a:pt x="701" y="1769"/>
                    <a:pt x="734" y="1869"/>
                    <a:pt x="767" y="1935"/>
                  </a:cubicBezTo>
                  <a:cubicBezTo>
                    <a:pt x="690" y="1913"/>
                    <a:pt x="604" y="1902"/>
                    <a:pt x="517" y="1902"/>
                  </a:cubicBezTo>
                  <a:cubicBezTo>
                    <a:pt x="341" y="1902"/>
                    <a:pt x="156" y="1947"/>
                    <a:pt x="0" y="2036"/>
                  </a:cubicBezTo>
                  <a:lnTo>
                    <a:pt x="1301" y="5471"/>
                  </a:lnTo>
                  <a:lnTo>
                    <a:pt x="3770" y="7940"/>
                  </a:lnTo>
                  <a:lnTo>
                    <a:pt x="6905" y="7072"/>
                  </a:lnTo>
                  <a:lnTo>
                    <a:pt x="6572" y="2703"/>
                  </a:lnTo>
                  <a:lnTo>
                    <a:pt x="4370" y="1"/>
                  </a:lnTo>
                  <a:close/>
                </a:path>
              </a:pathLst>
            </a:custGeom>
            <a:solidFill>
              <a:srgbClr val="FFBE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137"/>
            <p:cNvSpPr/>
            <p:nvPr/>
          </p:nvSpPr>
          <p:spPr>
            <a:xfrm>
              <a:off x="3212475" y="1628225"/>
              <a:ext cx="33375" cy="45100"/>
            </a:xfrm>
            <a:custGeom>
              <a:rect b="b" l="l" r="r" t="t"/>
              <a:pathLst>
                <a:path extrusionOk="0" h="1804" w="1335">
                  <a:moveTo>
                    <a:pt x="6" y="0"/>
                  </a:moveTo>
                  <a:cubicBezTo>
                    <a:pt x="3" y="0"/>
                    <a:pt x="2" y="1"/>
                    <a:pt x="0" y="2"/>
                  </a:cubicBezTo>
                  <a:cubicBezTo>
                    <a:pt x="100" y="369"/>
                    <a:pt x="300" y="703"/>
                    <a:pt x="567" y="970"/>
                  </a:cubicBezTo>
                  <a:cubicBezTo>
                    <a:pt x="767" y="1303"/>
                    <a:pt x="1034" y="1570"/>
                    <a:pt x="1334" y="1804"/>
                  </a:cubicBezTo>
                  <a:cubicBezTo>
                    <a:pt x="1201" y="1470"/>
                    <a:pt x="1001" y="1137"/>
                    <a:pt x="734" y="836"/>
                  </a:cubicBezTo>
                  <a:cubicBezTo>
                    <a:pt x="383" y="357"/>
                    <a:pt x="62" y="0"/>
                    <a:pt x="6" y="0"/>
                  </a:cubicBezTo>
                  <a:close/>
                </a:path>
              </a:pathLst>
            </a:custGeom>
            <a:solidFill>
              <a:srgbClr val="EB99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137"/>
            <p:cNvSpPr/>
            <p:nvPr/>
          </p:nvSpPr>
          <p:spPr>
            <a:xfrm>
              <a:off x="3124900" y="1672475"/>
              <a:ext cx="78425" cy="53400"/>
            </a:xfrm>
            <a:custGeom>
              <a:rect b="b" l="l" r="r" t="t"/>
              <a:pathLst>
                <a:path extrusionOk="0" h="2136" w="3137">
                  <a:moveTo>
                    <a:pt x="601" y="0"/>
                  </a:moveTo>
                  <a:cubicBezTo>
                    <a:pt x="468" y="0"/>
                    <a:pt x="301" y="34"/>
                    <a:pt x="134" y="100"/>
                  </a:cubicBezTo>
                  <a:cubicBezTo>
                    <a:pt x="34" y="134"/>
                    <a:pt x="1" y="201"/>
                    <a:pt x="1" y="201"/>
                  </a:cubicBezTo>
                  <a:cubicBezTo>
                    <a:pt x="142" y="177"/>
                    <a:pt x="284" y="153"/>
                    <a:pt x="425" y="153"/>
                  </a:cubicBezTo>
                  <a:cubicBezTo>
                    <a:pt x="484" y="153"/>
                    <a:pt x="542" y="157"/>
                    <a:pt x="601" y="167"/>
                  </a:cubicBezTo>
                  <a:cubicBezTo>
                    <a:pt x="1035" y="301"/>
                    <a:pt x="1368" y="634"/>
                    <a:pt x="1568" y="1068"/>
                  </a:cubicBezTo>
                  <a:cubicBezTo>
                    <a:pt x="1702" y="1268"/>
                    <a:pt x="1769" y="1501"/>
                    <a:pt x="1835" y="1735"/>
                  </a:cubicBezTo>
                  <a:lnTo>
                    <a:pt x="1835" y="1768"/>
                  </a:lnTo>
                  <a:lnTo>
                    <a:pt x="1902" y="1768"/>
                  </a:lnTo>
                  <a:cubicBezTo>
                    <a:pt x="2302" y="1935"/>
                    <a:pt x="2703" y="2069"/>
                    <a:pt x="3136" y="2135"/>
                  </a:cubicBezTo>
                  <a:cubicBezTo>
                    <a:pt x="2785" y="1912"/>
                    <a:pt x="2433" y="1749"/>
                    <a:pt x="2023" y="1619"/>
                  </a:cubicBezTo>
                  <a:lnTo>
                    <a:pt x="2023" y="1619"/>
                  </a:lnTo>
                  <a:cubicBezTo>
                    <a:pt x="1960" y="1372"/>
                    <a:pt x="1894" y="1153"/>
                    <a:pt x="1769" y="934"/>
                  </a:cubicBezTo>
                  <a:cubicBezTo>
                    <a:pt x="1535" y="467"/>
                    <a:pt x="1135" y="134"/>
                    <a:pt x="601" y="0"/>
                  </a:cubicBezTo>
                  <a:close/>
                </a:path>
              </a:pathLst>
            </a:custGeom>
            <a:solidFill>
              <a:srgbClr val="EB99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137"/>
            <p:cNvSpPr/>
            <p:nvPr/>
          </p:nvSpPr>
          <p:spPr>
            <a:xfrm>
              <a:off x="3153250" y="1641175"/>
              <a:ext cx="148475" cy="52175"/>
            </a:xfrm>
            <a:custGeom>
              <a:rect b="b" l="l" r="r" t="t"/>
              <a:pathLst>
                <a:path extrusionOk="0" h="2087" w="5939">
                  <a:moveTo>
                    <a:pt x="5564" y="1"/>
                  </a:moveTo>
                  <a:cubicBezTo>
                    <a:pt x="5533" y="1"/>
                    <a:pt x="5501" y="6"/>
                    <a:pt x="5471" y="18"/>
                  </a:cubicBezTo>
                  <a:lnTo>
                    <a:pt x="1" y="1486"/>
                  </a:lnTo>
                  <a:cubicBezTo>
                    <a:pt x="168" y="1653"/>
                    <a:pt x="334" y="1853"/>
                    <a:pt x="468" y="2086"/>
                  </a:cubicBezTo>
                  <a:lnTo>
                    <a:pt x="5638" y="719"/>
                  </a:lnTo>
                  <a:cubicBezTo>
                    <a:pt x="5838" y="652"/>
                    <a:pt x="5938" y="452"/>
                    <a:pt x="5872" y="252"/>
                  </a:cubicBezTo>
                  <a:cubicBezTo>
                    <a:pt x="5844" y="115"/>
                    <a:pt x="5705" y="1"/>
                    <a:pt x="556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137"/>
            <p:cNvSpPr/>
            <p:nvPr/>
          </p:nvSpPr>
          <p:spPr>
            <a:xfrm>
              <a:off x="2179225" y="3261100"/>
              <a:ext cx="82575" cy="176825"/>
            </a:xfrm>
            <a:custGeom>
              <a:rect b="b" l="l" r="r" t="t"/>
              <a:pathLst>
                <a:path extrusionOk="0" h="7073" w="3303">
                  <a:moveTo>
                    <a:pt x="3170" y="1"/>
                  </a:moveTo>
                  <a:lnTo>
                    <a:pt x="67" y="1702"/>
                  </a:lnTo>
                  <a:cubicBezTo>
                    <a:pt x="34" y="1802"/>
                    <a:pt x="1" y="1936"/>
                    <a:pt x="1" y="2069"/>
                  </a:cubicBezTo>
                  <a:cubicBezTo>
                    <a:pt x="1" y="2236"/>
                    <a:pt x="501" y="4404"/>
                    <a:pt x="501" y="4404"/>
                  </a:cubicBezTo>
                  <a:cubicBezTo>
                    <a:pt x="801" y="5338"/>
                    <a:pt x="1201" y="6239"/>
                    <a:pt x="1735" y="7073"/>
                  </a:cubicBezTo>
                  <a:lnTo>
                    <a:pt x="3303" y="1168"/>
                  </a:lnTo>
                  <a:lnTo>
                    <a:pt x="3170" y="1"/>
                  </a:lnTo>
                  <a:close/>
                </a:path>
              </a:pathLst>
            </a:custGeom>
            <a:solidFill>
              <a:srgbClr val="FFBE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137"/>
            <p:cNvSpPr/>
            <p:nvPr/>
          </p:nvSpPr>
          <p:spPr>
            <a:xfrm>
              <a:off x="2818850" y="4833075"/>
              <a:ext cx="182650" cy="317750"/>
            </a:xfrm>
            <a:custGeom>
              <a:rect b="b" l="l" r="r" t="t"/>
              <a:pathLst>
                <a:path extrusionOk="0" h="12710" w="7306">
                  <a:moveTo>
                    <a:pt x="6805" y="0"/>
                  </a:moveTo>
                  <a:lnTo>
                    <a:pt x="1" y="167"/>
                  </a:lnTo>
                  <a:lnTo>
                    <a:pt x="534" y="12709"/>
                  </a:lnTo>
                  <a:lnTo>
                    <a:pt x="7306" y="12576"/>
                  </a:lnTo>
                  <a:lnTo>
                    <a:pt x="680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137"/>
            <p:cNvSpPr/>
            <p:nvPr/>
          </p:nvSpPr>
          <p:spPr>
            <a:xfrm>
              <a:off x="2897250" y="4830575"/>
              <a:ext cx="19200" cy="306900"/>
            </a:xfrm>
            <a:custGeom>
              <a:rect b="b" l="l" r="r" t="t"/>
              <a:pathLst>
                <a:path extrusionOk="0" h="12276" w="768">
                  <a:moveTo>
                    <a:pt x="67" y="0"/>
                  </a:moveTo>
                  <a:cubicBezTo>
                    <a:pt x="0" y="34"/>
                    <a:pt x="100" y="2769"/>
                    <a:pt x="300" y="6138"/>
                  </a:cubicBezTo>
                  <a:cubicBezTo>
                    <a:pt x="467" y="9540"/>
                    <a:pt x="667" y="12276"/>
                    <a:pt x="734" y="12276"/>
                  </a:cubicBezTo>
                  <a:cubicBezTo>
                    <a:pt x="767" y="12276"/>
                    <a:pt x="667" y="9540"/>
                    <a:pt x="500" y="6138"/>
                  </a:cubicBezTo>
                  <a:cubicBezTo>
                    <a:pt x="300" y="2769"/>
                    <a:pt x="100"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137"/>
            <p:cNvSpPr/>
            <p:nvPr/>
          </p:nvSpPr>
          <p:spPr>
            <a:xfrm>
              <a:off x="2831350" y="5124950"/>
              <a:ext cx="170150" cy="25875"/>
            </a:xfrm>
            <a:custGeom>
              <a:rect b="b" l="l" r="r" t="t"/>
              <a:pathLst>
                <a:path extrusionOk="0" h="1035" w="6806">
                  <a:moveTo>
                    <a:pt x="6772" y="0"/>
                  </a:moveTo>
                  <a:lnTo>
                    <a:pt x="1" y="167"/>
                  </a:lnTo>
                  <a:lnTo>
                    <a:pt x="34" y="1034"/>
                  </a:lnTo>
                  <a:lnTo>
                    <a:pt x="6806" y="901"/>
                  </a:lnTo>
                  <a:lnTo>
                    <a:pt x="677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137"/>
            <p:cNvSpPr/>
            <p:nvPr/>
          </p:nvSpPr>
          <p:spPr>
            <a:xfrm>
              <a:off x="2830525" y="5000525"/>
              <a:ext cx="166800" cy="58575"/>
            </a:xfrm>
            <a:custGeom>
              <a:rect b="b" l="l" r="r" t="t"/>
              <a:pathLst>
                <a:path extrusionOk="0" h="2343" w="6672">
                  <a:moveTo>
                    <a:pt x="3341" y="1"/>
                  </a:moveTo>
                  <a:cubicBezTo>
                    <a:pt x="3272" y="1"/>
                    <a:pt x="3204" y="3"/>
                    <a:pt x="3136" y="7"/>
                  </a:cubicBezTo>
                  <a:cubicBezTo>
                    <a:pt x="2135" y="40"/>
                    <a:pt x="1201" y="507"/>
                    <a:pt x="568" y="1275"/>
                  </a:cubicBezTo>
                  <a:cubicBezTo>
                    <a:pt x="367" y="1508"/>
                    <a:pt x="201" y="1742"/>
                    <a:pt x="101" y="2008"/>
                  </a:cubicBezTo>
                  <a:cubicBezTo>
                    <a:pt x="34" y="2109"/>
                    <a:pt x="1" y="2209"/>
                    <a:pt x="1" y="2342"/>
                  </a:cubicBezTo>
                  <a:cubicBezTo>
                    <a:pt x="201" y="1975"/>
                    <a:pt x="401" y="1675"/>
                    <a:pt x="668" y="1375"/>
                  </a:cubicBezTo>
                  <a:cubicBezTo>
                    <a:pt x="1301" y="641"/>
                    <a:pt x="2202" y="241"/>
                    <a:pt x="3169" y="207"/>
                  </a:cubicBezTo>
                  <a:cubicBezTo>
                    <a:pt x="3212" y="206"/>
                    <a:pt x="3255" y="205"/>
                    <a:pt x="3298" y="205"/>
                  </a:cubicBezTo>
                  <a:cubicBezTo>
                    <a:pt x="4189" y="205"/>
                    <a:pt x="5071" y="533"/>
                    <a:pt x="5771" y="1074"/>
                  </a:cubicBezTo>
                  <a:cubicBezTo>
                    <a:pt x="6346" y="1490"/>
                    <a:pt x="6615" y="1844"/>
                    <a:pt x="6666" y="1844"/>
                  </a:cubicBezTo>
                  <a:cubicBezTo>
                    <a:pt x="6669" y="1844"/>
                    <a:pt x="6671" y="1843"/>
                    <a:pt x="6672" y="1842"/>
                  </a:cubicBezTo>
                  <a:cubicBezTo>
                    <a:pt x="6639" y="1742"/>
                    <a:pt x="6572" y="1675"/>
                    <a:pt x="6505" y="1575"/>
                  </a:cubicBezTo>
                  <a:cubicBezTo>
                    <a:pt x="6005" y="1008"/>
                    <a:pt x="5404" y="574"/>
                    <a:pt x="4737" y="274"/>
                  </a:cubicBezTo>
                  <a:cubicBezTo>
                    <a:pt x="4300" y="99"/>
                    <a:pt x="3813" y="1"/>
                    <a:pt x="33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137"/>
            <p:cNvSpPr/>
            <p:nvPr/>
          </p:nvSpPr>
          <p:spPr>
            <a:xfrm>
              <a:off x="2823025" y="4964000"/>
              <a:ext cx="172650" cy="28375"/>
            </a:xfrm>
            <a:custGeom>
              <a:rect b="b" l="l" r="r" t="t"/>
              <a:pathLst>
                <a:path extrusionOk="0" h="1135" w="6906">
                  <a:moveTo>
                    <a:pt x="0" y="0"/>
                  </a:moveTo>
                  <a:lnTo>
                    <a:pt x="100" y="1134"/>
                  </a:lnTo>
                  <a:lnTo>
                    <a:pt x="6905" y="1134"/>
                  </a:lnTo>
                  <a:lnTo>
                    <a:pt x="68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137"/>
            <p:cNvSpPr/>
            <p:nvPr/>
          </p:nvSpPr>
          <p:spPr>
            <a:xfrm>
              <a:off x="2050800" y="4856425"/>
              <a:ext cx="378625" cy="297725"/>
            </a:xfrm>
            <a:custGeom>
              <a:rect b="b" l="l" r="r" t="t"/>
              <a:pathLst>
                <a:path extrusionOk="0" h="11909" w="15145">
                  <a:moveTo>
                    <a:pt x="15145" y="0"/>
                  </a:moveTo>
                  <a:lnTo>
                    <a:pt x="7873" y="100"/>
                  </a:lnTo>
                  <a:lnTo>
                    <a:pt x="7639" y="7639"/>
                  </a:lnTo>
                  <a:cubicBezTo>
                    <a:pt x="7639" y="7639"/>
                    <a:pt x="67" y="10508"/>
                    <a:pt x="1" y="11909"/>
                  </a:cubicBezTo>
                  <a:lnTo>
                    <a:pt x="14811" y="11742"/>
                  </a:lnTo>
                  <a:lnTo>
                    <a:pt x="1514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137"/>
            <p:cNvSpPr/>
            <p:nvPr/>
          </p:nvSpPr>
          <p:spPr>
            <a:xfrm>
              <a:off x="2334350" y="5029050"/>
              <a:ext cx="31700" cy="28700"/>
            </a:xfrm>
            <a:custGeom>
              <a:rect b="b" l="l" r="r" t="t"/>
              <a:pathLst>
                <a:path extrusionOk="0" h="1148" w="1268">
                  <a:moveTo>
                    <a:pt x="767" y="0"/>
                  </a:moveTo>
                  <a:lnTo>
                    <a:pt x="834" y="34"/>
                  </a:lnTo>
                  <a:cubicBezTo>
                    <a:pt x="768" y="14"/>
                    <a:pt x="702" y="4"/>
                    <a:pt x="638" y="4"/>
                  </a:cubicBezTo>
                  <a:cubicBezTo>
                    <a:pt x="378" y="4"/>
                    <a:pt x="147" y="159"/>
                    <a:pt x="67" y="400"/>
                  </a:cubicBezTo>
                  <a:cubicBezTo>
                    <a:pt x="0" y="734"/>
                    <a:pt x="200" y="1034"/>
                    <a:pt x="534" y="1134"/>
                  </a:cubicBezTo>
                  <a:cubicBezTo>
                    <a:pt x="573" y="1143"/>
                    <a:pt x="612" y="1147"/>
                    <a:pt x="651" y="1147"/>
                  </a:cubicBezTo>
                  <a:cubicBezTo>
                    <a:pt x="908" y="1147"/>
                    <a:pt x="1143" y="962"/>
                    <a:pt x="1201" y="701"/>
                  </a:cubicBezTo>
                  <a:cubicBezTo>
                    <a:pt x="1268" y="400"/>
                    <a:pt x="1067" y="100"/>
                    <a:pt x="76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137"/>
            <p:cNvSpPr/>
            <p:nvPr/>
          </p:nvSpPr>
          <p:spPr>
            <a:xfrm>
              <a:off x="2049125" y="5125775"/>
              <a:ext cx="371975" cy="30050"/>
            </a:xfrm>
            <a:custGeom>
              <a:rect b="b" l="l" r="r" t="t"/>
              <a:pathLst>
                <a:path extrusionOk="0" h="1202" w="14879">
                  <a:moveTo>
                    <a:pt x="14878" y="1"/>
                  </a:moveTo>
                  <a:lnTo>
                    <a:pt x="501" y="468"/>
                  </a:lnTo>
                  <a:cubicBezTo>
                    <a:pt x="234" y="634"/>
                    <a:pt x="68" y="901"/>
                    <a:pt x="1" y="1201"/>
                  </a:cubicBezTo>
                  <a:lnTo>
                    <a:pt x="14878" y="968"/>
                  </a:lnTo>
                  <a:lnTo>
                    <a:pt x="1487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137"/>
            <p:cNvSpPr/>
            <p:nvPr/>
          </p:nvSpPr>
          <p:spPr>
            <a:xfrm>
              <a:off x="2238025" y="5047175"/>
              <a:ext cx="36300" cy="21975"/>
            </a:xfrm>
            <a:custGeom>
              <a:rect b="b" l="l" r="r" t="t"/>
              <a:pathLst>
                <a:path extrusionOk="0" h="879" w="1452">
                  <a:moveTo>
                    <a:pt x="263" y="1"/>
                  </a:moveTo>
                  <a:cubicBezTo>
                    <a:pt x="100" y="1"/>
                    <a:pt x="0" y="42"/>
                    <a:pt x="17" y="76"/>
                  </a:cubicBezTo>
                  <a:cubicBezTo>
                    <a:pt x="17" y="142"/>
                    <a:pt x="384" y="176"/>
                    <a:pt x="751" y="376"/>
                  </a:cubicBezTo>
                  <a:cubicBezTo>
                    <a:pt x="1099" y="597"/>
                    <a:pt x="1297" y="879"/>
                    <a:pt x="1373" y="879"/>
                  </a:cubicBezTo>
                  <a:cubicBezTo>
                    <a:pt x="1377" y="879"/>
                    <a:pt x="1381" y="878"/>
                    <a:pt x="1385" y="876"/>
                  </a:cubicBezTo>
                  <a:cubicBezTo>
                    <a:pt x="1451" y="843"/>
                    <a:pt x="1318" y="443"/>
                    <a:pt x="884" y="176"/>
                  </a:cubicBezTo>
                  <a:cubicBezTo>
                    <a:pt x="651" y="42"/>
                    <a:pt x="426" y="1"/>
                    <a:pt x="26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137"/>
            <p:cNvSpPr/>
            <p:nvPr/>
          </p:nvSpPr>
          <p:spPr>
            <a:xfrm>
              <a:off x="2199250" y="5065400"/>
              <a:ext cx="27525" cy="27925"/>
            </a:xfrm>
            <a:custGeom>
              <a:rect b="b" l="l" r="r" t="t"/>
              <a:pathLst>
                <a:path extrusionOk="0" h="1117" w="1101">
                  <a:moveTo>
                    <a:pt x="67" y="0"/>
                  </a:moveTo>
                  <a:cubicBezTo>
                    <a:pt x="25" y="0"/>
                    <a:pt x="0" y="6"/>
                    <a:pt x="0" y="14"/>
                  </a:cubicBezTo>
                  <a:cubicBezTo>
                    <a:pt x="0" y="81"/>
                    <a:pt x="334" y="214"/>
                    <a:pt x="567" y="514"/>
                  </a:cubicBezTo>
                  <a:cubicBezTo>
                    <a:pt x="822" y="800"/>
                    <a:pt x="894" y="1117"/>
                    <a:pt x="987" y="1117"/>
                  </a:cubicBezTo>
                  <a:cubicBezTo>
                    <a:pt x="992" y="1117"/>
                    <a:pt x="996" y="1116"/>
                    <a:pt x="1001" y="1115"/>
                  </a:cubicBezTo>
                  <a:cubicBezTo>
                    <a:pt x="1068" y="1115"/>
                    <a:pt x="1101" y="714"/>
                    <a:pt x="767" y="347"/>
                  </a:cubicBezTo>
                  <a:cubicBezTo>
                    <a:pt x="537" y="66"/>
                    <a:pt x="20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137"/>
            <p:cNvSpPr/>
            <p:nvPr/>
          </p:nvSpPr>
          <p:spPr>
            <a:xfrm>
              <a:off x="2162550" y="5082050"/>
              <a:ext cx="20050" cy="31250"/>
            </a:xfrm>
            <a:custGeom>
              <a:rect b="b" l="l" r="r" t="t"/>
              <a:pathLst>
                <a:path extrusionOk="0" h="1250" w="802">
                  <a:moveTo>
                    <a:pt x="65" y="1"/>
                  </a:moveTo>
                  <a:cubicBezTo>
                    <a:pt x="49" y="1"/>
                    <a:pt x="39" y="6"/>
                    <a:pt x="34" y="15"/>
                  </a:cubicBezTo>
                  <a:cubicBezTo>
                    <a:pt x="0" y="82"/>
                    <a:pt x="201" y="282"/>
                    <a:pt x="367" y="615"/>
                  </a:cubicBezTo>
                  <a:cubicBezTo>
                    <a:pt x="534" y="949"/>
                    <a:pt x="568" y="1249"/>
                    <a:pt x="634" y="1249"/>
                  </a:cubicBezTo>
                  <a:cubicBezTo>
                    <a:pt x="701" y="1249"/>
                    <a:pt x="801" y="882"/>
                    <a:pt x="601" y="515"/>
                  </a:cubicBezTo>
                  <a:cubicBezTo>
                    <a:pt x="429" y="172"/>
                    <a:pt x="160" y="1"/>
                    <a:pt x="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137"/>
            <p:cNvSpPr/>
            <p:nvPr/>
          </p:nvSpPr>
          <p:spPr>
            <a:xfrm>
              <a:off x="2240100" y="4997350"/>
              <a:ext cx="40050" cy="8825"/>
            </a:xfrm>
            <a:custGeom>
              <a:rect b="b" l="l" r="r" t="t"/>
              <a:pathLst>
                <a:path extrusionOk="0" h="353" w="1602">
                  <a:moveTo>
                    <a:pt x="801" y="1"/>
                  </a:moveTo>
                  <a:cubicBezTo>
                    <a:pt x="301" y="1"/>
                    <a:pt x="1" y="234"/>
                    <a:pt x="34" y="301"/>
                  </a:cubicBezTo>
                  <a:cubicBezTo>
                    <a:pt x="34" y="315"/>
                    <a:pt x="49" y="320"/>
                    <a:pt x="78" y="320"/>
                  </a:cubicBezTo>
                  <a:cubicBezTo>
                    <a:pt x="170" y="320"/>
                    <a:pt x="402" y="262"/>
                    <a:pt x="666" y="262"/>
                  </a:cubicBezTo>
                  <a:cubicBezTo>
                    <a:pt x="710" y="262"/>
                    <a:pt x="755" y="264"/>
                    <a:pt x="801" y="267"/>
                  </a:cubicBezTo>
                  <a:cubicBezTo>
                    <a:pt x="1121" y="267"/>
                    <a:pt x="1399" y="353"/>
                    <a:pt x="1514" y="353"/>
                  </a:cubicBezTo>
                  <a:cubicBezTo>
                    <a:pt x="1543" y="353"/>
                    <a:pt x="1562" y="348"/>
                    <a:pt x="1568" y="334"/>
                  </a:cubicBezTo>
                  <a:cubicBezTo>
                    <a:pt x="1602" y="267"/>
                    <a:pt x="1302" y="34"/>
                    <a:pt x="80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137"/>
            <p:cNvSpPr/>
            <p:nvPr/>
          </p:nvSpPr>
          <p:spPr>
            <a:xfrm>
              <a:off x="2232600" y="4932300"/>
              <a:ext cx="56725" cy="32625"/>
            </a:xfrm>
            <a:custGeom>
              <a:rect b="b" l="l" r="r" t="t"/>
              <a:pathLst>
                <a:path extrusionOk="0" h="1305" w="2269">
                  <a:moveTo>
                    <a:pt x="1852" y="251"/>
                  </a:moveTo>
                  <a:cubicBezTo>
                    <a:pt x="1910" y="251"/>
                    <a:pt x="1952" y="268"/>
                    <a:pt x="1969" y="301"/>
                  </a:cubicBezTo>
                  <a:cubicBezTo>
                    <a:pt x="2035" y="334"/>
                    <a:pt x="1969" y="334"/>
                    <a:pt x="1969" y="368"/>
                  </a:cubicBezTo>
                  <a:cubicBezTo>
                    <a:pt x="1935" y="434"/>
                    <a:pt x="1868" y="468"/>
                    <a:pt x="1802" y="501"/>
                  </a:cubicBezTo>
                  <a:cubicBezTo>
                    <a:pt x="1702" y="601"/>
                    <a:pt x="1568" y="668"/>
                    <a:pt x="1435" y="735"/>
                  </a:cubicBezTo>
                  <a:cubicBezTo>
                    <a:pt x="1201" y="868"/>
                    <a:pt x="968" y="968"/>
                    <a:pt x="701" y="1035"/>
                  </a:cubicBezTo>
                  <a:cubicBezTo>
                    <a:pt x="523" y="1086"/>
                    <a:pt x="345" y="1137"/>
                    <a:pt x="166" y="1202"/>
                  </a:cubicBezTo>
                  <a:lnTo>
                    <a:pt x="166" y="1202"/>
                  </a:lnTo>
                  <a:cubicBezTo>
                    <a:pt x="255" y="1114"/>
                    <a:pt x="386" y="979"/>
                    <a:pt x="568" y="835"/>
                  </a:cubicBezTo>
                  <a:cubicBezTo>
                    <a:pt x="768" y="668"/>
                    <a:pt x="1001" y="534"/>
                    <a:pt x="1235" y="434"/>
                  </a:cubicBezTo>
                  <a:cubicBezTo>
                    <a:pt x="1368" y="368"/>
                    <a:pt x="1502" y="334"/>
                    <a:pt x="1635" y="301"/>
                  </a:cubicBezTo>
                  <a:cubicBezTo>
                    <a:pt x="1718" y="268"/>
                    <a:pt x="1793" y="251"/>
                    <a:pt x="1852" y="251"/>
                  </a:cubicBezTo>
                  <a:close/>
                  <a:moveTo>
                    <a:pt x="1868" y="1"/>
                  </a:moveTo>
                  <a:cubicBezTo>
                    <a:pt x="1768" y="1"/>
                    <a:pt x="1668" y="34"/>
                    <a:pt x="1568" y="67"/>
                  </a:cubicBezTo>
                  <a:cubicBezTo>
                    <a:pt x="1435" y="101"/>
                    <a:pt x="1268" y="134"/>
                    <a:pt x="1135" y="234"/>
                  </a:cubicBezTo>
                  <a:cubicBezTo>
                    <a:pt x="868" y="334"/>
                    <a:pt x="634" y="501"/>
                    <a:pt x="434" y="701"/>
                  </a:cubicBezTo>
                  <a:cubicBezTo>
                    <a:pt x="185" y="950"/>
                    <a:pt x="66" y="1162"/>
                    <a:pt x="36" y="1253"/>
                  </a:cubicBezTo>
                  <a:lnTo>
                    <a:pt x="36" y="1253"/>
                  </a:lnTo>
                  <a:cubicBezTo>
                    <a:pt x="24" y="1258"/>
                    <a:pt x="12" y="1263"/>
                    <a:pt x="0" y="1268"/>
                  </a:cubicBezTo>
                  <a:cubicBezTo>
                    <a:pt x="10" y="1270"/>
                    <a:pt x="20" y="1271"/>
                    <a:pt x="30" y="1272"/>
                  </a:cubicBezTo>
                  <a:lnTo>
                    <a:pt x="30" y="1272"/>
                  </a:lnTo>
                  <a:cubicBezTo>
                    <a:pt x="26" y="1291"/>
                    <a:pt x="27" y="1302"/>
                    <a:pt x="34" y="1302"/>
                  </a:cubicBezTo>
                  <a:cubicBezTo>
                    <a:pt x="36" y="1304"/>
                    <a:pt x="39" y="1305"/>
                    <a:pt x="42" y="1305"/>
                  </a:cubicBezTo>
                  <a:cubicBezTo>
                    <a:pt x="52" y="1305"/>
                    <a:pt x="66" y="1296"/>
                    <a:pt x="86" y="1279"/>
                  </a:cubicBezTo>
                  <a:lnTo>
                    <a:pt x="86" y="1279"/>
                  </a:lnTo>
                  <a:cubicBezTo>
                    <a:pt x="157" y="1286"/>
                    <a:pt x="230" y="1290"/>
                    <a:pt x="303" y="1290"/>
                  </a:cubicBezTo>
                  <a:cubicBezTo>
                    <a:pt x="449" y="1290"/>
                    <a:pt x="598" y="1274"/>
                    <a:pt x="734" y="1235"/>
                  </a:cubicBezTo>
                  <a:cubicBezTo>
                    <a:pt x="1001" y="1168"/>
                    <a:pt x="1268" y="1102"/>
                    <a:pt x="1535" y="968"/>
                  </a:cubicBezTo>
                  <a:cubicBezTo>
                    <a:pt x="1668" y="901"/>
                    <a:pt x="1802" y="835"/>
                    <a:pt x="1935" y="735"/>
                  </a:cubicBezTo>
                  <a:cubicBezTo>
                    <a:pt x="2035" y="701"/>
                    <a:pt x="2102" y="635"/>
                    <a:pt x="2169" y="568"/>
                  </a:cubicBezTo>
                  <a:cubicBezTo>
                    <a:pt x="2269" y="434"/>
                    <a:pt x="2269" y="268"/>
                    <a:pt x="2202" y="168"/>
                  </a:cubicBezTo>
                  <a:cubicBezTo>
                    <a:pt x="2102" y="67"/>
                    <a:pt x="2002" y="1"/>
                    <a:pt x="186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137"/>
            <p:cNvSpPr/>
            <p:nvPr/>
          </p:nvSpPr>
          <p:spPr>
            <a:xfrm>
              <a:off x="2242600" y="4966500"/>
              <a:ext cx="183500" cy="45900"/>
            </a:xfrm>
            <a:custGeom>
              <a:rect b="b" l="l" r="r" t="t"/>
              <a:pathLst>
                <a:path extrusionOk="0" h="1836" w="7340">
                  <a:moveTo>
                    <a:pt x="7339" y="0"/>
                  </a:moveTo>
                  <a:lnTo>
                    <a:pt x="67" y="267"/>
                  </a:lnTo>
                  <a:lnTo>
                    <a:pt x="1" y="1835"/>
                  </a:lnTo>
                  <a:lnTo>
                    <a:pt x="1" y="1835"/>
                  </a:lnTo>
                  <a:lnTo>
                    <a:pt x="7306" y="1735"/>
                  </a:lnTo>
                  <a:lnTo>
                    <a:pt x="73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137"/>
            <p:cNvSpPr/>
            <p:nvPr/>
          </p:nvSpPr>
          <p:spPr>
            <a:xfrm>
              <a:off x="2327675" y="1618075"/>
              <a:ext cx="396125" cy="590650"/>
            </a:xfrm>
            <a:custGeom>
              <a:rect b="b" l="l" r="r" t="t"/>
              <a:pathLst>
                <a:path extrusionOk="0" h="23626" w="15845">
                  <a:moveTo>
                    <a:pt x="7599" y="0"/>
                  </a:moveTo>
                  <a:cubicBezTo>
                    <a:pt x="7140" y="0"/>
                    <a:pt x="6673" y="46"/>
                    <a:pt x="6205" y="142"/>
                  </a:cubicBezTo>
                  <a:cubicBezTo>
                    <a:pt x="2402" y="909"/>
                    <a:pt x="0" y="4678"/>
                    <a:pt x="867" y="8448"/>
                  </a:cubicBezTo>
                  <a:lnTo>
                    <a:pt x="4470" y="23625"/>
                  </a:lnTo>
                  <a:lnTo>
                    <a:pt x="13009" y="22491"/>
                  </a:lnTo>
                  <a:lnTo>
                    <a:pt x="12376" y="17654"/>
                  </a:lnTo>
                  <a:lnTo>
                    <a:pt x="12376" y="17654"/>
                  </a:lnTo>
                  <a:cubicBezTo>
                    <a:pt x="12376" y="17654"/>
                    <a:pt x="12382" y="17654"/>
                    <a:pt x="12393" y="17654"/>
                  </a:cubicBezTo>
                  <a:cubicBezTo>
                    <a:pt x="12640" y="17654"/>
                    <a:pt x="15489" y="17593"/>
                    <a:pt x="15745" y="14785"/>
                  </a:cubicBezTo>
                  <a:cubicBezTo>
                    <a:pt x="15845" y="13818"/>
                    <a:pt x="15078" y="9482"/>
                    <a:pt x="14344" y="5579"/>
                  </a:cubicBezTo>
                  <a:cubicBezTo>
                    <a:pt x="13701" y="2278"/>
                    <a:pt x="10833" y="0"/>
                    <a:pt x="7599" y="0"/>
                  </a:cubicBezTo>
                  <a:close/>
                </a:path>
              </a:pathLst>
            </a:custGeom>
            <a:solidFill>
              <a:srgbClr val="FFBE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137"/>
            <p:cNvSpPr/>
            <p:nvPr/>
          </p:nvSpPr>
          <p:spPr>
            <a:xfrm>
              <a:off x="2316825" y="1606875"/>
              <a:ext cx="373625" cy="445900"/>
            </a:xfrm>
            <a:custGeom>
              <a:rect b="b" l="l" r="r" t="t"/>
              <a:pathLst>
                <a:path extrusionOk="0" h="17836" w="14945">
                  <a:moveTo>
                    <a:pt x="8128" y="0"/>
                  </a:moveTo>
                  <a:cubicBezTo>
                    <a:pt x="7031" y="0"/>
                    <a:pt x="5964" y="245"/>
                    <a:pt x="4971" y="756"/>
                  </a:cubicBezTo>
                  <a:cubicBezTo>
                    <a:pt x="4470" y="1023"/>
                    <a:pt x="3937" y="1323"/>
                    <a:pt x="3470" y="1657"/>
                  </a:cubicBezTo>
                  <a:cubicBezTo>
                    <a:pt x="2769" y="2157"/>
                    <a:pt x="2202" y="2758"/>
                    <a:pt x="1702" y="3458"/>
                  </a:cubicBezTo>
                  <a:cubicBezTo>
                    <a:pt x="701" y="5059"/>
                    <a:pt x="1" y="7428"/>
                    <a:pt x="201" y="9229"/>
                  </a:cubicBezTo>
                  <a:cubicBezTo>
                    <a:pt x="401" y="10997"/>
                    <a:pt x="3436" y="17835"/>
                    <a:pt x="3436" y="17835"/>
                  </a:cubicBezTo>
                  <a:lnTo>
                    <a:pt x="10108" y="17235"/>
                  </a:lnTo>
                  <a:cubicBezTo>
                    <a:pt x="10108" y="17235"/>
                    <a:pt x="11609" y="15200"/>
                    <a:pt x="11709" y="13832"/>
                  </a:cubicBezTo>
                  <a:cubicBezTo>
                    <a:pt x="11776" y="12932"/>
                    <a:pt x="11709" y="11531"/>
                    <a:pt x="11876" y="10563"/>
                  </a:cubicBezTo>
                  <a:cubicBezTo>
                    <a:pt x="11976" y="10196"/>
                    <a:pt x="12143" y="9830"/>
                    <a:pt x="12343" y="9529"/>
                  </a:cubicBezTo>
                  <a:cubicBezTo>
                    <a:pt x="12376" y="9329"/>
                    <a:pt x="12543" y="8562"/>
                    <a:pt x="13277" y="8562"/>
                  </a:cubicBezTo>
                  <a:cubicBezTo>
                    <a:pt x="14011" y="8562"/>
                    <a:pt x="14311" y="10764"/>
                    <a:pt x="14311" y="10764"/>
                  </a:cubicBezTo>
                  <a:lnTo>
                    <a:pt x="14945" y="10430"/>
                  </a:lnTo>
                  <a:cubicBezTo>
                    <a:pt x="14945" y="10430"/>
                    <a:pt x="14644" y="8429"/>
                    <a:pt x="14478" y="7728"/>
                  </a:cubicBezTo>
                  <a:cubicBezTo>
                    <a:pt x="14377" y="7361"/>
                    <a:pt x="13810" y="5326"/>
                    <a:pt x="13877" y="4926"/>
                  </a:cubicBezTo>
                  <a:cubicBezTo>
                    <a:pt x="13944" y="4492"/>
                    <a:pt x="14177" y="4426"/>
                    <a:pt x="13777" y="3692"/>
                  </a:cubicBezTo>
                  <a:cubicBezTo>
                    <a:pt x="13410" y="2958"/>
                    <a:pt x="11942" y="1790"/>
                    <a:pt x="11309" y="1557"/>
                  </a:cubicBezTo>
                  <a:cubicBezTo>
                    <a:pt x="10675" y="1290"/>
                    <a:pt x="10041" y="1323"/>
                    <a:pt x="9874" y="990"/>
                  </a:cubicBezTo>
                  <a:cubicBezTo>
                    <a:pt x="9741" y="656"/>
                    <a:pt x="9908" y="289"/>
                    <a:pt x="9174" y="23"/>
                  </a:cubicBezTo>
                  <a:lnTo>
                    <a:pt x="8707" y="23"/>
                  </a:lnTo>
                  <a:cubicBezTo>
                    <a:pt x="8513" y="8"/>
                    <a:pt x="8320" y="0"/>
                    <a:pt x="81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137"/>
            <p:cNvSpPr/>
            <p:nvPr/>
          </p:nvSpPr>
          <p:spPr>
            <a:xfrm>
              <a:off x="2612025" y="1821750"/>
              <a:ext cx="64250" cy="122600"/>
            </a:xfrm>
            <a:custGeom>
              <a:rect b="b" l="l" r="r" t="t"/>
              <a:pathLst>
                <a:path extrusionOk="0" h="4904" w="2570">
                  <a:moveTo>
                    <a:pt x="1302" y="0"/>
                  </a:moveTo>
                  <a:cubicBezTo>
                    <a:pt x="1202" y="0"/>
                    <a:pt x="1102" y="34"/>
                    <a:pt x="1035" y="67"/>
                  </a:cubicBezTo>
                  <a:cubicBezTo>
                    <a:pt x="802" y="200"/>
                    <a:pt x="635" y="401"/>
                    <a:pt x="501" y="634"/>
                  </a:cubicBezTo>
                  <a:cubicBezTo>
                    <a:pt x="134" y="1401"/>
                    <a:pt x="1" y="2269"/>
                    <a:pt x="134" y="3103"/>
                  </a:cubicBezTo>
                  <a:cubicBezTo>
                    <a:pt x="168" y="3570"/>
                    <a:pt x="368" y="4037"/>
                    <a:pt x="668" y="4403"/>
                  </a:cubicBezTo>
                  <a:cubicBezTo>
                    <a:pt x="902" y="4704"/>
                    <a:pt x="1302" y="4904"/>
                    <a:pt x="1702" y="4904"/>
                  </a:cubicBezTo>
                  <a:cubicBezTo>
                    <a:pt x="1969" y="4904"/>
                    <a:pt x="2203" y="4804"/>
                    <a:pt x="2403" y="4604"/>
                  </a:cubicBezTo>
                  <a:cubicBezTo>
                    <a:pt x="2569" y="4470"/>
                    <a:pt x="2569" y="4370"/>
                    <a:pt x="2569" y="4370"/>
                  </a:cubicBezTo>
                  <a:cubicBezTo>
                    <a:pt x="2536" y="4370"/>
                    <a:pt x="2503" y="4437"/>
                    <a:pt x="2369" y="4537"/>
                  </a:cubicBezTo>
                  <a:cubicBezTo>
                    <a:pt x="2203" y="4676"/>
                    <a:pt x="2013" y="4745"/>
                    <a:pt x="1819" y="4745"/>
                  </a:cubicBezTo>
                  <a:cubicBezTo>
                    <a:pt x="1780" y="4745"/>
                    <a:pt x="1741" y="4743"/>
                    <a:pt x="1702" y="4737"/>
                  </a:cubicBezTo>
                  <a:cubicBezTo>
                    <a:pt x="1335" y="4737"/>
                    <a:pt x="1035" y="4537"/>
                    <a:pt x="802" y="4270"/>
                  </a:cubicBezTo>
                  <a:cubicBezTo>
                    <a:pt x="535" y="3936"/>
                    <a:pt x="401" y="3503"/>
                    <a:pt x="335" y="3069"/>
                  </a:cubicBezTo>
                  <a:cubicBezTo>
                    <a:pt x="234" y="2269"/>
                    <a:pt x="335" y="1468"/>
                    <a:pt x="635" y="701"/>
                  </a:cubicBezTo>
                  <a:cubicBezTo>
                    <a:pt x="802" y="401"/>
                    <a:pt x="1002" y="167"/>
                    <a:pt x="1302" y="0"/>
                  </a:cubicBezTo>
                  <a:close/>
                </a:path>
              </a:pathLst>
            </a:custGeom>
            <a:solidFill>
              <a:srgbClr val="EB99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137"/>
            <p:cNvSpPr/>
            <p:nvPr/>
          </p:nvSpPr>
          <p:spPr>
            <a:xfrm>
              <a:off x="2637050" y="1859275"/>
              <a:ext cx="19200" cy="48200"/>
            </a:xfrm>
            <a:custGeom>
              <a:rect b="b" l="l" r="r" t="t"/>
              <a:pathLst>
                <a:path extrusionOk="0" h="1928" w="768">
                  <a:moveTo>
                    <a:pt x="568" y="0"/>
                  </a:moveTo>
                  <a:cubicBezTo>
                    <a:pt x="568" y="0"/>
                    <a:pt x="434" y="34"/>
                    <a:pt x="301" y="234"/>
                  </a:cubicBezTo>
                  <a:cubicBezTo>
                    <a:pt x="101" y="467"/>
                    <a:pt x="1" y="768"/>
                    <a:pt x="1" y="1068"/>
                  </a:cubicBezTo>
                  <a:cubicBezTo>
                    <a:pt x="1" y="1368"/>
                    <a:pt x="134" y="1668"/>
                    <a:pt x="368" y="1868"/>
                  </a:cubicBezTo>
                  <a:cubicBezTo>
                    <a:pt x="445" y="1913"/>
                    <a:pt x="516" y="1928"/>
                    <a:pt x="575" y="1928"/>
                  </a:cubicBezTo>
                  <a:cubicBezTo>
                    <a:pt x="694" y="1928"/>
                    <a:pt x="768" y="1868"/>
                    <a:pt x="768" y="1868"/>
                  </a:cubicBezTo>
                  <a:cubicBezTo>
                    <a:pt x="735" y="1835"/>
                    <a:pt x="601" y="1835"/>
                    <a:pt x="468" y="1735"/>
                  </a:cubicBezTo>
                  <a:cubicBezTo>
                    <a:pt x="301" y="1568"/>
                    <a:pt x="201" y="1301"/>
                    <a:pt x="234" y="1068"/>
                  </a:cubicBezTo>
                  <a:cubicBezTo>
                    <a:pt x="234" y="668"/>
                    <a:pt x="368" y="334"/>
                    <a:pt x="568" y="0"/>
                  </a:cubicBezTo>
                  <a:close/>
                </a:path>
              </a:pathLst>
            </a:custGeom>
            <a:solidFill>
              <a:srgbClr val="EB99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137"/>
            <p:cNvSpPr/>
            <p:nvPr/>
          </p:nvSpPr>
          <p:spPr>
            <a:xfrm>
              <a:off x="2210075" y="3150200"/>
              <a:ext cx="801450" cy="1857175"/>
            </a:xfrm>
            <a:custGeom>
              <a:rect b="b" l="l" r="r" t="t"/>
              <a:pathLst>
                <a:path extrusionOk="0" h="74287" w="32058">
                  <a:moveTo>
                    <a:pt x="3136" y="0"/>
                  </a:moveTo>
                  <a:lnTo>
                    <a:pt x="1" y="13043"/>
                  </a:lnTo>
                  <a:lnTo>
                    <a:pt x="1" y="73987"/>
                  </a:lnTo>
                  <a:lnTo>
                    <a:pt x="9408" y="74287"/>
                  </a:lnTo>
                  <a:lnTo>
                    <a:pt x="10241" y="38028"/>
                  </a:lnTo>
                  <a:lnTo>
                    <a:pt x="14945" y="15612"/>
                  </a:lnTo>
                  <a:lnTo>
                    <a:pt x="19315" y="38661"/>
                  </a:lnTo>
                  <a:lnTo>
                    <a:pt x="23684" y="73353"/>
                  </a:lnTo>
                  <a:lnTo>
                    <a:pt x="32057" y="73119"/>
                  </a:lnTo>
                  <a:cubicBezTo>
                    <a:pt x="32057" y="73119"/>
                    <a:pt x="30623" y="58409"/>
                    <a:pt x="30856" y="54306"/>
                  </a:cubicBezTo>
                  <a:cubicBezTo>
                    <a:pt x="31123" y="50203"/>
                    <a:pt x="29422" y="37294"/>
                    <a:pt x="29422" y="37294"/>
                  </a:cubicBezTo>
                  <a:cubicBezTo>
                    <a:pt x="29422" y="37294"/>
                    <a:pt x="29689" y="15712"/>
                    <a:pt x="29222" y="13110"/>
                  </a:cubicBezTo>
                  <a:cubicBezTo>
                    <a:pt x="28721" y="10174"/>
                    <a:pt x="28288" y="701"/>
                    <a:pt x="28288" y="334"/>
                  </a:cubicBezTo>
                  <a:lnTo>
                    <a:pt x="313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137"/>
            <p:cNvSpPr/>
            <p:nvPr/>
          </p:nvSpPr>
          <p:spPr>
            <a:xfrm>
              <a:off x="2329325" y="3543475"/>
              <a:ext cx="254375" cy="73850"/>
            </a:xfrm>
            <a:custGeom>
              <a:rect b="b" l="l" r="r" t="t"/>
              <a:pathLst>
                <a:path extrusionOk="0" h="2954" w="10175">
                  <a:moveTo>
                    <a:pt x="10057" y="0"/>
                  </a:moveTo>
                  <a:cubicBezTo>
                    <a:pt x="9960" y="0"/>
                    <a:pt x="9859" y="24"/>
                    <a:pt x="9741" y="47"/>
                  </a:cubicBezTo>
                  <a:cubicBezTo>
                    <a:pt x="9474" y="81"/>
                    <a:pt x="9107" y="114"/>
                    <a:pt x="8640" y="214"/>
                  </a:cubicBezTo>
                  <a:cubicBezTo>
                    <a:pt x="7373" y="414"/>
                    <a:pt x="6172" y="681"/>
                    <a:pt x="4938" y="1048"/>
                  </a:cubicBezTo>
                  <a:cubicBezTo>
                    <a:pt x="3737" y="1382"/>
                    <a:pt x="2569" y="1815"/>
                    <a:pt x="1402" y="2282"/>
                  </a:cubicBezTo>
                  <a:cubicBezTo>
                    <a:pt x="968" y="2482"/>
                    <a:pt x="601" y="2649"/>
                    <a:pt x="368" y="2749"/>
                  </a:cubicBezTo>
                  <a:cubicBezTo>
                    <a:pt x="234" y="2816"/>
                    <a:pt x="101" y="2883"/>
                    <a:pt x="1" y="2949"/>
                  </a:cubicBezTo>
                  <a:cubicBezTo>
                    <a:pt x="1" y="2952"/>
                    <a:pt x="4" y="2953"/>
                    <a:pt x="10" y="2953"/>
                  </a:cubicBezTo>
                  <a:cubicBezTo>
                    <a:pt x="84" y="2953"/>
                    <a:pt x="633" y="2756"/>
                    <a:pt x="1469" y="2416"/>
                  </a:cubicBezTo>
                  <a:cubicBezTo>
                    <a:pt x="2369" y="2082"/>
                    <a:pt x="3603" y="1648"/>
                    <a:pt x="5004" y="1248"/>
                  </a:cubicBezTo>
                  <a:cubicBezTo>
                    <a:pt x="6439" y="815"/>
                    <a:pt x="7706" y="548"/>
                    <a:pt x="8640" y="348"/>
                  </a:cubicBezTo>
                  <a:cubicBezTo>
                    <a:pt x="9174" y="247"/>
                    <a:pt x="9674" y="147"/>
                    <a:pt x="10175" y="14"/>
                  </a:cubicBezTo>
                  <a:cubicBezTo>
                    <a:pt x="10136" y="4"/>
                    <a:pt x="10097" y="0"/>
                    <a:pt x="1005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137"/>
            <p:cNvSpPr/>
            <p:nvPr/>
          </p:nvSpPr>
          <p:spPr>
            <a:xfrm>
              <a:off x="2584525" y="3514625"/>
              <a:ext cx="234350" cy="34150"/>
            </a:xfrm>
            <a:custGeom>
              <a:rect b="b" l="l" r="r" t="t"/>
              <a:pathLst>
                <a:path extrusionOk="0" h="1366" w="9374">
                  <a:moveTo>
                    <a:pt x="9374" y="0"/>
                  </a:moveTo>
                  <a:lnTo>
                    <a:pt x="9374" y="0"/>
                  </a:lnTo>
                  <a:cubicBezTo>
                    <a:pt x="8907" y="101"/>
                    <a:pt x="8473" y="201"/>
                    <a:pt x="8006" y="334"/>
                  </a:cubicBezTo>
                  <a:cubicBezTo>
                    <a:pt x="6938" y="634"/>
                    <a:pt x="5838" y="834"/>
                    <a:pt x="4737" y="1001"/>
                  </a:cubicBezTo>
                  <a:cubicBezTo>
                    <a:pt x="3797" y="1112"/>
                    <a:pt x="2881" y="1176"/>
                    <a:pt x="1968" y="1176"/>
                  </a:cubicBezTo>
                  <a:cubicBezTo>
                    <a:pt x="1779" y="1176"/>
                    <a:pt x="1590" y="1174"/>
                    <a:pt x="1401" y="1168"/>
                  </a:cubicBezTo>
                  <a:lnTo>
                    <a:pt x="0" y="1168"/>
                  </a:lnTo>
                  <a:cubicBezTo>
                    <a:pt x="100" y="1235"/>
                    <a:pt x="234" y="1268"/>
                    <a:pt x="367" y="1268"/>
                  </a:cubicBezTo>
                  <a:cubicBezTo>
                    <a:pt x="601" y="1301"/>
                    <a:pt x="968" y="1335"/>
                    <a:pt x="1368" y="1335"/>
                  </a:cubicBezTo>
                  <a:cubicBezTo>
                    <a:pt x="1721" y="1356"/>
                    <a:pt x="2074" y="1366"/>
                    <a:pt x="2427" y="1366"/>
                  </a:cubicBezTo>
                  <a:cubicBezTo>
                    <a:pt x="4339" y="1366"/>
                    <a:pt x="6237" y="1064"/>
                    <a:pt x="8039" y="501"/>
                  </a:cubicBezTo>
                  <a:cubicBezTo>
                    <a:pt x="8473" y="367"/>
                    <a:pt x="8806" y="267"/>
                    <a:pt x="9007" y="167"/>
                  </a:cubicBezTo>
                  <a:cubicBezTo>
                    <a:pt x="9140" y="134"/>
                    <a:pt x="9240" y="67"/>
                    <a:pt x="93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137"/>
            <p:cNvSpPr/>
            <p:nvPr/>
          </p:nvSpPr>
          <p:spPr>
            <a:xfrm>
              <a:off x="2582850" y="3547100"/>
              <a:ext cx="219350" cy="216900"/>
            </a:xfrm>
            <a:custGeom>
              <a:rect b="b" l="l" r="r" t="t"/>
              <a:pathLst>
                <a:path extrusionOk="0" h="8676" w="8774">
                  <a:moveTo>
                    <a:pt x="39" y="1"/>
                  </a:moveTo>
                  <a:cubicBezTo>
                    <a:pt x="37" y="1"/>
                    <a:pt x="35" y="1"/>
                    <a:pt x="34" y="2"/>
                  </a:cubicBezTo>
                  <a:cubicBezTo>
                    <a:pt x="0" y="36"/>
                    <a:pt x="1902" y="2004"/>
                    <a:pt x="4304" y="4406"/>
                  </a:cubicBezTo>
                  <a:cubicBezTo>
                    <a:pt x="6684" y="6787"/>
                    <a:pt x="8672" y="8676"/>
                    <a:pt x="8739" y="8676"/>
                  </a:cubicBezTo>
                  <a:cubicBezTo>
                    <a:pt x="8739" y="8676"/>
                    <a:pt x="8740" y="8676"/>
                    <a:pt x="8740" y="8675"/>
                  </a:cubicBezTo>
                  <a:cubicBezTo>
                    <a:pt x="8773" y="8642"/>
                    <a:pt x="6872" y="6674"/>
                    <a:pt x="4470" y="4272"/>
                  </a:cubicBezTo>
                  <a:cubicBezTo>
                    <a:pt x="2109" y="1911"/>
                    <a:pt x="167" y="1"/>
                    <a:pt x="3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137"/>
            <p:cNvSpPr/>
            <p:nvPr/>
          </p:nvSpPr>
          <p:spPr>
            <a:xfrm>
              <a:off x="2274300" y="3150200"/>
              <a:ext cx="112600" cy="58400"/>
            </a:xfrm>
            <a:custGeom>
              <a:rect b="b" l="l" r="r" t="t"/>
              <a:pathLst>
                <a:path extrusionOk="0" h="2336" w="4504">
                  <a:moveTo>
                    <a:pt x="567" y="0"/>
                  </a:moveTo>
                  <a:lnTo>
                    <a:pt x="0" y="2335"/>
                  </a:lnTo>
                  <a:lnTo>
                    <a:pt x="4037" y="2202"/>
                  </a:lnTo>
                  <a:lnTo>
                    <a:pt x="4504" y="67"/>
                  </a:lnTo>
                  <a:lnTo>
                    <a:pt x="5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137"/>
            <p:cNvSpPr/>
            <p:nvPr/>
          </p:nvSpPr>
          <p:spPr>
            <a:xfrm>
              <a:off x="2409400" y="3151875"/>
              <a:ext cx="353600" cy="56725"/>
            </a:xfrm>
            <a:custGeom>
              <a:rect b="b" l="l" r="r" t="t"/>
              <a:pathLst>
                <a:path extrusionOk="0" h="2269" w="14144">
                  <a:moveTo>
                    <a:pt x="400" y="0"/>
                  </a:moveTo>
                  <a:lnTo>
                    <a:pt x="0" y="2268"/>
                  </a:lnTo>
                  <a:lnTo>
                    <a:pt x="14110" y="2268"/>
                  </a:lnTo>
                  <a:lnTo>
                    <a:pt x="14144" y="200"/>
                  </a:lnTo>
                  <a:lnTo>
                    <a:pt x="40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137"/>
            <p:cNvSpPr/>
            <p:nvPr/>
          </p:nvSpPr>
          <p:spPr>
            <a:xfrm>
              <a:off x="2793825" y="3156875"/>
              <a:ext cx="125950" cy="51725"/>
            </a:xfrm>
            <a:custGeom>
              <a:rect b="b" l="l" r="r" t="t"/>
              <a:pathLst>
                <a:path extrusionOk="0" h="2069" w="5038">
                  <a:moveTo>
                    <a:pt x="1" y="0"/>
                  </a:moveTo>
                  <a:lnTo>
                    <a:pt x="1" y="2068"/>
                  </a:lnTo>
                  <a:lnTo>
                    <a:pt x="5038" y="2068"/>
                  </a:lnTo>
                  <a:lnTo>
                    <a:pt x="4938" y="67"/>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137"/>
            <p:cNvSpPr/>
            <p:nvPr/>
          </p:nvSpPr>
          <p:spPr>
            <a:xfrm>
              <a:off x="2285125" y="4080850"/>
              <a:ext cx="78425" cy="251875"/>
            </a:xfrm>
            <a:custGeom>
              <a:rect b="b" l="l" r="r" t="t"/>
              <a:pathLst>
                <a:path extrusionOk="0" h="10075" w="3137">
                  <a:moveTo>
                    <a:pt x="36" y="1"/>
                  </a:moveTo>
                  <a:cubicBezTo>
                    <a:pt x="35" y="1"/>
                    <a:pt x="35" y="1"/>
                    <a:pt x="34" y="1"/>
                  </a:cubicBezTo>
                  <a:cubicBezTo>
                    <a:pt x="1" y="1"/>
                    <a:pt x="635" y="2303"/>
                    <a:pt x="1469" y="5071"/>
                  </a:cubicBezTo>
                  <a:cubicBezTo>
                    <a:pt x="2303" y="7840"/>
                    <a:pt x="3036" y="10075"/>
                    <a:pt x="3070" y="10075"/>
                  </a:cubicBezTo>
                  <a:cubicBezTo>
                    <a:pt x="3137" y="10075"/>
                    <a:pt x="2503" y="7773"/>
                    <a:pt x="1669" y="5005"/>
                  </a:cubicBezTo>
                  <a:cubicBezTo>
                    <a:pt x="841" y="2256"/>
                    <a:pt x="112" y="1"/>
                    <a:pt x="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137"/>
            <p:cNvSpPr/>
            <p:nvPr/>
          </p:nvSpPr>
          <p:spPr>
            <a:xfrm>
              <a:off x="2752975" y="4132575"/>
              <a:ext cx="97600" cy="148450"/>
            </a:xfrm>
            <a:custGeom>
              <a:rect b="b" l="l" r="r" t="t"/>
              <a:pathLst>
                <a:path extrusionOk="0" h="5938" w="3904">
                  <a:moveTo>
                    <a:pt x="0" y="0"/>
                  </a:moveTo>
                  <a:lnTo>
                    <a:pt x="0" y="0"/>
                  </a:lnTo>
                  <a:cubicBezTo>
                    <a:pt x="534" y="1034"/>
                    <a:pt x="1168" y="2068"/>
                    <a:pt x="1835" y="3036"/>
                  </a:cubicBezTo>
                  <a:cubicBezTo>
                    <a:pt x="2469" y="4036"/>
                    <a:pt x="3136" y="5004"/>
                    <a:pt x="3903" y="5938"/>
                  </a:cubicBezTo>
                  <a:cubicBezTo>
                    <a:pt x="3336" y="4904"/>
                    <a:pt x="2702" y="3870"/>
                    <a:pt x="2035" y="2902"/>
                  </a:cubicBezTo>
                  <a:cubicBezTo>
                    <a:pt x="1401" y="1902"/>
                    <a:pt x="734" y="901"/>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137"/>
            <p:cNvSpPr/>
            <p:nvPr/>
          </p:nvSpPr>
          <p:spPr>
            <a:xfrm>
              <a:off x="2095000" y="2257050"/>
              <a:ext cx="221025" cy="1054125"/>
            </a:xfrm>
            <a:custGeom>
              <a:rect b="b" l="l" r="r" t="t"/>
              <a:pathLst>
                <a:path extrusionOk="0" h="42165" w="8841">
                  <a:moveTo>
                    <a:pt x="8840" y="1"/>
                  </a:moveTo>
                  <a:cubicBezTo>
                    <a:pt x="8840" y="1"/>
                    <a:pt x="3403" y="2269"/>
                    <a:pt x="2702" y="4671"/>
                  </a:cubicBezTo>
                  <a:cubicBezTo>
                    <a:pt x="1935" y="7339"/>
                    <a:pt x="1168" y="13210"/>
                    <a:pt x="1168" y="13210"/>
                  </a:cubicBezTo>
                  <a:lnTo>
                    <a:pt x="1168" y="28655"/>
                  </a:lnTo>
                  <a:cubicBezTo>
                    <a:pt x="1168" y="28655"/>
                    <a:pt x="1" y="33858"/>
                    <a:pt x="201" y="36060"/>
                  </a:cubicBezTo>
                  <a:cubicBezTo>
                    <a:pt x="434" y="38262"/>
                    <a:pt x="2803" y="42164"/>
                    <a:pt x="2803" y="42164"/>
                  </a:cubicBezTo>
                  <a:lnTo>
                    <a:pt x="6639" y="40296"/>
                  </a:lnTo>
                  <a:lnTo>
                    <a:pt x="7839" y="34859"/>
                  </a:lnTo>
                  <a:lnTo>
                    <a:pt x="8073" y="18247"/>
                  </a:lnTo>
                  <a:lnTo>
                    <a:pt x="7639" y="10008"/>
                  </a:lnTo>
                  <a:lnTo>
                    <a:pt x="884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137"/>
            <p:cNvSpPr/>
            <p:nvPr/>
          </p:nvSpPr>
          <p:spPr>
            <a:xfrm>
              <a:off x="2264300" y="2083600"/>
              <a:ext cx="684675" cy="1074950"/>
            </a:xfrm>
            <a:custGeom>
              <a:rect b="b" l="l" r="r" t="t"/>
              <a:pathLst>
                <a:path extrusionOk="0" h="42998" w="27387">
                  <a:moveTo>
                    <a:pt x="15178" y="1"/>
                  </a:moveTo>
                  <a:lnTo>
                    <a:pt x="5871" y="1568"/>
                  </a:lnTo>
                  <a:lnTo>
                    <a:pt x="5704" y="4037"/>
                  </a:lnTo>
                  <a:lnTo>
                    <a:pt x="2068" y="6939"/>
                  </a:lnTo>
                  <a:lnTo>
                    <a:pt x="0" y="17680"/>
                  </a:lnTo>
                  <a:lnTo>
                    <a:pt x="334" y="38762"/>
                  </a:lnTo>
                  <a:cubicBezTo>
                    <a:pt x="200" y="40429"/>
                    <a:pt x="300" y="41864"/>
                    <a:pt x="967" y="42664"/>
                  </a:cubicBezTo>
                  <a:lnTo>
                    <a:pt x="26119" y="42998"/>
                  </a:lnTo>
                  <a:cubicBezTo>
                    <a:pt x="26319" y="38662"/>
                    <a:pt x="24751" y="30322"/>
                    <a:pt x="24751" y="30322"/>
                  </a:cubicBezTo>
                  <a:lnTo>
                    <a:pt x="27386" y="14644"/>
                  </a:lnTo>
                  <a:lnTo>
                    <a:pt x="23884" y="3970"/>
                  </a:lnTo>
                  <a:lnTo>
                    <a:pt x="23217" y="2369"/>
                  </a:lnTo>
                  <a:lnTo>
                    <a:pt x="20415" y="3203"/>
                  </a:lnTo>
                  <a:lnTo>
                    <a:pt x="16245" y="2069"/>
                  </a:lnTo>
                  <a:lnTo>
                    <a:pt x="1517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137"/>
            <p:cNvSpPr/>
            <p:nvPr/>
          </p:nvSpPr>
          <p:spPr>
            <a:xfrm>
              <a:off x="2305975" y="2230375"/>
              <a:ext cx="530425" cy="124275"/>
            </a:xfrm>
            <a:custGeom>
              <a:rect b="b" l="l" r="r" t="t"/>
              <a:pathLst>
                <a:path extrusionOk="0" h="4971" w="21217">
                  <a:moveTo>
                    <a:pt x="21016" y="0"/>
                  </a:moveTo>
                  <a:lnTo>
                    <a:pt x="20382" y="100"/>
                  </a:lnTo>
                  <a:cubicBezTo>
                    <a:pt x="19815" y="167"/>
                    <a:pt x="19048" y="301"/>
                    <a:pt x="18080" y="501"/>
                  </a:cubicBezTo>
                  <a:cubicBezTo>
                    <a:pt x="16112" y="834"/>
                    <a:pt x="13444" y="1368"/>
                    <a:pt x="10508" y="2069"/>
                  </a:cubicBezTo>
                  <a:cubicBezTo>
                    <a:pt x="7573" y="2769"/>
                    <a:pt x="4938" y="3470"/>
                    <a:pt x="3036" y="4037"/>
                  </a:cubicBezTo>
                  <a:cubicBezTo>
                    <a:pt x="2102" y="4270"/>
                    <a:pt x="1335" y="4537"/>
                    <a:pt x="801" y="4704"/>
                  </a:cubicBezTo>
                  <a:lnTo>
                    <a:pt x="201" y="4904"/>
                  </a:lnTo>
                  <a:cubicBezTo>
                    <a:pt x="134" y="4904"/>
                    <a:pt x="34" y="4937"/>
                    <a:pt x="1" y="4971"/>
                  </a:cubicBezTo>
                  <a:cubicBezTo>
                    <a:pt x="68" y="4971"/>
                    <a:pt x="134" y="4971"/>
                    <a:pt x="201" y="4937"/>
                  </a:cubicBezTo>
                  <a:lnTo>
                    <a:pt x="835" y="4770"/>
                  </a:lnTo>
                  <a:lnTo>
                    <a:pt x="3070" y="4170"/>
                  </a:lnTo>
                  <a:cubicBezTo>
                    <a:pt x="4971" y="3636"/>
                    <a:pt x="7573" y="2969"/>
                    <a:pt x="10542" y="2269"/>
                  </a:cubicBezTo>
                  <a:cubicBezTo>
                    <a:pt x="13477" y="1602"/>
                    <a:pt x="16146" y="1034"/>
                    <a:pt x="18080" y="634"/>
                  </a:cubicBezTo>
                  <a:lnTo>
                    <a:pt x="20382" y="167"/>
                  </a:lnTo>
                  <a:lnTo>
                    <a:pt x="20983" y="34"/>
                  </a:lnTo>
                  <a:cubicBezTo>
                    <a:pt x="21049" y="34"/>
                    <a:pt x="21149" y="34"/>
                    <a:pt x="212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137"/>
            <p:cNvSpPr/>
            <p:nvPr/>
          </p:nvSpPr>
          <p:spPr>
            <a:xfrm>
              <a:off x="2426075" y="2505575"/>
              <a:ext cx="331100" cy="326075"/>
            </a:xfrm>
            <a:custGeom>
              <a:rect b="b" l="l" r="r" t="t"/>
              <a:pathLst>
                <a:path extrusionOk="0" h="13043" w="13244">
                  <a:moveTo>
                    <a:pt x="13243" y="0"/>
                  </a:moveTo>
                  <a:lnTo>
                    <a:pt x="13243" y="0"/>
                  </a:lnTo>
                  <a:cubicBezTo>
                    <a:pt x="13076" y="134"/>
                    <a:pt x="12910" y="334"/>
                    <a:pt x="12743" y="534"/>
                  </a:cubicBezTo>
                  <a:lnTo>
                    <a:pt x="11442" y="2002"/>
                  </a:lnTo>
                  <a:cubicBezTo>
                    <a:pt x="10308" y="3269"/>
                    <a:pt x="8707" y="4970"/>
                    <a:pt x="6872" y="6772"/>
                  </a:cubicBezTo>
                  <a:cubicBezTo>
                    <a:pt x="5071" y="8606"/>
                    <a:pt x="3336" y="10141"/>
                    <a:pt x="2068" y="11242"/>
                  </a:cubicBezTo>
                  <a:lnTo>
                    <a:pt x="534" y="12576"/>
                  </a:lnTo>
                  <a:cubicBezTo>
                    <a:pt x="334" y="12709"/>
                    <a:pt x="167" y="12876"/>
                    <a:pt x="0" y="13043"/>
                  </a:cubicBezTo>
                  <a:cubicBezTo>
                    <a:pt x="200" y="12943"/>
                    <a:pt x="401" y="12776"/>
                    <a:pt x="601" y="12609"/>
                  </a:cubicBezTo>
                  <a:cubicBezTo>
                    <a:pt x="968" y="12342"/>
                    <a:pt x="1501" y="11909"/>
                    <a:pt x="2135" y="11375"/>
                  </a:cubicBezTo>
                  <a:cubicBezTo>
                    <a:pt x="3436" y="10308"/>
                    <a:pt x="5204" y="8740"/>
                    <a:pt x="7039" y="6939"/>
                  </a:cubicBezTo>
                  <a:cubicBezTo>
                    <a:pt x="8873" y="5137"/>
                    <a:pt x="10441" y="3403"/>
                    <a:pt x="11542" y="2102"/>
                  </a:cubicBezTo>
                  <a:cubicBezTo>
                    <a:pt x="12109" y="1468"/>
                    <a:pt x="12543" y="934"/>
                    <a:pt x="12809" y="567"/>
                  </a:cubicBezTo>
                  <a:cubicBezTo>
                    <a:pt x="12976" y="401"/>
                    <a:pt x="13143" y="200"/>
                    <a:pt x="132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137"/>
            <p:cNvSpPr/>
            <p:nvPr/>
          </p:nvSpPr>
          <p:spPr>
            <a:xfrm>
              <a:off x="2446925" y="2689025"/>
              <a:ext cx="398625" cy="330275"/>
            </a:xfrm>
            <a:custGeom>
              <a:rect b="b" l="l" r="r" t="t"/>
              <a:pathLst>
                <a:path extrusionOk="0" h="13211" w="15945">
                  <a:moveTo>
                    <a:pt x="15945" y="1"/>
                  </a:moveTo>
                  <a:cubicBezTo>
                    <a:pt x="15945" y="2"/>
                    <a:pt x="15911" y="68"/>
                    <a:pt x="15778" y="168"/>
                  </a:cubicBezTo>
                  <a:lnTo>
                    <a:pt x="15378" y="601"/>
                  </a:lnTo>
                  <a:cubicBezTo>
                    <a:pt x="15011" y="968"/>
                    <a:pt x="14477" y="1502"/>
                    <a:pt x="13810" y="2169"/>
                  </a:cubicBezTo>
                  <a:cubicBezTo>
                    <a:pt x="12476" y="3503"/>
                    <a:pt x="10608" y="5305"/>
                    <a:pt x="8406" y="7106"/>
                  </a:cubicBezTo>
                  <a:cubicBezTo>
                    <a:pt x="6171" y="8941"/>
                    <a:pt x="4070" y="10475"/>
                    <a:pt x="2535" y="11509"/>
                  </a:cubicBezTo>
                  <a:cubicBezTo>
                    <a:pt x="1735" y="12043"/>
                    <a:pt x="1101" y="12476"/>
                    <a:pt x="667" y="12743"/>
                  </a:cubicBezTo>
                  <a:lnTo>
                    <a:pt x="167" y="13077"/>
                  </a:lnTo>
                  <a:cubicBezTo>
                    <a:pt x="67" y="13177"/>
                    <a:pt x="0" y="13210"/>
                    <a:pt x="0" y="13210"/>
                  </a:cubicBezTo>
                  <a:cubicBezTo>
                    <a:pt x="67" y="13210"/>
                    <a:pt x="134" y="13177"/>
                    <a:pt x="200" y="13144"/>
                  </a:cubicBezTo>
                  <a:cubicBezTo>
                    <a:pt x="334" y="13044"/>
                    <a:pt x="501" y="12943"/>
                    <a:pt x="701" y="12843"/>
                  </a:cubicBezTo>
                  <a:cubicBezTo>
                    <a:pt x="1168" y="12577"/>
                    <a:pt x="1835" y="12176"/>
                    <a:pt x="2602" y="11643"/>
                  </a:cubicBezTo>
                  <a:cubicBezTo>
                    <a:pt x="6705" y="8974"/>
                    <a:pt x="10508" y="5805"/>
                    <a:pt x="13910" y="2302"/>
                  </a:cubicBezTo>
                  <a:cubicBezTo>
                    <a:pt x="14577" y="1602"/>
                    <a:pt x="15078" y="1068"/>
                    <a:pt x="15445" y="635"/>
                  </a:cubicBezTo>
                  <a:lnTo>
                    <a:pt x="15845" y="201"/>
                  </a:lnTo>
                  <a:cubicBezTo>
                    <a:pt x="15878" y="134"/>
                    <a:pt x="15912" y="68"/>
                    <a:pt x="159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137"/>
            <p:cNvSpPr/>
            <p:nvPr/>
          </p:nvSpPr>
          <p:spPr>
            <a:xfrm>
              <a:off x="2721275" y="2954225"/>
              <a:ext cx="72575" cy="149300"/>
            </a:xfrm>
            <a:custGeom>
              <a:rect b="b" l="l" r="r" t="t"/>
              <a:pathLst>
                <a:path extrusionOk="0" h="5972" w="2903">
                  <a:moveTo>
                    <a:pt x="2869" y="0"/>
                  </a:moveTo>
                  <a:lnTo>
                    <a:pt x="2869" y="0"/>
                  </a:lnTo>
                  <a:cubicBezTo>
                    <a:pt x="2569" y="1068"/>
                    <a:pt x="2202" y="2102"/>
                    <a:pt x="1735" y="3136"/>
                  </a:cubicBezTo>
                  <a:cubicBezTo>
                    <a:pt x="1235" y="4103"/>
                    <a:pt x="668" y="5071"/>
                    <a:pt x="1" y="5971"/>
                  </a:cubicBezTo>
                  <a:cubicBezTo>
                    <a:pt x="268" y="5771"/>
                    <a:pt x="501" y="5538"/>
                    <a:pt x="701" y="5271"/>
                  </a:cubicBezTo>
                  <a:cubicBezTo>
                    <a:pt x="1168" y="4637"/>
                    <a:pt x="1602" y="3937"/>
                    <a:pt x="1935" y="3236"/>
                  </a:cubicBezTo>
                  <a:cubicBezTo>
                    <a:pt x="2302" y="2502"/>
                    <a:pt x="2569" y="1735"/>
                    <a:pt x="2736" y="968"/>
                  </a:cubicBezTo>
                  <a:cubicBezTo>
                    <a:pt x="2836" y="668"/>
                    <a:pt x="2903" y="334"/>
                    <a:pt x="28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137"/>
            <p:cNvSpPr/>
            <p:nvPr/>
          </p:nvSpPr>
          <p:spPr>
            <a:xfrm>
              <a:off x="2848050" y="1791725"/>
              <a:ext cx="532900" cy="658000"/>
            </a:xfrm>
            <a:custGeom>
              <a:rect b="b" l="l" r="r" t="t"/>
              <a:pathLst>
                <a:path extrusionOk="0" h="26320" w="21316">
                  <a:moveTo>
                    <a:pt x="18046" y="0"/>
                  </a:moveTo>
                  <a:lnTo>
                    <a:pt x="14077" y="1201"/>
                  </a:lnTo>
                  <a:lnTo>
                    <a:pt x="14510" y="5738"/>
                  </a:lnTo>
                  <a:lnTo>
                    <a:pt x="13977" y="12176"/>
                  </a:lnTo>
                  <a:lnTo>
                    <a:pt x="9407" y="14377"/>
                  </a:lnTo>
                  <a:lnTo>
                    <a:pt x="0" y="14778"/>
                  </a:lnTo>
                  <a:lnTo>
                    <a:pt x="4003" y="26319"/>
                  </a:lnTo>
                  <a:lnTo>
                    <a:pt x="18146" y="18947"/>
                  </a:lnTo>
                  <a:cubicBezTo>
                    <a:pt x="19814" y="18047"/>
                    <a:pt x="20915" y="16379"/>
                    <a:pt x="21048" y="14478"/>
                  </a:cubicBezTo>
                  <a:cubicBezTo>
                    <a:pt x="21115" y="13577"/>
                    <a:pt x="21182" y="12576"/>
                    <a:pt x="21215" y="11542"/>
                  </a:cubicBezTo>
                  <a:cubicBezTo>
                    <a:pt x="21315" y="8440"/>
                    <a:pt x="18046" y="0"/>
                    <a:pt x="1804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137"/>
            <p:cNvSpPr/>
            <p:nvPr/>
          </p:nvSpPr>
          <p:spPr>
            <a:xfrm>
              <a:off x="2262625" y="2516400"/>
              <a:ext cx="22525" cy="94275"/>
            </a:xfrm>
            <a:custGeom>
              <a:rect b="b" l="l" r="r" t="t"/>
              <a:pathLst>
                <a:path extrusionOk="0" h="3771" w="901">
                  <a:moveTo>
                    <a:pt x="0" y="1"/>
                  </a:moveTo>
                  <a:lnTo>
                    <a:pt x="0" y="1"/>
                  </a:lnTo>
                  <a:cubicBezTo>
                    <a:pt x="34" y="635"/>
                    <a:pt x="167" y="1268"/>
                    <a:pt x="334" y="1902"/>
                  </a:cubicBezTo>
                  <a:cubicBezTo>
                    <a:pt x="434" y="2536"/>
                    <a:pt x="634" y="3170"/>
                    <a:pt x="901" y="3770"/>
                  </a:cubicBezTo>
                  <a:cubicBezTo>
                    <a:pt x="834" y="3136"/>
                    <a:pt x="734" y="2469"/>
                    <a:pt x="567" y="1869"/>
                  </a:cubicBezTo>
                  <a:cubicBezTo>
                    <a:pt x="434" y="1202"/>
                    <a:pt x="267" y="60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137"/>
            <p:cNvSpPr/>
            <p:nvPr/>
          </p:nvSpPr>
          <p:spPr>
            <a:xfrm>
              <a:off x="2270125" y="2533100"/>
              <a:ext cx="25050" cy="617125"/>
            </a:xfrm>
            <a:custGeom>
              <a:rect b="b" l="l" r="r" t="t"/>
              <a:pathLst>
                <a:path extrusionOk="0" h="24685" w="1002">
                  <a:moveTo>
                    <a:pt x="501" y="0"/>
                  </a:moveTo>
                  <a:cubicBezTo>
                    <a:pt x="501" y="100"/>
                    <a:pt x="501" y="167"/>
                    <a:pt x="501" y="267"/>
                  </a:cubicBezTo>
                  <a:lnTo>
                    <a:pt x="501" y="1001"/>
                  </a:lnTo>
                  <a:cubicBezTo>
                    <a:pt x="501" y="1635"/>
                    <a:pt x="501" y="2535"/>
                    <a:pt x="501" y="3636"/>
                  </a:cubicBezTo>
                  <a:cubicBezTo>
                    <a:pt x="568" y="5938"/>
                    <a:pt x="634" y="9006"/>
                    <a:pt x="701" y="12442"/>
                  </a:cubicBezTo>
                  <a:cubicBezTo>
                    <a:pt x="768" y="14043"/>
                    <a:pt x="734" y="15645"/>
                    <a:pt x="568" y="17279"/>
                  </a:cubicBezTo>
                  <a:cubicBezTo>
                    <a:pt x="501" y="18013"/>
                    <a:pt x="301" y="18680"/>
                    <a:pt x="201" y="19347"/>
                  </a:cubicBezTo>
                  <a:cubicBezTo>
                    <a:pt x="134" y="19681"/>
                    <a:pt x="134" y="19981"/>
                    <a:pt x="134" y="20315"/>
                  </a:cubicBezTo>
                  <a:cubicBezTo>
                    <a:pt x="101" y="20615"/>
                    <a:pt x="67" y="20915"/>
                    <a:pt x="67" y="21182"/>
                  </a:cubicBezTo>
                  <a:cubicBezTo>
                    <a:pt x="1" y="22083"/>
                    <a:pt x="34" y="22983"/>
                    <a:pt x="234" y="23850"/>
                  </a:cubicBezTo>
                  <a:cubicBezTo>
                    <a:pt x="267" y="24117"/>
                    <a:pt x="401" y="24317"/>
                    <a:pt x="534" y="24518"/>
                  </a:cubicBezTo>
                  <a:cubicBezTo>
                    <a:pt x="568" y="24584"/>
                    <a:pt x="634" y="24618"/>
                    <a:pt x="668" y="24651"/>
                  </a:cubicBezTo>
                  <a:cubicBezTo>
                    <a:pt x="734" y="24684"/>
                    <a:pt x="734" y="24684"/>
                    <a:pt x="734" y="24684"/>
                  </a:cubicBezTo>
                  <a:cubicBezTo>
                    <a:pt x="734" y="24684"/>
                    <a:pt x="668" y="24618"/>
                    <a:pt x="568" y="24484"/>
                  </a:cubicBezTo>
                  <a:cubicBezTo>
                    <a:pt x="434" y="24284"/>
                    <a:pt x="367" y="24084"/>
                    <a:pt x="301" y="23850"/>
                  </a:cubicBezTo>
                  <a:cubicBezTo>
                    <a:pt x="167" y="22983"/>
                    <a:pt x="134" y="22083"/>
                    <a:pt x="234" y="21215"/>
                  </a:cubicBezTo>
                  <a:cubicBezTo>
                    <a:pt x="267" y="20915"/>
                    <a:pt x="301" y="20615"/>
                    <a:pt x="301" y="20315"/>
                  </a:cubicBezTo>
                  <a:cubicBezTo>
                    <a:pt x="301" y="20014"/>
                    <a:pt x="301" y="19681"/>
                    <a:pt x="367" y="19381"/>
                  </a:cubicBezTo>
                  <a:cubicBezTo>
                    <a:pt x="468" y="18713"/>
                    <a:pt x="701" y="18046"/>
                    <a:pt x="768" y="17279"/>
                  </a:cubicBezTo>
                  <a:cubicBezTo>
                    <a:pt x="935" y="15678"/>
                    <a:pt x="1001" y="14043"/>
                    <a:pt x="901" y="12442"/>
                  </a:cubicBezTo>
                  <a:cubicBezTo>
                    <a:pt x="801" y="9006"/>
                    <a:pt x="734" y="5938"/>
                    <a:pt x="668" y="3636"/>
                  </a:cubicBezTo>
                  <a:cubicBezTo>
                    <a:pt x="634" y="2535"/>
                    <a:pt x="601" y="1635"/>
                    <a:pt x="568" y="1001"/>
                  </a:cubicBezTo>
                  <a:cubicBezTo>
                    <a:pt x="568" y="667"/>
                    <a:pt x="534" y="467"/>
                    <a:pt x="534" y="267"/>
                  </a:cubicBezTo>
                  <a:cubicBezTo>
                    <a:pt x="534" y="167"/>
                    <a:pt x="534" y="100"/>
                    <a:pt x="50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137"/>
            <p:cNvSpPr/>
            <p:nvPr/>
          </p:nvSpPr>
          <p:spPr>
            <a:xfrm>
              <a:off x="2862225" y="2181175"/>
              <a:ext cx="59225" cy="182650"/>
            </a:xfrm>
            <a:custGeom>
              <a:rect b="b" l="l" r="r" t="t"/>
              <a:pathLst>
                <a:path extrusionOk="0" h="7306" w="2369">
                  <a:moveTo>
                    <a:pt x="0" y="0"/>
                  </a:moveTo>
                  <a:lnTo>
                    <a:pt x="0" y="0"/>
                  </a:lnTo>
                  <a:cubicBezTo>
                    <a:pt x="67" y="367"/>
                    <a:pt x="134" y="734"/>
                    <a:pt x="267" y="1101"/>
                  </a:cubicBezTo>
                  <a:cubicBezTo>
                    <a:pt x="434" y="1768"/>
                    <a:pt x="701" y="2669"/>
                    <a:pt x="1034" y="3703"/>
                  </a:cubicBezTo>
                  <a:cubicBezTo>
                    <a:pt x="1368" y="4704"/>
                    <a:pt x="1668" y="5604"/>
                    <a:pt x="1935" y="6271"/>
                  </a:cubicBezTo>
                  <a:cubicBezTo>
                    <a:pt x="2035" y="6605"/>
                    <a:pt x="2168" y="6972"/>
                    <a:pt x="2368" y="7306"/>
                  </a:cubicBezTo>
                  <a:cubicBezTo>
                    <a:pt x="2302" y="6905"/>
                    <a:pt x="2202" y="6538"/>
                    <a:pt x="2068" y="6205"/>
                  </a:cubicBezTo>
                  <a:cubicBezTo>
                    <a:pt x="1835" y="5471"/>
                    <a:pt x="1535" y="4604"/>
                    <a:pt x="1234" y="3636"/>
                  </a:cubicBezTo>
                  <a:cubicBezTo>
                    <a:pt x="934" y="2669"/>
                    <a:pt x="634" y="1768"/>
                    <a:pt x="400" y="1034"/>
                  </a:cubicBezTo>
                  <a:cubicBezTo>
                    <a:pt x="300" y="667"/>
                    <a:pt x="167" y="334"/>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137"/>
            <p:cNvSpPr/>
            <p:nvPr/>
          </p:nvSpPr>
          <p:spPr>
            <a:xfrm>
              <a:off x="2153375" y="2971725"/>
              <a:ext cx="60900" cy="73425"/>
            </a:xfrm>
            <a:custGeom>
              <a:rect b="b" l="l" r="r" t="t"/>
              <a:pathLst>
                <a:path extrusionOk="0" h="2937" w="2436">
                  <a:moveTo>
                    <a:pt x="1" y="1"/>
                  </a:moveTo>
                  <a:cubicBezTo>
                    <a:pt x="267" y="1335"/>
                    <a:pt x="1168" y="2436"/>
                    <a:pt x="2436" y="2936"/>
                  </a:cubicBezTo>
                  <a:cubicBezTo>
                    <a:pt x="1902" y="2536"/>
                    <a:pt x="1435" y="2136"/>
                    <a:pt x="1001" y="1669"/>
                  </a:cubicBezTo>
                  <a:cubicBezTo>
                    <a:pt x="634" y="1135"/>
                    <a:pt x="301" y="568"/>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137"/>
            <p:cNvSpPr/>
            <p:nvPr/>
          </p:nvSpPr>
          <p:spPr>
            <a:xfrm>
              <a:off x="2144200" y="3205175"/>
              <a:ext cx="144300" cy="57275"/>
            </a:xfrm>
            <a:custGeom>
              <a:rect b="b" l="l" r="r" t="t"/>
              <a:pathLst>
                <a:path extrusionOk="0" h="2291" w="5772">
                  <a:moveTo>
                    <a:pt x="5765" y="0"/>
                  </a:moveTo>
                  <a:cubicBezTo>
                    <a:pt x="5714" y="0"/>
                    <a:pt x="5482" y="289"/>
                    <a:pt x="5071" y="637"/>
                  </a:cubicBezTo>
                  <a:cubicBezTo>
                    <a:pt x="3972" y="1606"/>
                    <a:pt x="2561" y="2106"/>
                    <a:pt x="1078" y="2106"/>
                  </a:cubicBezTo>
                  <a:cubicBezTo>
                    <a:pt x="1031" y="2106"/>
                    <a:pt x="983" y="2106"/>
                    <a:pt x="935" y="2104"/>
                  </a:cubicBezTo>
                  <a:cubicBezTo>
                    <a:pt x="481" y="2104"/>
                    <a:pt x="155" y="2062"/>
                    <a:pt x="43" y="2062"/>
                  </a:cubicBezTo>
                  <a:cubicBezTo>
                    <a:pt x="15" y="2062"/>
                    <a:pt x="1" y="2064"/>
                    <a:pt x="1" y="2071"/>
                  </a:cubicBezTo>
                  <a:cubicBezTo>
                    <a:pt x="301" y="2171"/>
                    <a:pt x="634" y="2271"/>
                    <a:pt x="935" y="2271"/>
                  </a:cubicBezTo>
                  <a:cubicBezTo>
                    <a:pt x="1086" y="2284"/>
                    <a:pt x="1236" y="2290"/>
                    <a:pt x="1386" y="2290"/>
                  </a:cubicBezTo>
                  <a:cubicBezTo>
                    <a:pt x="2794" y="2290"/>
                    <a:pt x="4146" y="1732"/>
                    <a:pt x="5171" y="737"/>
                  </a:cubicBezTo>
                  <a:cubicBezTo>
                    <a:pt x="5438" y="537"/>
                    <a:pt x="5605" y="303"/>
                    <a:pt x="5771" y="3"/>
                  </a:cubicBezTo>
                  <a:cubicBezTo>
                    <a:pt x="5770" y="1"/>
                    <a:pt x="5767" y="0"/>
                    <a:pt x="57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137"/>
            <p:cNvSpPr/>
            <p:nvPr/>
          </p:nvSpPr>
          <p:spPr>
            <a:xfrm>
              <a:off x="3209125" y="1852600"/>
              <a:ext cx="110950" cy="36875"/>
            </a:xfrm>
            <a:custGeom>
              <a:rect b="b" l="l" r="r" t="t"/>
              <a:pathLst>
                <a:path extrusionOk="0" h="1475" w="4438">
                  <a:moveTo>
                    <a:pt x="4437" y="1"/>
                  </a:moveTo>
                  <a:lnTo>
                    <a:pt x="4437" y="1"/>
                  </a:lnTo>
                  <a:cubicBezTo>
                    <a:pt x="2836" y="34"/>
                    <a:pt x="1302" y="568"/>
                    <a:pt x="1" y="1468"/>
                  </a:cubicBezTo>
                  <a:cubicBezTo>
                    <a:pt x="3" y="1472"/>
                    <a:pt x="8" y="1474"/>
                    <a:pt x="16" y="1474"/>
                  </a:cubicBezTo>
                  <a:cubicBezTo>
                    <a:pt x="145" y="1474"/>
                    <a:pt x="1010" y="1010"/>
                    <a:pt x="2169" y="634"/>
                  </a:cubicBezTo>
                  <a:cubicBezTo>
                    <a:pt x="3403" y="234"/>
                    <a:pt x="4437" y="67"/>
                    <a:pt x="44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137"/>
            <p:cNvSpPr/>
            <p:nvPr/>
          </p:nvSpPr>
          <p:spPr>
            <a:xfrm>
              <a:off x="3278700" y="1809650"/>
              <a:ext cx="21350" cy="18175"/>
            </a:xfrm>
            <a:custGeom>
              <a:rect b="b" l="l" r="r" t="t"/>
              <a:pathLst>
                <a:path extrusionOk="0" h="727" w="854">
                  <a:moveTo>
                    <a:pt x="508" y="1"/>
                  </a:moveTo>
                  <a:cubicBezTo>
                    <a:pt x="453" y="1"/>
                    <a:pt x="420" y="17"/>
                    <a:pt x="420" y="17"/>
                  </a:cubicBezTo>
                  <a:cubicBezTo>
                    <a:pt x="453" y="51"/>
                    <a:pt x="553" y="84"/>
                    <a:pt x="620" y="184"/>
                  </a:cubicBezTo>
                  <a:cubicBezTo>
                    <a:pt x="715" y="298"/>
                    <a:pt x="562" y="379"/>
                    <a:pt x="430" y="379"/>
                  </a:cubicBezTo>
                  <a:cubicBezTo>
                    <a:pt x="331" y="379"/>
                    <a:pt x="243" y="333"/>
                    <a:pt x="287" y="217"/>
                  </a:cubicBezTo>
                  <a:cubicBezTo>
                    <a:pt x="320" y="117"/>
                    <a:pt x="420" y="51"/>
                    <a:pt x="420" y="51"/>
                  </a:cubicBezTo>
                  <a:cubicBezTo>
                    <a:pt x="420" y="37"/>
                    <a:pt x="398" y="23"/>
                    <a:pt x="362" y="23"/>
                  </a:cubicBezTo>
                  <a:cubicBezTo>
                    <a:pt x="311" y="23"/>
                    <a:pt x="232" y="52"/>
                    <a:pt x="153" y="151"/>
                  </a:cubicBezTo>
                  <a:cubicBezTo>
                    <a:pt x="1" y="425"/>
                    <a:pt x="182" y="726"/>
                    <a:pt x="468" y="726"/>
                  </a:cubicBezTo>
                  <a:cubicBezTo>
                    <a:pt x="496" y="726"/>
                    <a:pt x="524" y="724"/>
                    <a:pt x="553" y="718"/>
                  </a:cubicBezTo>
                  <a:cubicBezTo>
                    <a:pt x="687" y="684"/>
                    <a:pt x="820" y="551"/>
                    <a:pt x="854" y="384"/>
                  </a:cubicBezTo>
                  <a:cubicBezTo>
                    <a:pt x="854" y="284"/>
                    <a:pt x="820" y="151"/>
                    <a:pt x="720" y="84"/>
                  </a:cubicBezTo>
                  <a:cubicBezTo>
                    <a:pt x="637" y="17"/>
                    <a:pt x="562" y="1"/>
                    <a:pt x="5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137"/>
            <p:cNvSpPr/>
            <p:nvPr/>
          </p:nvSpPr>
          <p:spPr>
            <a:xfrm>
              <a:off x="2407725" y="2135300"/>
              <a:ext cx="263550" cy="49225"/>
            </a:xfrm>
            <a:custGeom>
              <a:rect b="b" l="l" r="r" t="t"/>
              <a:pathLst>
                <a:path extrusionOk="0" h="1969" w="10542">
                  <a:moveTo>
                    <a:pt x="10541" y="1"/>
                  </a:moveTo>
                  <a:cubicBezTo>
                    <a:pt x="10408" y="1"/>
                    <a:pt x="10274" y="1"/>
                    <a:pt x="10141" y="34"/>
                  </a:cubicBezTo>
                  <a:cubicBezTo>
                    <a:pt x="9874" y="67"/>
                    <a:pt x="9474" y="101"/>
                    <a:pt x="8974" y="167"/>
                  </a:cubicBezTo>
                  <a:cubicBezTo>
                    <a:pt x="8006" y="301"/>
                    <a:pt x="6705" y="501"/>
                    <a:pt x="5238" y="801"/>
                  </a:cubicBezTo>
                  <a:cubicBezTo>
                    <a:pt x="3770" y="1068"/>
                    <a:pt x="2469" y="1335"/>
                    <a:pt x="1535" y="1568"/>
                  </a:cubicBezTo>
                  <a:cubicBezTo>
                    <a:pt x="1035" y="1669"/>
                    <a:pt x="668" y="1769"/>
                    <a:pt x="401" y="1835"/>
                  </a:cubicBezTo>
                  <a:cubicBezTo>
                    <a:pt x="267" y="1835"/>
                    <a:pt x="101" y="1902"/>
                    <a:pt x="0" y="1969"/>
                  </a:cubicBezTo>
                  <a:cubicBezTo>
                    <a:pt x="134" y="1969"/>
                    <a:pt x="267" y="1935"/>
                    <a:pt x="401" y="1902"/>
                  </a:cubicBezTo>
                  <a:lnTo>
                    <a:pt x="1535" y="1702"/>
                  </a:lnTo>
                  <a:lnTo>
                    <a:pt x="5271" y="1001"/>
                  </a:lnTo>
                  <a:lnTo>
                    <a:pt x="8974" y="334"/>
                  </a:lnTo>
                  <a:lnTo>
                    <a:pt x="10108" y="101"/>
                  </a:lnTo>
                  <a:cubicBezTo>
                    <a:pt x="10274" y="101"/>
                    <a:pt x="10408" y="67"/>
                    <a:pt x="105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137"/>
            <p:cNvSpPr/>
            <p:nvPr/>
          </p:nvSpPr>
          <p:spPr>
            <a:xfrm>
              <a:off x="2242600" y="2292925"/>
              <a:ext cx="18375" cy="210175"/>
            </a:xfrm>
            <a:custGeom>
              <a:rect b="b" l="l" r="r" t="t"/>
              <a:pathLst>
                <a:path extrusionOk="0" h="8407" w="735">
                  <a:moveTo>
                    <a:pt x="735" y="0"/>
                  </a:moveTo>
                  <a:cubicBezTo>
                    <a:pt x="635" y="400"/>
                    <a:pt x="568" y="801"/>
                    <a:pt x="534" y="1201"/>
                  </a:cubicBezTo>
                  <a:cubicBezTo>
                    <a:pt x="434" y="1968"/>
                    <a:pt x="268" y="3036"/>
                    <a:pt x="134" y="4170"/>
                  </a:cubicBezTo>
                  <a:cubicBezTo>
                    <a:pt x="34" y="5171"/>
                    <a:pt x="1" y="6171"/>
                    <a:pt x="34" y="7172"/>
                  </a:cubicBezTo>
                  <a:cubicBezTo>
                    <a:pt x="67" y="7472"/>
                    <a:pt x="101" y="7806"/>
                    <a:pt x="168" y="8106"/>
                  </a:cubicBezTo>
                  <a:cubicBezTo>
                    <a:pt x="168" y="8206"/>
                    <a:pt x="201" y="8306"/>
                    <a:pt x="268" y="8406"/>
                  </a:cubicBezTo>
                  <a:cubicBezTo>
                    <a:pt x="301" y="8406"/>
                    <a:pt x="201" y="7939"/>
                    <a:pt x="201" y="7172"/>
                  </a:cubicBezTo>
                  <a:cubicBezTo>
                    <a:pt x="201" y="6205"/>
                    <a:pt x="234" y="5204"/>
                    <a:pt x="368" y="4203"/>
                  </a:cubicBezTo>
                  <a:cubicBezTo>
                    <a:pt x="468" y="3069"/>
                    <a:pt x="601" y="2002"/>
                    <a:pt x="668" y="1234"/>
                  </a:cubicBezTo>
                  <a:cubicBezTo>
                    <a:pt x="735" y="834"/>
                    <a:pt x="735" y="400"/>
                    <a:pt x="73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137"/>
            <p:cNvSpPr/>
            <p:nvPr/>
          </p:nvSpPr>
          <p:spPr>
            <a:xfrm>
              <a:off x="2504450" y="2403825"/>
              <a:ext cx="156825" cy="293575"/>
            </a:xfrm>
            <a:custGeom>
              <a:rect b="b" l="l" r="r" t="t"/>
              <a:pathLst>
                <a:path extrusionOk="0" h="11743" w="6273">
                  <a:moveTo>
                    <a:pt x="6205" y="1"/>
                  </a:moveTo>
                  <a:cubicBezTo>
                    <a:pt x="6172" y="1"/>
                    <a:pt x="4738" y="2569"/>
                    <a:pt x="3036" y="5838"/>
                  </a:cubicBezTo>
                  <a:cubicBezTo>
                    <a:pt x="1335" y="9074"/>
                    <a:pt x="1" y="11709"/>
                    <a:pt x="68" y="11742"/>
                  </a:cubicBezTo>
                  <a:cubicBezTo>
                    <a:pt x="68" y="11743"/>
                    <a:pt x="68" y="11743"/>
                    <a:pt x="68" y="11743"/>
                  </a:cubicBezTo>
                  <a:cubicBezTo>
                    <a:pt x="119" y="11743"/>
                    <a:pt x="1546" y="9153"/>
                    <a:pt x="3237" y="5938"/>
                  </a:cubicBezTo>
                  <a:cubicBezTo>
                    <a:pt x="4938" y="2703"/>
                    <a:pt x="6272" y="34"/>
                    <a:pt x="62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137"/>
            <p:cNvSpPr/>
            <p:nvPr/>
          </p:nvSpPr>
          <p:spPr>
            <a:xfrm>
              <a:off x="2943950" y="2324600"/>
              <a:ext cx="51725" cy="158475"/>
            </a:xfrm>
            <a:custGeom>
              <a:rect b="b" l="l" r="r" t="t"/>
              <a:pathLst>
                <a:path extrusionOk="0" h="6339" w="2069">
                  <a:moveTo>
                    <a:pt x="2068" y="1"/>
                  </a:moveTo>
                  <a:lnTo>
                    <a:pt x="2068" y="1"/>
                  </a:lnTo>
                  <a:cubicBezTo>
                    <a:pt x="1868" y="234"/>
                    <a:pt x="1701" y="534"/>
                    <a:pt x="1568" y="835"/>
                  </a:cubicBezTo>
                  <a:cubicBezTo>
                    <a:pt x="1234" y="1569"/>
                    <a:pt x="934" y="2302"/>
                    <a:pt x="667" y="3070"/>
                  </a:cubicBezTo>
                  <a:cubicBezTo>
                    <a:pt x="434" y="3803"/>
                    <a:pt x="234" y="4604"/>
                    <a:pt x="100" y="5371"/>
                  </a:cubicBezTo>
                  <a:cubicBezTo>
                    <a:pt x="33" y="5705"/>
                    <a:pt x="0" y="6038"/>
                    <a:pt x="0" y="6339"/>
                  </a:cubicBezTo>
                  <a:cubicBezTo>
                    <a:pt x="134" y="6038"/>
                    <a:pt x="200" y="5738"/>
                    <a:pt x="267" y="5405"/>
                  </a:cubicBezTo>
                  <a:cubicBezTo>
                    <a:pt x="400" y="4804"/>
                    <a:pt x="601" y="4004"/>
                    <a:pt x="901" y="3136"/>
                  </a:cubicBezTo>
                  <a:cubicBezTo>
                    <a:pt x="1168" y="2236"/>
                    <a:pt x="1501" y="1468"/>
                    <a:pt x="1735" y="901"/>
                  </a:cubicBezTo>
                  <a:cubicBezTo>
                    <a:pt x="1868" y="601"/>
                    <a:pt x="2002" y="301"/>
                    <a:pt x="206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137"/>
            <p:cNvSpPr/>
            <p:nvPr/>
          </p:nvSpPr>
          <p:spPr>
            <a:xfrm>
              <a:off x="2140025" y="2450525"/>
              <a:ext cx="90100" cy="26725"/>
            </a:xfrm>
            <a:custGeom>
              <a:rect b="b" l="l" r="r" t="t"/>
              <a:pathLst>
                <a:path extrusionOk="0" h="1069" w="3604">
                  <a:moveTo>
                    <a:pt x="3603" y="1"/>
                  </a:moveTo>
                  <a:cubicBezTo>
                    <a:pt x="3403" y="1"/>
                    <a:pt x="3236" y="34"/>
                    <a:pt x="3070" y="101"/>
                  </a:cubicBezTo>
                  <a:cubicBezTo>
                    <a:pt x="2703" y="167"/>
                    <a:pt x="2236" y="301"/>
                    <a:pt x="1769" y="434"/>
                  </a:cubicBezTo>
                  <a:cubicBezTo>
                    <a:pt x="1268" y="568"/>
                    <a:pt x="835" y="701"/>
                    <a:pt x="501" y="835"/>
                  </a:cubicBezTo>
                  <a:cubicBezTo>
                    <a:pt x="334" y="901"/>
                    <a:pt x="168" y="968"/>
                    <a:pt x="1" y="1068"/>
                  </a:cubicBezTo>
                  <a:cubicBezTo>
                    <a:pt x="168" y="1035"/>
                    <a:pt x="368" y="968"/>
                    <a:pt x="535" y="901"/>
                  </a:cubicBezTo>
                  <a:cubicBezTo>
                    <a:pt x="835" y="768"/>
                    <a:pt x="1268" y="634"/>
                    <a:pt x="1769" y="501"/>
                  </a:cubicBezTo>
                  <a:cubicBezTo>
                    <a:pt x="2269" y="334"/>
                    <a:pt x="2736" y="234"/>
                    <a:pt x="3070" y="134"/>
                  </a:cubicBezTo>
                  <a:cubicBezTo>
                    <a:pt x="3236" y="101"/>
                    <a:pt x="3437" y="34"/>
                    <a:pt x="360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137"/>
            <p:cNvSpPr/>
            <p:nvPr/>
          </p:nvSpPr>
          <p:spPr>
            <a:xfrm>
              <a:off x="2285125" y="2471350"/>
              <a:ext cx="331100" cy="95950"/>
            </a:xfrm>
            <a:custGeom>
              <a:rect b="b" l="l" r="r" t="t"/>
              <a:pathLst>
                <a:path extrusionOk="0" h="3838" w="13244">
                  <a:moveTo>
                    <a:pt x="13240" y="1"/>
                  </a:moveTo>
                  <a:cubicBezTo>
                    <a:pt x="13128" y="1"/>
                    <a:pt x="10204" y="823"/>
                    <a:pt x="6606" y="1870"/>
                  </a:cubicBezTo>
                  <a:cubicBezTo>
                    <a:pt x="2936" y="2937"/>
                    <a:pt x="1" y="3804"/>
                    <a:pt x="1" y="3838"/>
                  </a:cubicBezTo>
                  <a:cubicBezTo>
                    <a:pt x="1" y="3838"/>
                    <a:pt x="2970" y="3004"/>
                    <a:pt x="6639" y="1936"/>
                  </a:cubicBezTo>
                  <a:cubicBezTo>
                    <a:pt x="10308" y="902"/>
                    <a:pt x="13244" y="35"/>
                    <a:pt x="13244" y="2"/>
                  </a:cubicBezTo>
                  <a:cubicBezTo>
                    <a:pt x="13244" y="1"/>
                    <a:pt x="13243" y="1"/>
                    <a:pt x="1324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137"/>
            <p:cNvSpPr/>
            <p:nvPr/>
          </p:nvSpPr>
          <p:spPr>
            <a:xfrm>
              <a:off x="2621200" y="2382975"/>
              <a:ext cx="296925" cy="107625"/>
            </a:xfrm>
            <a:custGeom>
              <a:rect b="b" l="l" r="r" t="t"/>
              <a:pathLst>
                <a:path extrusionOk="0" h="4305" w="11877">
                  <a:moveTo>
                    <a:pt x="11876" y="1"/>
                  </a:moveTo>
                  <a:cubicBezTo>
                    <a:pt x="11876" y="1"/>
                    <a:pt x="9207" y="935"/>
                    <a:pt x="5938" y="2102"/>
                  </a:cubicBezTo>
                  <a:cubicBezTo>
                    <a:pt x="2669" y="3303"/>
                    <a:pt x="1" y="4270"/>
                    <a:pt x="34" y="4304"/>
                  </a:cubicBezTo>
                  <a:cubicBezTo>
                    <a:pt x="34" y="4304"/>
                    <a:pt x="35" y="4305"/>
                    <a:pt x="36" y="4305"/>
                  </a:cubicBezTo>
                  <a:cubicBezTo>
                    <a:pt x="124" y="4305"/>
                    <a:pt x="2758" y="3350"/>
                    <a:pt x="5972" y="2202"/>
                  </a:cubicBezTo>
                  <a:cubicBezTo>
                    <a:pt x="9241" y="1001"/>
                    <a:pt x="11876" y="34"/>
                    <a:pt x="1187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137"/>
            <p:cNvSpPr/>
            <p:nvPr/>
          </p:nvSpPr>
          <p:spPr>
            <a:xfrm>
              <a:off x="2245950" y="2276250"/>
              <a:ext cx="644650" cy="157625"/>
            </a:xfrm>
            <a:custGeom>
              <a:rect b="b" l="l" r="r" t="t"/>
              <a:pathLst>
                <a:path extrusionOk="0" h="6305" w="25786">
                  <a:moveTo>
                    <a:pt x="25785" y="0"/>
                  </a:moveTo>
                  <a:lnTo>
                    <a:pt x="25518" y="67"/>
                  </a:lnTo>
                  <a:lnTo>
                    <a:pt x="24785" y="267"/>
                  </a:lnTo>
                  <a:lnTo>
                    <a:pt x="22016" y="967"/>
                  </a:lnTo>
                  <a:lnTo>
                    <a:pt x="12909" y="3236"/>
                  </a:lnTo>
                  <a:cubicBezTo>
                    <a:pt x="9374" y="4136"/>
                    <a:pt x="6138" y="4904"/>
                    <a:pt x="3770" y="5437"/>
                  </a:cubicBezTo>
                  <a:lnTo>
                    <a:pt x="1001" y="6071"/>
                  </a:lnTo>
                  <a:lnTo>
                    <a:pt x="267" y="6238"/>
                  </a:lnTo>
                  <a:lnTo>
                    <a:pt x="1034" y="6104"/>
                  </a:lnTo>
                  <a:lnTo>
                    <a:pt x="3803" y="5504"/>
                  </a:lnTo>
                  <a:cubicBezTo>
                    <a:pt x="6138" y="4970"/>
                    <a:pt x="9374" y="4203"/>
                    <a:pt x="12943" y="3336"/>
                  </a:cubicBezTo>
                  <a:cubicBezTo>
                    <a:pt x="16512" y="2468"/>
                    <a:pt x="19714" y="1635"/>
                    <a:pt x="22049" y="1001"/>
                  </a:cubicBezTo>
                  <a:lnTo>
                    <a:pt x="24785" y="300"/>
                  </a:lnTo>
                  <a:lnTo>
                    <a:pt x="25518" y="100"/>
                  </a:lnTo>
                  <a:lnTo>
                    <a:pt x="25785" y="0"/>
                  </a:lnTo>
                  <a:close/>
                  <a:moveTo>
                    <a:pt x="267" y="6238"/>
                  </a:moveTo>
                  <a:lnTo>
                    <a:pt x="267" y="6238"/>
                  </a:lnTo>
                  <a:cubicBezTo>
                    <a:pt x="100" y="6271"/>
                    <a:pt x="0" y="6305"/>
                    <a:pt x="0" y="6305"/>
                  </a:cubicBezTo>
                  <a:lnTo>
                    <a:pt x="267" y="6238"/>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137"/>
            <p:cNvSpPr/>
            <p:nvPr/>
          </p:nvSpPr>
          <p:spPr>
            <a:xfrm>
              <a:off x="2317650" y="2156125"/>
              <a:ext cx="442850" cy="110150"/>
            </a:xfrm>
            <a:custGeom>
              <a:rect b="b" l="l" r="r" t="t"/>
              <a:pathLst>
                <a:path extrusionOk="0" h="4406" w="17714">
                  <a:moveTo>
                    <a:pt x="17710" y="1"/>
                  </a:moveTo>
                  <a:cubicBezTo>
                    <a:pt x="17580" y="1"/>
                    <a:pt x="13662" y="956"/>
                    <a:pt x="8841" y="2170"/>
                  </a:cubicBezTo>
                  <a:cubicBezTo>
                    <a:pt x="3937" y="3371"/>
                    <a:pt x="1" y="4371"/>
                    <a:pt x="1" y="4405"/>
                  </a:cubicBezTo>
                  <a:cubicBezTo>
                    <a:pt x="1" y="4405"/>
                    <a:pt x="2" y="4406"/>
                    <a:pt x="4" y="4406"/>
                  </a:cubicBezTo>
                  <a:cubicBezTo>
                    <a:pt x="134" y="4406"/>
                    <a:pt x="4053" y="3450"/>
                    <a:pt x="8874" y="2237"/>
                  </a:cubicBezTo>
                  <a:cubicBezTo>
                    <a:pt x="13744" y="1036"/>
                    <a:pt x="17714" y="35"/>
                    <a:pt x="17714" y="2"/>
                  </a:cubicBezTo>
                  <a:cubicBezTo>
                    <a:pt x="17714" y="1"/>
                    <a:pt x="17712" y="1"/>
                    <a:pt x="1771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137"/>
            <p:cNvSpPr/>
            <p:nvPr/>
          </p:nvSpPr>
          <p:spPr>
            <a:xfrm>
              <a:off x="2970625" y="2160325"/>
              <a:ext cx="16700" cy="193500"/>
            </a:xfrm>
            <a:custGeom>
              <a:rect b="b" l="l" r="r" t="t"/>
              <a:pathLst>
                <a:path extrusionOk="0" h="7740" w="668">
                  <a:moveTo>
                    <a:pt x="534" y="0"/>
                  </a:moveTo>
                  <a:cubicBezTo>
                    <a:pt x="501" y="34"/>
                    <a:pt x="501" y="67"/>
                    <a:pt x="501" y="100"/>
                  </a:cubicBezTo>
                  <a:lnTo>
                    <a:pt x="501" y="334"/>
                  </a:lnTo>
                  <a:cubicBezTo>
                    <a:pt x="534" y="601"/>
                    <a:pt x="568" y="868"/>
                    <a:pt x="568" y="1168"/>
                  </a:cubicBezTo>
                  <a:cubicBezTo>
                    <a:pt x="601" y="2069"/>
                    <a:pt x="568" y="2969"/>
                    <a:pt x="534" y="3903"/>
                  </a:cubicBezTo>
                  <a:cubicBezTo>
                    <a:pt x="468" y="4937"/>
                    <a:pt x="334" y="5905"/>
                    <a:pt x="201" y="6605"/>
                  </a:cubicBezTo>
                  <a:cubicBezTo>
                    <a:pt x="134" y="6905"/>
                    <a:pt x="101" y="7172"/>
                    <a:pt x="67" y="7439"/>
                  </a:cubicBezTo>
                  <a:lnTo>
                    <a:pt x="1" y="7639"/>
                  </a:lnTo>
                  <a:lnTo>
                    <a:pt x="1" y="7739"/>
                  </a:lnTo>
                  <a:cubicBezTo>
                    <a:pt x="1" y="7739"/>
                    <a:pt x="34" y="7739"/>
                    <a:pt x="34" y="7639"/>
                  </a:cubicBezTo>
                  <a:cubicBezTo>
                    <a:pt x="67" y="7572"/>
                    <a:pt x="101" y="7506"/>
                    <a:pt x="101" y="7439"/>
                  </a:cubicBezTo>
                  <a:cubicBezTo>
                    <a:pt x="134" y="7206"/>
                    <a:pt x="201" y="6939"/>
                    <a:pt x="267" y="6605"/>
                  </a:cubicBezTo>
                  <a:cubicBezTo>
                    <a:pt x="434" y="5704"/>
                    <a:pt x="568" y="4804"/>
                    <a:pt x="634" y="3870"/>
                  </a:cubicBezTo>
                  <a:cubicBezTo>
                    <a:pt x="668" y="2969"/>
                    <a:pt x="668" y="2035"/>
                    <a:pt x="634" y="1135"/>
                  </a:cubicBezTo>
                  <a:cubicBezTo>
                    <a:pt x="601" y="768"/>
                    <a:pt x="568" y="501"/>
                    <a:pt x="568" y="301"/>
                  </a:cubicBezTo>
                  <a:lnTo>
                    <a:pt x="534" y="67"/>
                  </a:lnTo>
                  <a:cubicBezTo>
                    <a:pt x="534" y="67"/>
                    <a:pt x="534" y="34"/>
                    <a:pt x="5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137"/>
            <p:cNvSpPr/>
            <p:nvPr/>
          </p:nvSpPr>
          <p:spPr>
            <a:xfrm>
              <a:off x="3089875" y="2152825"/>
              <a:ext cx="55075" cy="185975"/>
            </a:xfrm>
            <a:custGeom>
              <a:rect b="b" l="l" r="r" t="t"/>
              <a:pathLst>
                <a:path extrusionOk="0" h="7439" w="2203">
                  <a:moveTo>
                    <a:pt x="1" y="0"/>
                  </a:moveTo>
                  <a:lnTo>
                    <a:pt x="1" y="0"/>
                  </a:lnTo>
                  <a:cubicBezTo>
                    <a:pt x="34" y="34"/>
                    <a:pt x="34" y="67"/>
                    <a:pt x="34" y="67"/>
                  </a:cubicBezTo>
                  <a:lnTo>
                    <a:pt x="134" y="300"/>
                  </a:lnTo>
                  <a:cubicBezTo>
                    <a:pt x="234" y="467"/>
                    <a:pt x="334" y="734"/>
                    <a:pt x="501" y="1068"/>
                  </a:cubicBezTo>
                  <a:cubicBezTo>
                    <a:pt x="868" y="1902"/>
                    <a:pt x="1168" y="2769"/>
                    <a:pt x="1435" y="3669"/>
                  </a:cubicBezTo>
                  <a:cubicBezTo>
                    <a:pt x="1702" y="4570"/>
                    <a:pt x="1902" y="5471"/>
                    <a:pt x="2069" y="6371"/>
                  </a:cubicBezTo>
                  <a:cubicBezTo>
                    <a:pt x="2102" y="6738"/>
                    <a:pt x="2135" y="7005"/>
                    <a:pt x="2169" y="7205"/>
                  </a:cubicBezTo>
                  <a:lnTo>
                    <a:pt x="2202" y="7439"/>
                  </a:lnTo>
                  <a:lnTo>
                    <a:pt x="2202" y="7205"/>
                  </a:lnTo>
                  <a:cubicBezTo>
                    <a:pt x="2202" y="7005"/>
                    <a:pt x="2169" y="6705"/>
                    <a:pt x="2102" y="6371"/>
                  </a:cubicBezTo>
                  <a:cubicBezTo>
                    <a:pt x="2002" y="5437"/>
                    <a:pt x="1802" y="4537"/>
                    <a:pt x="1535" y="3636"/>
                  </a:cubicBezTo>
                  <a:cubicBezTo>
                    <a:pt x="1268" y="2735"/>
                    <a:pt x="935" y="1868"/>
                    <a:pt x="534" y="1034"/>
                  </a:cubicBezTo>
                  <a:cubicBezTo>
                    <a:pt x="401" y="701"/>
                    <a:pt x="267" y="434"/>
                    <a:pt x="167" y="267"/>
                  </a:cubicBezTo>
                  <a:cubicBezTo>
                    <a:pt x="134" y="200"/>
                    <a:pt x="101" y="134"/>
                    <a:pt x="67" y="67"/>
                  </a:cubicBezTo>
                  <a:cubicBezTo>
                    <a:pt x="34" y="0"/>
                    <a:pt x="1" y="0"/>
                    <a:pt x="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137"/>
            <p:cNvSpPr/>
            <p:nvPr/>
          </p:nvSpPr>
          <p:spPr>
            <a:xfrm>
              <a:off x="3196625" y="2094450"/>
              <a:ext cx="82575" cy="165975"/>
            </a:xfrm>
            <a:custGeom>
              <a:rect b="b" l="l" r="r" t="t"/>
              <a:pathLst>
                <a:path extrusionOk="0" h="6639" w="3303">
                  <a:moveTo>
                    <a:pt x="0" y="0"/>
                  </a:moveTo>
                  <a:lnTo>
                    <a:pt x="0" y="0"/>
                  </a:lnTo>
                  <a:cubicBezTo>
                    <a:pt x="34" y="100"/>
                    <a:pt x="100" y="167"/>
                    <a:pt x="134" y="267"/>
                  </a:cubicBezTo>
                  <a:cubicBezTo>
                    <a:pt x="267" y="467"/>
                    <a:pt x="401" y="701"/>
                    <a:pt x="567" y="934"/>
                  </a:cubicBezTo>
                  <a:cubicBezTo>
                    <a:pt x="934" y="1501"/>
                    <a:pt x="1401" y="2302"/>
                    <a:pt x="1835" y="3202"/>
                  </a:cubicBezTo>
                  <a:cubicBezTo>
                    <a:pt x="2302" y="4136"/>
                    <a:pt x="2669" y="5004"/>
                    <a:pt x="2902" y="5638"/>
                  </a:cubicBezTo>
                  <a:lnTo>
                    <a:pt x="3169" y="6371"/>
                  </a:lnTo>
                  <a:cubicBezTo>
                    <a:pt x="3203" y="6471"/>
                    <a:pt x="3236" y="6538"/>
                    <a:pt x="3303" y="6638"/>
                  </a:cubicBezTo>
                  <a:cubicBezTo>
                    <a:pt x="3269" y="6538"/>
                    <a:pt x="3269" y="6438"/>
                    <a:pt x="3236" y="6371"/>
                  </a:cubicBezTo>
                  <a:cubicBezTo>
                    <a:pt x="3169" y="6171"/>
                    <a:pt x="3103" y="5904"/>
                    <a:pt x="2969" y="5604"/>
                  </a:cubicBezTo>
                  <a:cubicBezTo>
                    <a:pt x="2669" y="4770"/>
                    <a:pt x="2335" y="3970"/>
                    <a:pt x="1935" y="3169"/>
                  </a:cubicBezTo>
                  <a:cubicBezTo>
                    <a:pt x="1535" y="2402"/>
                    <a:pt x="1101" y="1635"/>
                    <a:pt x="634" y="901"/>
                  </a:cubicBezTo>
                  <a:cubicBezTo>
                    <a:pt x="434" y="601"/>
                    <a:pt x="301" y="400"/>
                    <a:pt x="167" y="234"/>
                  </a:cubicBezTo>
                  <a:cubicBezTo>
                    <a:pt x="100" y="167"/>
                    <a:pt x="67" y="67"/>
                    <a:pt x="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137"/>
            <p:cNvSpPr/>
            <p:nvPr/>
          </p:nvSpPr>
          <p:spPr>
            <a:xfrm>
              <a:off x="3205800" y="2024400"/>
              <a:ext cx="163475" cy="22525"/>
            </a:xfrm>
            <a:custGeom>
              <a:rect b="b" l="l" r="r" t="t"/>
              <a:pathLst>
                <a:path extrusionOk="0" h="901" w="6539">
                  <a:moveTo>
                    <a:pt x="0" y="0"/>
                  </a:moveTo>
                  <a:cubicBezTo>
                    <a:pt x="67" y="0"/>
                    <a:pt x="167" y="34"/>
                    <a:pt x="234" y="34"/>
                  </a:cubicBezTo>
                  <a:lnTo>
                    <a:pt x="968" y="100"/>
                  </a:lnTo>
                  <a:cubicBezTo>
                    <a:pt x="1535" y="167"/>
                    <a:pt x="2369" y="234"/>
                    <a:pt x="3269" y="367"/>
                  </a:cubicBezTo>
                  <a:cubicBezTo>
                    <a:pt x="4170" y="501"/>
                    <a:pt x="4970" y="634"/>
                    <a:pt x="5571" y="734"/>
                  </a:cubicBezTo>
                  <a:lnTo>
                    <a:pt x="6271" y="834"/>
                  </a:lnTo>
                  <a:cubicBezTo>
                    <a:pt x="6105" y="767"/>
                    <a:pt x="5871" y="734"/>
                    <a:pt x="5571" y="667"/>
                  </a:cubicBezTo>
                  <a:cubicBezTo>
                    <a:pt x="5004" y="534"/>
                    <a:pt x="4170" y="400"/>
                    <a:pt x="3269" y="267"/>
                  </a:cubicBezTo>
                  <a:cubicBezTo>
                    <a:pt x="2369" y="167"/>
                    <a:pt x="1568" y="67"/>
                    <a:pt x="968" y="34"/>
                  </a:cubicBezTo>
                  <a:cubicBezTo>
                    <a:pt x="667" y="0"/>
                    <a:pt x="401" y="0"/>
                    <a:pt x="234" y="0"/>
                  </a:cubicBezTo>
                  <a:close/>
                  <a:moveTo>
                    <a:pt x="6271" y="834"/>
                  </a:moveTo>
                  <a:cubicBezTo>
                    <a:pt x="6338" y="867"/>
                    <a:pt x="6438" y="867"/>
                    <a:pt x="6538" y="901"/>
                  </a:cubicBezTo>
                  <a:cubicBezTo>
                    <a:pt x="6438" y="867"/>
                    <a:pt x="6371" y="834"/>
                    <a:pt x="6271" y="834"/>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137"/>
            <p:cNvSpPr/>
            <p:nvPr/>
          </p:nvSpPr>
          <p:spPr>
            <a:xfrm>
              <a:off x="3214975" y="1902625"/>
              <a:ext cx="129275" cy="23375"/>
            </a:xfrm>
            <a:custGeom>
              <a:rect b="b" l="l" r="r" t="t"/>
              <a:pathLst>
                <a:path extrusionOk="0" h="935" w="5171">
                  <a:moveTo>
                    <a:pt x="4403" y="1"/>
                  </a:moveTo>
                  <a:cubicBezTo>
                    <a:pt x="3770" y="1"/>
                    <a:pt x="3136" y="34"/>
                    <a:pt x="2535" y="134"/>
                  </a:cubicBezTo>
                  <a:cubicBezTo>
                    <a:pt x="1902" y="234"/>
                    <a:pt x="1301" y="401"/>
                    <a:pt x="701" y="635"/>
                  </a:cubicBezTo>
                  <a:cubicBezTo>
                    <a:pt x="501" y="701"/>
                    <a:pt x="300" y="768"/>
                    <a:pt x="200" y="835"/>
                  </a:cubicBezTo>
                  <a:cubicBezTo>
                    <a:pt x="134" y="868"/>
                    <a:pt x="67" y="902"/>
                    <a:pt x="0" y="935"/>
                  </a:cubicBezTo>
                  <a:cubicBezTo>
                    <a:pt x="67" y="902"/>
                    <a:pt x="134" y="902"/>
                    <a:pt x="200" y="868"/>
                  </a:cubicBezTo>
                  <a:lnTo>
                    <a:pt x="734" y="668"/>
                  </a:lnTo>
                  <a:cubicBezTo>
                    <a:pt x="1334" y="468"/>
                    <a:pt x="1935" y="335"/>
                    <a:pt x="2535" y="234"/>
                  </a:cubicBezTo>
                  <a:cubicBezTo>
                    <a:pt x="3136" y="134"/>
                    <a:pt x="3770" y="68"/>
                    <a:pt x="4370" y="68"/>
                  </a:cubicBezTo>
                  <a:lnTo>
                    <a:pt x="5171" y="68"/>
                  </a:lnTo>
                  <a:cubicBezTo>
                    <a:pt x="5104" y="34"/>
                    <a:pt x="5037" y="34"/>
                    <a:pt x="4970" y="34"/>
                  </a:cubicBezTo>
                  <a:cubicBezTo>
                    <a:pt x="4770" y="34"/>
                    <a:pt x="4570" y="1"/>
                    <a:pt x="440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137"/>
            <p:cNvSpPr/>
            <p:nvPr/>
          </p:nvSpPr>
          <p:spPr>
            <a:xfrm>
              <a:off x="2289300" y="2646500"/>
              <a:ext cx="231025" cy="51725"/>
            </a:xfrm>
            <a:custGeom>
              <a:rect b="b" l="l" r="r" t="t"/>
              <a:pathLst>
                <a:path extrusionOk="0" h="2069" w="9241">
                  <a:moveTo>
                    <a:pt x="9241" y="1"/>
                  </a:moveTo>
                  <a:cubicBezTo>
                    <a:pt x="9240" y="1"/>
                    <a:pt x="7139" y="434"/>
                    <a:pt x="4604" y="1001"/>
                  </a:cubicBezTo>
                  <a:cubicBezTo>
                    <a:pt x="2069" y="1568"/>
                    <a:pt x="1" y="2069"/>
                    <a:pt x="1" y="2069"/>
                  </a:cubicBezTo>
                  <a:cubicBezTo>
                    <a:pt x="1" y="2069"/>
                    <a:pt x="2102" y="1635"/>
                    <a:pt x="4637" y="1068"/>
                  </a:cubicBezTo>
                  <a:cubicBezTo>
                    <a:pt x="7172" y="501"/>
                    <a:pt x="9240" y="1"/>
                    <a:pt x="924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137"/>
            <p:cNvSpPr/>
            <p:nvPr/>
          </p:nvSpPr>
          <p:spPr>
            <a:xfrm>
              <a:off x="2520300" y="2667350"/>
              <a:ext cx="72575" cy="5025"/>
            </a:xfrm>
            <a:custGeom>
              <a:rect b="b" l="l" r="r" t="t"/>
              <a:pathLst>
                <a:path extrusionOk="0" h="201" w="2903">
                  <a:moveTo>
                    <a:pt x="1" y="1"/>
                  </a:moveTo>
                  <a:cubicBezTo>
                    <a:pt x="468" y="101"/>
                    <a:pt x="968" y="134"/>
                    <a:pt x="1435" y="167"/>
                  </a:cubicBezTo>
                  <a:cubicBezTo>
                    <a:pt x="1935" y="201"/>
                    <a:pt x="2436" y="201"/>
                    <a:pt x="2903" y="201"/>
                  </a:cubicBezTo>
                  <a:cubicBezTo>
                    <a:pt x="2436" y="134"/>
                    <a:pt x="1935" y="67"/>
                    <a:pt x="1435" y="67"/>
                  </a:cubicBezTo>
                  <a:cubicBezTo>
                    <a:pt x="968" y="34"/>
                    <a:pt x="468"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137"/>
            <p:cNvSpPr/>
            <p:nvPr/>
          </p:nvSpPr>
          <p:spPr>
            <a:xfrm>
              <a:off x="2662075" y="2543900"/>
              <a:ext cx="266875" cy="69300"/>
            </a:xfrm>
            <a:custGeom>
              <a:rect b="b" l="l" r="r" t="t"/>
              <a:pathLst>
                <a:path extrusionOk="0" h="2772" w="10675">
                  <a:moveTo>
                    <a:pt x="10670" y="0"/>
                  </a:moveTo>
                  <a:cubicBezTo>
                    <a:pt x="10547" y="0"/>
                    <a:pt x="8195" y="589"/>
                    <a:pt x="5338" y="1336"/>
                  </a:cubicBezTo>
                  <a:cubicBezTo>
                    <a:pt x="2369" y="2103"/>
                    <a:pt x="0" y="2737"/>
                    <a:pt x="0" y="2770"/>
                  </a:cubicBezTo>
                  <a:cubicBezTo>
                    <a:pt x="0" y="2771"/>
                    <a:pt x="2" y="2772"/>
                    <a:pt x="5" y="2772"/>
                  </a:cubicBezTo>
                  <a:cubicBezTo>
                    <a:pt x="128" y="2772"/>
                    <a:pt x="2480" y="2183"/>
                    <a:pt x="5338" y="1436"/>
                  </a:cubicBezTo>
                  <a:cubicBezTo>
                    <a:pt x="8306" y="669"/>
                    <a:pt x="10675" y="2"/>
                    <a:pt x="10675" y="2"/>
                  </a:cubicBezTo>
                  <a:cubicBezTo>
                    <a:pt x="10675" y="1"/>
                    <a:pt x="10673" y="0"/>
                    <a:pt x="1067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137"/>
            <p:cNvSpPr/>
            <p:nvPr/>
          </p:nvSpPr>
          <p:spPr>
            <a:xfrm>
              <a:off x="2295150" y="2819875"/>
              <a:ext cx="134275" cy="24300"/>
            </a:xfrm>
            <a:custGeom>
              <a:rect b="b" l="l" r="r" t="t"/>
              <a:pathLst>
                <a:path extrusionOk="0" h="972" w="5371">
                  <a:moveTo>
                    <a:pt x="5356" y="1"/>
                  </a:moveTo>
                  <a:cubicBezTo>
                    <a:pt x="5215" y="1"/>
                    <a:pt x="4073" y="221"/>
                    <a:pt x="2669" y="471"/>
                  </a:cubicBezTo>
                  <a:cubicBezTo>
                    <a:pt x="1201" y="704"/>
                    <a:pt x="0" y="971"/>
                    <a:pt x="0" y="971"/>
                  </a:cubicBezTo>
                  <a:cubicBezTo>
                    <a:pt x="0" y="971"/>
                    <a:pt x="1201" y="805"/>
                    <a:pt x="2702" y="538"/>
                  </a:cubicBezTo>
                  <a:cubicBezTo>
                    <a:pt x="4170" y="271"/>
                    <a:pt x="5371" y="37"/>
                    <a:pt x="5371" y="4"/>
                  </a:cubicBezTo>
                  <a:cubicBezTo>
                    <a:pt x="5371" y="2"/>
                    <a:pt x="5366" y="1"/>
                    <a:pt x="535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137"/>
            <p:cNvSpPr/>
            <p:nvPr/>
          </p:nvSpPr>
          <p:spPr>
            <a:xfrm>
              <a:off x="2481100" y="2739900"/>
              <a:ext cx="304425" cy="48450"/>
            </a:xfrm>
            <a:custGeom>
              <a:rect b="b" l="l" r="r" t="t"/>
              <a:pathLst>
                <a:path extrusionOk="0" h="1938" w="12177">
                  <a:moveTo>
                    <a:pt x="12176" y="1"/>
                  </a:moveTo>
                  <a:cubicBezTo>
                    <a:pt x="12176" y="1"/>
                    <a:pt x="9441" y="401"/>
                    <a:pt x="6072" y="935"/>
                  </a:cubicBezTo>
                  <a:cubicBezTo>
                    <a:pt x="2703" y="1468"/>
                    <a:pt x="1" y="1902"/>
                    <a:pt x="1" y="1935"/>
                  </a:cubicBezTo>
                  <a:cubicBezTo>
                    <a:pt x="1" y="1937"/>
                    <a:pt x="4" y="1937"/>
                    <a:pt x="12" y="1937"/>
                  </a:cubicBezTo>
                  <a:cubicBezTo>
                    <a:pt x="200" y="1937"/>
                    <a:pt x="2858" y="1516"/>
                    <a:pt x="6105" y="1001"/>
                  </a:cubicBezTo>
                  <a:cubicBezTo>
                    <a:pt x="9441" y="468"/>
                    <a:pt x="12176" y="34"/>
                    <a:pt x="1217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137"/>
            <p:cNvSpPr/>
            <p:nvPr/>
          </p:nvSpPr>
          <p:spPr>
            <a:xfrm>
              <a:off x="2784650" y="2749900"/>
              <a:ext cx="117625" cy="15050"/>
            </a:xfrm>
            <a:custGeom>
              <a:rect b="b" l="l" r="r" t="t"/>
              <a:pathLst>
                <a:path extrusionOk="0" h="602" w="4705">
                  <a:moveTo>
                    <a:pt x="4004" y="1"/>
                  </a:moveTo>
                  <a:cubicBezTo>
                    <a:pt x="3570" y="34"/>
                    <a:pt x="3003" y="68"/>
                    <a:pt x="2336" y="168"/>
                  </a:cubicBezTo>
                  <a:cubicBezTo>
                    <a:pt x="1669" y="234"/>
                    <a:pt x="1068" y="334"/>
                    <a:pt x="668" y="435"/>
                  </a:cubicBezTo>
                  <a:cubicBezTo>
                    <a:pt x="468" y="468"/>
                    <a:pt x="301" y="501"/>
                    <a:pt x="168" y="535"/>
                  </a:cubicBezTo>
                  <a:lnTo>
                    <a:pt x="1" y="601"/>
                  </a:lnTo>
                  <a:lnTo>
                    <a:pt x="168" y="601"/>
                  </a:lnTo>
                  <a:lnTo>
                    <a:pt x="668" y="501"/>
                  </a:lnTo>
                  <a:cubicBezTo>
                    <a:pt x="1102" y="435"/>
                    <a:pt x="1702" y="368"/>
                    <a:pt x="2336" y="268"/>
                  </a:cubicBezTo>
                  <a:cubicBezTo>
                    <a:pt x="3003" y="201"/>
                    <a:pt x="3603" y="134"/>
                    <a:pt x="4004" y="101"/>
                  </a:cubicBezTo>
                  <a:lnTo>
                    <a:pt x="4504" y="34"/>
                  </a:lnTo>
                  <a:lnTo>
                    <a:pt x="4704" y="34"/>
                  </a:lnTo>
                  <a:cubicBezTo>
                    <a:pt x="4638" y="1"/>
                    <a:pt x="4571" y="1"/>
                    <a:pt x="450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137"/>
            <p:cNvSpPr/>
            <p:nvPr/>
          </p:nvSpPr>
          <p:spPr>
            <a:xfrm>
              <a:off x="2290975" y="2950050"/>
              <a:ext cx="254375" cy="54225"/>
            </a:xfrm>
            <a:custGeom>
              <a:rect b="b" l="l" r="r" t="t"/>
              <a:pathLst>
                <a:path extrusionOk="0" h="2169" w="10175">
                  <a:moveTo>
                    <a:pt x="10174" y="1"/>
                  </a:moveTo>
                  <a:cubicBezTo>
                    <a:pt x="10141" y="1"/>
                    <a:pt x="10108" y="34"/>
                    <a:pt x="10074" y="34"/>
                  </a:cubicBezTo>
                  <a:lnTo>
                    <a:pt x="9774" y="167"/>
                  </a:lnTo>
                  <a:lnTo>
                    <a:pt x="10074" y="67"/>
                  </a:lnTo>
                  <a:lnTo>
                    <a:pt x="10174" y="1"/>
                  </a:lnTo>
                  <a:close/>
                  <a:moveTo>
                    <a:pt x="9774" y="167"/>
                  </a:moveTo>
                  <a:lnTo>
                    <a:pt x="9774" y="167"/>
                  </a:lnTo>
                  <a:cubicBezTo>
                    <a:pt x="9507" y="268"/>
                    <a:pt x="9140" y="401"/>
                    <a:pt x="8673" y="568"/>
                  </a:cubicBezTo>
                  <a:cubicBezTo>
                    <a:pt x="7472" y="968"/>
                    <a:pt x="6238" y="1302"/>
                    <a:pt x="4971" y="1568"/>
                  </a:cubicBezTo>
                  <a:cubicBezTo>
                    <a:pt x="3703" y="1802"/>
                    <a:pt x="2436" y="2002"/>
                    <a:pt x="1168" y="2102"/>
                  </a:cubicBezTo>
                  <a:cubicBezTo>
                    <a:pt x="668" y="2136"/>
                    <a:pt x="267" y="2169"/>
                    <a:pt x="0" y="2169"/>
                  </a:cubicBezTo>
                  <a:cubicBezTo>
                    <a:pt x="267" y="2169"/>
                    <a:pt x="668" y="2169"/>
                    <a:pt x="1168" y="2136"/>
                  </a:cubicBezTo>
                  <a:cubicBezTo>
                    <a:pt x="3736" y="1935"/>
                    <a:pt x="6272" y="1435"/>
                    <a:pt x="8707" y="601"/>
                  </a:cubicBezTo>
                  <a:cubicBezTo>
                    <a:pt x="9140" y="401"/>
                    <a:pt x="9541" y="268"/>
                    <a:pt x="9774" y="167"/>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137"/>
            <p:cNvSpPr/>
            <p:nvPr/>
          </p:nvSpPr>
          <p:spPr>
            <a:xfrm>
              <a:off x="2514475" y="2890850"/>
              <a:ext cx="386950" cy="90075"/>
            </a:xfrm>
            <a:custGeom>
              <a:rect b="b" l="l" r="r" t="t"/>
              <a:pathLst>
                <a:path extrusionOk="0" h="3603" w="15478">
                  <a:moveTo>
                    <a:pt x="15478" y="0"/>
                  </a:moveTo>
                  <a:lnTo>
                    <a:pt x="15344" y="34"/>
                  </a:lnTo>
                  <a:lnTo>
                    <a:pt x="14911" y="167"/>
                  </a:lnTo>
                  <a:lnTo>
                    <a:pt x="13276" y="667"/>
                  </a:lnTo>
                  <a:cubicBezTo>
                    <a:pt x="11875" y="1068"/>
                    <a:pt x="9974" y="1601"/>
                    <a:pt x="7806" y="2102"/>
                  </a:cubicBezTo>
                  <a:cubicBezTo>
                    <a:pt x="5671" y="2602"/>
                    <a:pt x="3703" y="2969"/>
                    <a:pt x="2302" y="3203"/>
                  </a:cubicBezTo>
                  <a:lnTo>
                    <a:pt x="634" y="3469"/>
                  </a:lnTo>
                  <a:lnTo>
                    <a:pt x="167" y="3570"/>
                  </a:lnTo>
                  <a:lnTo>
                    <a:pt x="0" y="3603"/>
                  </a:lnTo>
                  <a:lnTo>
                    <a:pt x="167" y="3603"/>
                  </a:lnTo>
                  <a:lnTo>
                    <a:pt x="634" y="3536"/>
                  </a:lnTo>
                  <a:cubicBezTo>
                    <a:pt x="1034" y="3469"/>
                    <a:pt x="1601" y="3403"/>
                    <a:pt x="2335" y="3269"/>
                  </a:cubicBezTo>
                  <a:cubicBezTo>
                    <a:pt x="3736" y="3069"/>
                    <a:pt x="5738" y="2702"/>
                    <a:pt x="7839" y="2202"/>
                  </a:cubicBezTo>
                  <a:cubicBezTo>
                    <a:pt x="9974" y="1702"/>
                    <a:pt x="11909" y="1168"/>
                    <a:pt x="13276" y="734"/>
                  </a:cubicBezTo>
                  <a:cubicBezTo>
                    <a:pt x="13977" y="534"/>
                    <a:pt x="14511" y="334"/>
                    <a:pt x="14911" y="200"/>
                  </a:cubicBezTo>
                  <a:lnTo>
                    <a:pt x="15344" y="67"/>
                  </a:lnTo>
                  <a:cubicBezTo>
                    <a:pt x="15378" y="34"/>
                    <a:pt x="15445" y="34"/>
                    <a:pt x="154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137"/>
            <p:cNvSpPr/>
            <p:nvPr/>
          </p:nvSpPr>
          <p:spPr>
            <a:xfrm>
              <a:off x="2284300" y="3068475"/>
              <a:ext cx="452025" cy="28000"/>
            </a:xfrm>
            <a:custGeom>
              <a:rect b="b" l="l" r="r" t="t"/>
              <a:pathLst>
                <a:path extrusionOk="0" h="1120" w="18081">
                  <a:moveTo>
                    <a:pt x="18080" y="0"/>
                  </a:moveTo>
                  <a:lnTo>
                    <a:pt x="17546" y="67"/>
                  </a:lnTo>
                  <a:cubicBezTo>
                    <a:pt x="17079" y="134"/>
                    <a:pt x="16412" y="234"/>
                    <a:pt x="15578" y="334"/>
                  </a:cubicBezTo>
                  <a:cubicBezTo>
                    <a:pt x="13911" y="534"/>
                    <a:pt x="11609" y="801"/>
                    <a:pt x="9074" y="901"/>
                  </a:cubicBezTo>
                  <a:cubicBezTo>
                    <a:pt x="7137" y="1003"/>
                    <a:pt x="5317" y="1046"/>
                    <a:pt x="3822" y="1046"/>
                  </a:cubicBezTo>
                  <a:cubicBezTo>
                    <a:pt x="3360" y="1046"/>
                    <a:pt x="2929" y="1042"/>
                    <a:pt x="2536" y="1034"/>
                  </a:cubicBezTo>
                  <a:cubicBezTo>
                    <a:pt x="1702" y="1001"/>
                    <a:pt x="1035" y="968"/>
                    <a:pt x="568" y="968"/>
                  </a:cubicBezTo>
                  <a:lnTo>
                    <a:pt x="1" y="968"/>
                  </a:lnTo>
                  <a:lnTo>
                    <a:pt x="534" y="1001"/>
                  </a:lnTo>
                  <a:cubicBezTo>
                    <a:pt x="1001" y="1034"/>
                    <a:pt x="1702" y="1068"/>
                    <a:pt x="2536" y="1101"/>
                  </a:cubicBezTo>
                  <a:cubicBezTo>
                    <a:pt x="3092" y="1112"/>
                    <a:pt x="3718" y="1120"/>
                    <a:pt x="4401" y="1120"/>
                  </a:cubicBezTo>
                  <a:cubicBezTo>
                    <a:pt x="5768" y="1120"/>
                    <a:pt x="7361" y="1090"/>
                    <a:pt x="9074" y="1001"/>
                  </a:cubicBezTo>
                  <a:cubicBezTo>
                    <a:pt x="11609" y="868"/>
                    <a:pt x="13911" y="601"/>
                    <a:pt x="15578" y="367"/>
                  </a:cubicBezTo>
                  <a:cubicBezTo>
                    <a:pt x="16412" y="267"/>
                    <a:pt x="17079" y="167"/>
                    <a:pt x="17546" y="100"/>
                  </a:cubicBezTo>
                  <a:lnTo>
                    <a:pt x="1808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137"/>
            <p:cNvSpPr/>
            <p:nvPr/>
          </p:nvSpPr>
          <p:spPr>
            <a:xfrm>
              <a:off x="2762150" y="3040950"/>
              <a:ext cx="145950" cy="5025"/>
            </a:xfrm>
            <a:custGeom>
              <a:rect b="b" l="l" r="r" t="t"/>
              <a:pathLst>
                <a:path extrusionOk="0" h="201" w="5838">
                  <a:moveTo>
                    <a:pt x="2936" y="1"/>
                  </a:moveTo>
                  <a:cubicBezTo>
                    <a:pt x="2102" y="1"/>
                    <a:pt x="1368" y="67"/>
                    <a:pt x="834" y="101"/>
                  </a:cubicBezTo>
                  <a:lnTo>
                    <a:pt x="234" y="167"/>
                  </a:lnTo>
                  <a:cubicBezTo>
                    <a:pt x="134" y="167"/>
                    <a:pt x="67" y="167"/>
                    <a:pt x="0" y="201"/>
                  </a:cubicBezTo>
                  <a:lnTo>
                    <a:pt x="234" y="201"/>
                  </a:lnTo>
                  <a:lnTo>
                    <a:pt x="834" y="167"/>
                  </a:lnTo>
                  <a:cubicBezTo>
                    <a:pt x="1368" y="134"/>
                    <a:pt x="2102" y="101"/>
                    <a:pt x="2902" y="101"/>
                  </a:cubicBezTo>
                  <a:lnTo>
                    <a:pt x="5838" y="101"/>
                  </a:lnTo>
                  <a:lnTo>
                    <a:pt x="5638" y="67"/>
                  </a:lnTo>
                  <a:lnTo>
                    <a:pt x="5004" y="34"/>
                  </a:lnTo>
                  <a:cubicBezTo>
                    <a:pt x="4470" y="1"/>
                    <a:pt x="3770" y="1"/>
                    <a:pt x="293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137"/>
            <p:cNvSpPr/>
            <p:nvPr/>
          </p:nvSpPr>
          <p:spPr>
            <a:xfrm>
              <a:off x="2119175" y="2627250"/>
              <a:ext cx="166825" cy="29375"/>
            </a:xfrm>
            <a:custGeom>
              <a:rect b="b" l="l" r="r" t="t"/>
              <a:pathLst>
                <a:path extrusionOk="0" h="1175" w="6673">
                  <a:moveTo>
                    <a:pt x="6654" y="0"/>
                  </a:moveTo>
                  <a:cubicBezTo>
                    <a:pt x="6479" y="0"/>
                    <a:pt x="5054" y="225"/>
                    <a:pt x="3337" y="537"/>
                  </a:cubicBezTo>
                  <a:cubicBezTo>
                    <a:pt x="1469" y="871"/>
                    <a:pt x="1" y="1171"/>
                    <a:pt x="1" y="1171"/>
                  </a:cubicBezTo>
                  <a:cubicBezTo>
                    <a:pt x="1" y="1173"/>
                    <a:pt x="7" y="1174"/>
                    <a:pt x="19" y="1174"/>
                  </a:cubicBezTo>
                  <a:cubicBezTo>
                    <a:pt x="190" y="1174"/>
                    <a:pt x="1588" y="950"/>
                    <a:pt x="3337" y="637"/>
                  </a:cubicBezTo>
                  <a:cubicBezTo>
                    <a:pt x="5171" y="304"/>
                    <a:pt x="6672" y="3"/>
                    <a:pt x="6672" y="3"/>
                  </a:cubicBezTo>
                  <a:cubicBezTo>
                    <a:pt x="6672" y="1"/>
                    <a:pt x="6666" y="0"/>
                    <a:pt x="665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137"/>
            <p:cNvSpPr/>
            <p:nvPr/>
          </p:nvSpPr>
          <p:spPr>
            <a:xfrm>
              <a:off x="2124200" y="2790625"/>
              <a:ext cx="155950" cy="15300"/>
            </a:xfrm>
            <a:custGeom>
              <a:rect b="b" l="l" r="r" t="t"/>
              <a:pathLst>
                <a:path extrusionOk="0" h="612" w="6238">
                  <a:moveTo>
                    <a:pt x="6170" y="0"/>
                  </a:moveTo>
                  <a:cubicBezTo>
                    <a:pt x="5871" y="0"/>
                    <a:pt x="4617" y="95"/>
                    <a:pt x="3136" y="240"/>
                  </a:cubicBezTo>
                  <a:cubicBezTo>
                    <a:pt x="1401" y="407"/>
                    <a:pt x="0" y="573"/>
                    <a:pt x="0" y="607"/>
                  </a:cubicBezTo>
                  <a:cubicBezTo>
                    <a:pt x="0" y="610"/>
                    <a:pt x="15" y="612"/>
                    <a:pt x="45" y="612"/>
                  </a:cubicBezTo>
                  <a:cubicBezTo>
                    <a:pt x="296" y="612"/>
                    <a:pt x="1582" y="489"/>
                    <a:pt x="3136" y="340"/>
                  </a:cubicBezTo>
                  <a:cubicBezTo>
                    <a:pt x="4837" y="173"/>
                    <a:pt x="6238" y="6"/>
                    <a:pt x="6238" y="6"/>
                  </a:cubicBezTo>
                  <a:cubicBezTo>
                    <a:pt x="6238" y="2"/>
                    <a:pt x="6214" y="0"/>
                    <a:pt x="617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137"/>
            <p:cNvSpPr/>
            <p:nvPr/>
          </p:nvSpPr>
          <p:spPr>
            <a:xfrm>
              <a:off x="2132525" y="2921375"/>
              <a:ext cx="161800" cy="5675"/>
            </a:xfrm>
            <a:custGeom>
              <a:rect b="b" l="l" r="r" t="t"/>
              <a:pathLst>
                <a:path extrusionOk="0" h="227" w="6472">
                  <a:moveTo>
                    <a:pt x="6183" y="0"/>
                  </a:moveTo>
                  <a:cubicBezTo>
                    <a:pt x="5677" y="0"/>
                    <a:pt x="4555" y="31"/>
                    <a:pt x="3236" y="80"/>
                  </a:cubicBezTo>
                  <a:cubicBezTo>
                    <a:pt x="1468" y="114"/>
                    <a:pt x="1" y="180"/>
                    <a:pt x="1" y="214"/>
                  </a:cubicBezTo>
                  <a:cubicBezTo>
                    <a:pt x="1" y="223"/>
                    <a:pt x="106" y="227"/>
                    <a:pt x="294" y="227"/>
                  </a:cubicBezTo>
                  <a:cubicBezTo>
                    <a:pt x="809" y="227"/>
                    <a:pt x="1942" y="196"/>
                    <a:pt x="3236" y="147"/>
                  </a:cubicBezTo>
                  <a:cubicBezTo>
                    <a:pt x="5038" y="114"/>
                    <a:pt x="6472" y="47"/>
                    <a:pt x="6472" y="14"/>
                  </a:cubicBezTo>
                  <a:cubicBezTo>
                    <a:pt x="6472" y="5"/>
                    <a:pt x="6369" y="0"/>
                    <a:pt x="61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137"/>
            <p:cNvSpPr/>
            <p:nvPr/>
          </p:nvSpPr>
          <p:spPr>
            <a:xfrm>
              <a:off x="2119175" y="3046800"/>
              <a:ext cx="145150" cy="37550"/>
            </a:xfrm>
            <a:custGeom>
              <a:rect b="b" l="l" r="r" t="t"/>
              <a:pathLst>
                <a:path extrusionOk="0" h="1502" w="5806">
                  <a:moveTo>
                    <a:pt x="1" y="0"/>
                  </a:moveTo>
                  <a:lnTo>
                    <a:pt x="1" y="0"/>
                  </a:lnTo>
                  <a:cubicBezTo>
                    <a:pt x="68" y="67"/>
                    <a:pt x="134" y="100"/>
                    <a:pt x="201" y="134"/>
                  </a:cubicBezTo>
                  <a:cubicBezTo>
                    <a:pt x="334" y="200"/>
                    <a:pt x="535" y="300"/>
                    <a:pt x="801" y="400"/>
                  </a:cubicBezTo>
                  <a:cubicBezTo>
                    <a:pt x="2102" y="967"/>
                    <a:pt x="3503" y="1301"/>
                    <a:pt x="4904" y="1434"/>
                  </a:cubicBezTo>
                  <a:cubicBezTo>
                    <a:pt x="5171" y="1501"/>
                    <a:pt x="5405" y="1501"/>
                    <a:pt x="5538" y="1501"/>
                  </a:cubicBezTo>
                  <a:lnTo>
                    <a:pt x="5805" y="1501"/>
                  </a:lnTo>
                  <a:cubicBezTo>
                    <a:pt x="5705" y="1468"/>
                    <a:pt x="5638" y="1468"/>
                    <a:pt x="5538" y="1468"/>
                  </a:cubicBezTo>
                  <a:lnTo>
                    <a:pt x="4904" y="1401"/>
                  </a:lnTo>
                  <a:cubicBezTo>
                    <a:pt x="4204" y="1301"/>
                    <a:pt x="3503" y="1168"/>
                    <a:pt x="2836" y="1001"/>
                  </a:cubicBezTo>
                  <a:cubicBezTo>
                    <a:pt x="2136" y="834"/>
                    <a:pt x="1469" y="601"/>
                    <a:pt x="801" y="334"/>
                  </a:cubicBezTo>
                  <a:cubicBezTo>
                    <a:pt x="568" y="234"/>
                    <a:pt x="368" y="167"/>
                    <a:pt x="201" y="100"/>
                  </a:cubicBezTo>
                  <a:cubicBezTo>
                    <a:pt x="134" y="67"/>
                    <a:pt x="68" y="33"/>
                    <a:pt x="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137"/>
            <p:cNvSpPr/>
            <p:nvPr/>
          </p:nvSpPr>
          <p:spPr>
            <a:xfrm>
              <a:off x="2115850" y="3129350"/>
              <a:ext cx="156800" cy="73400"/>
            </a:xfrm>
            <a:custGeom>
              <a:rect b="b" l="l" r="r" t="t"/>
              <a:pathLst>
                <a:path extrusionOk="0" h="2936" w="6272">
                  <a:moveTo>
                    <a:pt x="6272" y="0"/>
                  </a:moveTo>
                  <a:cubicBezTo>
                    <a:pt x="6172" y="34"/>
                    <a:pt x="6105" y="67"/>
                    <a:pt x="6038" y="101"/>
                  </a:cubicBezTo>
                  <a:cubicBezTo>
                    <a:pt x="5871" y="201"/>
                    <a:pt x="5671" y="367"/>
                    <a:pt x="5404" y="534"/>
                  </a:cubicBezTo>
                  <a:cubicBezTo>
                    <a:pt x="4003" y="1401"/>
                    <a:pt x="2536" y="2102"/>
                    <a:pt x="968" y="2602"/>
                  </a:cubicBezTo>
                  <a:cubicBezTo>
                    <a:pt x="668" y="2702"/>
                    <a:pt x="434" y="2769"/>
                    <a:pt x="267" y="2836"/>
                  </a:cubicBezTo>
                  <a:cubicBezTo>
                    <a:pt x="167" y="2869"/>
                    <a:pt x="101" y="2903"/>
                    <a:pt x="0" y="2936"/>
                  </a:cubicBezTo>
                  <a:cubicBezTo>
                    <a:pt x="101" y="2903"/>
                    <a:pt x="167" y="2903"/>
                    <a:pt x="267" y="2869"/>
                  </a:cubicBezTo>
                  <a:cubicBezTo>
                    <a:pt x="434" y="2836"/>
                    <a:pt x="701" y="2769"/>
                    <a:pt x="1001" y="2669"/>
                  </a:cubicBezTo>
                  <a:cubicBezTo>
                    <a:pt x="1768" y="2436"/>
                    <a:pt x="2536" y="2135"/>
                    <a:pt x="3303" y="1768"/>
                  </a:cubicBezTo>
                  <a:cubicBezTo>
                    <a:pt x="4037" y="1435"/>
                    <a:pt x="4737" y="1035"/>
                    <a:pt x="5438" y="568"/>
                  </a:cubicBezTo>
                  <a:cubicBezTo>
                    <a:pt x="5705" y="401"/>
                    <a:pt x="5905" y="267"/>
                    <a:pt x="6038" y="167"/>
                  </a:cubicBezTo>
                  <a:cubicBezTo>
                    <a:pt x="6138" y="101"/>
                    <a:pt x="6205" y="34"/>
                    <a:pt x="62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137"/>
            <p:cNvSpPr/>
            <p:nvPr/>
          </p:nvSpPr>
          <p:spPr>
            <a:xfrm>
              <a:off x="2376875" y="2342950"/>
              <a:ext cx="15025" cy="809775"/>
            </a:xfrm>
            <a:custGeom>
              <a:rect b="b" l="l" r="r" t="t"/>
              <a:pathLst>
                <a:path extrusionOk="0" h="32391" w="601">
                  <a:moveTo>
                    <a:pt x="0" y="1"/>
                  </a:moveTo>
                  <a:cubicBezTo>
                    <a:pt x="0" y="1"/>
                    <a:pt x="0" y="67"/>
                    <a:pt x="0" y="301"/>
                  </a:cubicBezTo>
                  <a:cubicBezTo>
                    <a:pt x="0" y="568"/>
                    <a:pt x="34" y="868"/>
                    <a:pt x="34" y="1268"/>
                  </a:cubicBezTo>
                  <a:cubicBezTo>
                    <a:pt x="67" y="2135"/>
                    <a:pt x="134" y="3303"/>
                    <a:pt x="200" y="4771"/>
                  </a:cubicBezTo>
                  <a:cubicBezTo>
                    <a:pt x="334" y="7739"/>
                    <a:pt x="467" y="11809"/>
                    <a:pt x="501" y="16346"/>
                  </a:cubicBezTo>
                  <a:cubicBezTo>
                    <a:pt x="534" y="20849"/>
                    <a:pt x="467" y="24952"/>
                    <a:pt x="367" y="27921"/>
                  </a:cubicBezTo>
                  <a:cubicBezTo>
                    <a:pt x="334" y="29388"/>
                    <a:pt x="300" y="30589"/>
                    <a:pt x="267" y="31423"/>
                  </a:cubicBezTo>
                  <a:cubicBezTo>
                    <a:pt x="234" y="31823"/>
                    <a:pt x="234" y="32157"/>
                    <a:pt x="234" y="32390"/>
                  </a:cubicBezTo>
                  <a:lnTo>
                    <a:pt x="267" y="31456"/>
                  </a:lnTo>
                  <a:cubicBezTo>
                    <a:pt x="334" y="30623"/>
                    <a:pt x="367" y="29422"/>
                    <a:pt x="434" y="27954"/>
                  </a:cubicBezTo>
                  <a:cubicBezTo>
                    <a:pt x="534" y="24985"/>
                    <a:pt x="601" y="20882"/>
                    <a:pt x="567" y="16379"/>
                  </a:cubicBezTo>
                  <a:cubicBezTo>
                    <a:pt x="534" y="11842"/>
                    <a:pt x="401" y="7739"/>
                    <a:pt x="267" y="4804"/>
                  </a:cubicBezTo>
                  <a:cubicBezTo>
                    <a:pt x="200" y="3303"/>
                    <a:pt x="134" y="2135"/>
                    <a:pt x="67" y="1302"/>
                  </a:cubicBezTo>
                  <a:cubicBezTo>
                    <a:pt x="67" y="868"/>
                    <a:pt x="34" y="534"/>
                    <a:pt x="34" y="301"/>
                  </a:cubicBezTo>
                  <a:cubicBezTo>
                    <a:pt x="0" y="101"/>
                    <a:pt x="0" y="1"/>
                    <a:pt x="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137"/>
            <p:cNvSpPr/>
            <p:nvPr/>
          </p:nvSpPr>
          <p:spPr>
            <a:xfrm>
              <a:off x="2531975" y="2305425"/>
              <a:ext cx="35050" cy="272725"/>
            </a:xfrm>
            <a:custGeom>
              <a:rect b="b" l="l" r="r" t="t"/>
              <a:pathLst>
                <a:path extrusionOk="0" h="10909" w="1402">
                  <a:moveTo>
                    <a:pt x="34" y="1"/>
                  </a:moveTo>
                  <a:lnTo>
                    <a:pt x="34" y="1"/>
                  </a:lnTo>
                  <a:cubicBezTo>
                    <a:pt x="1" y="1"/>
                    <a:pt x="301" y="2436"/>
                    <a:pt x="668" y="5438"/>
                  </a:cubicBezTo>
                  <a:cubicBezTo>
                    <a:pt x="1035" y="8473"/>
                    <a:pt x="1368" y="10908"/>
                    <a:pt x="1402" y="10908"/>
                  </a:cubicBezTo>
                  <a:cubicBezTo>
                    <a:pt x="1402" y="10908"/>
                    <a:pt x="1135" y="8473"/>
                    <a:pt x="768" y="5438"/>
                  </a:cubicBezTo>
                  <a:cubicBezTo>
                    <a:pt x="368" y="2436"/>
                    <a:pt x="67" y="1"/>
                    <a:pt x="3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137"/>
            <p:cNvSpPr/>
            <p:nvPr/>
          </p:nvSpPr>
          <p:spPr>
            <a:xfrm>
              <a:off x="2537825" y="2618975"/>
              <a:ext cx="12525" cy="82600"/>
            </a:xfrm>
            <a:custGeom>
              <a:rect b="b" l="l" r="r" t="t"/>
              <a:pathLst>
                <a:path extrusionOk="0" h="3304" w="501">
                  <a:moveTo>
                    <a:pt x="0" y="1"/>
                  </a:moveTo>
                  <a:cubicBezTo>
                    <a:pt x="0" y="34"/>
                    <a:pt x="67" y="768"/>
                    <a:pt x="200" y="1669"/>
                  </a:cubicBezTo>
                  <a:cubicBezTo>
                    <a:pt x="267" y="2202"/>
                    <a:pt x="367" y="2769"/>
                    <a:pt x="501" y="3303"/>
                  </a:cubicBezTo>
                  <a:cubicBezTo>
                    <a:pt x="467" y="2736"/>
                    <a:pt x="400" y="2202"/>
                    <a:pt x="300" y="1635"/>
                  </a:cubicBezTo>
                  <a:cubicBezTo>
                    <a:pt x="234" y="1102"/>
                    <a:pt x="134" y="568"/>
                    <a:pt x="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137"/>
            <p:cNvSpPr/>
            <p:nvPr/>
          </p:nvSpPr>
          <p:spPr>
            <a:xfrm>
              <a:off x="2590350" y="2689875"/>
              <a:ext cx="3375" cy="236025"/>
            </a:xfrm>
            <a:custGeom>
              <a:rect b="b" l="l" r="r" t="t"/>
              <a:pathLst>
                <a:path extrusionOk="0" h="9441" w="135">
                  <a:moveTo>
                    <a:pt x="1" y="0"/>
                  </a:moveTo>
                  <a:cubicBezTo>
                    <a:pt x="1" y="0"/>
                    <a:pt x="1" y="2135"/>
                    <a:pt x="1" y="4737"/>
                  </a:cubicBezTo>
                  <a:cubicBezTo>
                    <a:pt x="34" y="7305"/>
                    <a:pt x="67" y="9440"/>
                    <a:pt x="101" y="9440"/>
                  </a:cubicBezTo>
                  <a:cubicBezTo>
                    <a:pt x="134" y="9440"/>
                    <a:pt x="134" y="7339"/>
                    <a:pt x="101" y="4737"/>
                  </a:cubicBezTo>
                  <a:cubicBezTo>
                    <a:pt x="67" y="2135"/>
                    <a:pt x="34" y="0"/>
                    <a:pt x="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137"/>
            <p:cNvSpPr/>
            <p:nvPr/>
          </p:nvSpPr>
          <p:spPr>
            <a:xfrm>
              <a:off x="2559500" y="2944225"/>
              <a:ext cx="30875" cy="213500"/>
            </a:xfrm>
            <a:custGeom>
              <a:rect b="b" l="l" r="r" t="t"/>
              <a:pathLst>
                <a:path extrusionOk="0" h="8540" w="1235">
                  <a:moveTo>
                    <a:pt x="34" y="0"/>
                  </a:moveTo>
                  <a:lnTo>
                    <a:pt x="34" y="0"/>
                  </a:lnTo>
                  <a:cubicBezTo>
                    <a:pt x="0" y="0"/>
                    <a:pt x="234" y="1935"/>
                    <a:pt x="568" y="4270"/>
                  </a:cubicBezTo>
                  <a:cubicBezTo>
                    <a:pt x="901" y="6638"/>
                    <a:pt x="1168" y="8540"/>
                    <a:pt x="1201" y="8540"/>
                  </a:cubicBezTo>
                  <a:cubicBezTo>
                    <a:pt x="1235" y="8506"/>
                    <a:pt x="968" y="6605"/>
                    <a:pt x="668" y="4270"/>
                  </a:cubicBezTo>
                  <a:cubicBezTo>
                    <a:pt x="334" y="1902"/>
                    <a:pt x="67" y="0"/>
                    <a:pt x="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137"/>
            <p:cNvSpPr/>
            <p:nvPr/>
          </p:nvSpPr>
          <p:spPr>
            <a:xfrm>
              <a:off x="2725450" y="2271225"/>
              <a:ext cx="70075" cy="437850"/>
            </a:xfrm>
            <a:custGeom>
              <a:rect b="b" l="l" r="r" t="t"/>
              <a:pathLst>
                <a:path extrusionOk="0" h="17514" w="2803">
                  <a:moveTo>
                    <a:pt x="34" y="1"/>
                  </a:moveTo>
                  <a:cubicBezTo>
                    <a:pt x="1" y="1"/>
                    <a:pt x="601" y="3937"/>
                    <a:pt x="1368" y="8774"/>
                  </a:cubicBezTo>
                  <a:cubicBezTo>
                    <a:pt x="2135" y="13577"/>
                    <a:pt x="2769" y="17513"/>
                    <a:pt x="2803" y="17513"/>
                  </a:cubicBezTo>
                  <a:cubicBezTo>
                    <a:pt x="2803" y="17513"/>
                    <a:pt x="2235" y="13577"/>
                    <a:pt x="1468" y="8740"/>
                  </a:cubicBezTo>
                  <a:cubicBezTo>
                    <a:pt x="701" y="3904"/>
                    <a:pt x="67" y="1"/>
                    <a:pt x="3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137"/>
            <p:cNvSpPr/>
            <p:nvPr/>
          </p:nvSpPr>
          <p:spPr>
            <a:xfrm>
              <a:off x="2747125" y="2798275"/>
              <a:ext cx="23375" cy="194325"/>
            </a:xfrm>
            <a:custGeom>
              <a:rect b="b" l="l" r="r" t="t"/>
              <a:pathLst>
                <a:path extrusionOk="0" h="7773" w="935">
                  <a:moveTo>
                    <a:pt x="1" y="1"/>
                  </a:moveTo>
                  <a:cubicBezTo>
                    <a:pt x="1" y="1"/>
                    <a:pt x="168" y="1769"/>
                    <a:pt x="401" y="3903"/>
                  </a:cubicBezTo>
                  <a:cubicBezTo>
                    <a:pt x="668" y="6038"/>
                    <a:pt x="868" y="7773"/>
                    <a:pt x="901" y="7773"/>
                  </a:cubicBezTo>
                  <a:cubicBezTo>
                    <a:pt x="935" y="7773"/>
                    <a:pt x="735" y="6038"/>
                    <a:pt x="468" y="3903"/>
                  </a:cubicBezTo>
                  <a:cubicBezTo>
                    <a:pt x="234" y="1736"/>
                    <a:pt x="1"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137"/>
            <p:cNvSpPr/>
            <p:nvPr/>
          </p:nvSpPr>
          <p:spPr>
            <a:xfrm>
              <a:off x="2893900" y="2145300"/>
              <a:ext cx="336100" cy="121275"/>
            </a:xfrm>
            <a:custGeom>
              <a:rect b="b" l="l" r="r" t="t"/>
              <a:pathLst>
                <a:path extrusionOk="0" h="4851" w="13444">
                  <a:moveTo>
                    <a:pt x="13444" y="1"/>
                  </a:moveTo>
                  <a:lnTo>
                    <a:pt x="13310" y="101"/>
                  </a:lnTo>
                  <a:lnTo>
                    <a:pt x="12977" y="368"/>
                  </a:lnTo>
                  <a:cubicBezTo>
                    <a:pt x="12710" y="601"/>
                    <a:pt x="12276" y="902"/>
                    <a:pt x="11742" y="1269"/>
                  </a:cubicBezTo>
                  <a:cubicBezTo>
                    <a:pt x="11075" y="1702"/>
                    <a:pt x="10408" y="2102"/>
                    <a:pt x="9741" y="2469"/>
                  </a:cubicBezTo>
                  <a:cubicBezTo>
                    <a:pt x="8907" y="2903"/>
                    <a:pt x="8040" y="3270"/>
                    <a:pt x="7139" y="3604"/>
                  </a:cubicBezTo>
                  <a:cubicBezTo>
                    <a:pt x="6238" y="3937"/>
                    <a:pt x="5338" y="4204"/>
                    <a:pt x="4404" y="4404"/>
                  </a:cubicBezTo>
                  <a:cubicBezTo>
                    <a:pt x="3670" y="4538"/>
                    <a:pt x="2903" y="4671"/>
                    <a:pt x="2136" y="4738"/>
                  </a:cubicBezTo>
                  <a:cubicBezTo>
                    <a:pt x="1468" y="4804"/>
                    <a:pt x="935" y="4838"/>
                    <a:pt x="568" y="4838"/>
                  </a:cubicBezTo>
                  <a:lnTo>
                    <a:pt x="1" y="4838"/>
                  </a:lnTo>
                  <a:cubicBezTo>
                    <a:pt x="188" y="4847"/>
                    <a:pt x="378" y="4851"/>
                    <a:pt x="570" y="4851"/>
                  </a:cubicBezTo>
                  <a:cubicBezTo>
                    <a:pt x="1092" y="4851"/>
                    <a:pt x="1623" y="4820"/>
                    <a:pt x="2136" y="4771"/>
                  </a:cubicBezTo>
                  <a:cubicBezTo>
                    <a:pt x="2903" y="4704"/>
                    <a:pt x="3670" y="4604"/>
                    <a:pt x="4437" y="4437"/>
                  </a:cubicBezTo>
                  <a:cubicBezTo>
                    <a:pt x="5371" y="4237"/>
                    <a:pt x="6272" y="4004"/>
                    <a:pt x="7172" y="3670"/>
                  </a:cubicBezTo>
                  <a:cubicBezTo>
                    <a:pt x="8073" y="3337"/>
                    <a:pt x="8940" y="2970"/>
                    <a:pt x="9774" y="2536"/>
                  </a:cubicBezTo>
                  <a:cubicBezTo>
                    <a:pt x="10475" y="2169"/>
                    <a:pt x="11142" y="1769"/>
                    <a:pt x="11776" y="1302"/>
                  </a:cubicBezTo>
                  <a:cubicBezTo>
                    <a:pt x="12376" y="902"/>
                    <a:pt x="12910" y="468"/>
                    <a:pt x="1344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137"/>
            <p:cNvSpPr/>
            <p:nvPr/>
          </p:nvSpPr>
          <p:spPr>
            <a:xfrm>
              <a:off x="3230800" y="1877625"/>
              <a:ext cx="14225" cy="267700"/>
            </a:xfrm>
            <a:custGeom>
              <a:rect b="b" l="l" r="r" t="t"/>
              <a:pathLst>
                <a:path extrusionOk="0" h="10708" w="569">
                  <a:moveTo>
                    <a:pt x="501" y="0"/>
                  </a:moveTo>
                  <a:lnTo>
                    <a:pt x="501" y="334"/>
                  </a:lnTo>
                  <a:lnTo>
                    <a:pt x="501" y="1501"/>
                  </a:lnTo>
                  <a:cubicBezTo>
                    <a:pt x="501" y="2469"/>
                    <a:pt x="501" y="3803"/>
                    <a:pt x="435" y="5304"/>
                  </a:cubicBezTo>
                  <a:cubicBezTo>
                    <a:pt x="368" y="6805"/>
                    <a:pt x="268" y="8139"/>
                    <a:pt x="168" y="9140"/>
                  </a:cubicBezTo>
                  <a:cubicBezTo>
                    <a:pt x="101" y="9574"/>
                    <a:pt x="68" y="9974"/>
                    <a:pt x="34" y="10274"/>
                  </a:cubicBezTo>
                  <a:cubicBezTo>
                    <a:pt x="34" y="10408"/>
                    <a:pt x="1" y="10508"/>
                    <a:pt x="1" y="10608"/>
                  </a:cubicBezTo>
                  <a:cubicBezTo>
                    <a:pt x="1" y="10641"/>
                    <a:pt x="1" y="10675"/>
                    <a:pt x="1" y="10708"/>
                  </a:cubicBezTo>
                  <a:cubicBezTo>
                    <a:pt x="1" y="10708"/>
                    <a:pt x="1" y="10675"/>
                    <a:pt x="34" y="10608"/>
                  </a:cubicBezTo>
                  <a:cubicBezTo>
                    <a:pt x="34" y="10508"/>
                    <a:pt x="68" y="10408"/>
                    <a:pt x="68" y="10274"/>
                  </a:cubicBezTo>
                  <a:cubicBezTo>
                    <a:pt x="101" y="10007"/>
                    <a:pt x="168" y="9607"/>
                    <a:pt x="201" y="9140"/>
                  </a:cubicBezTo>
                  <a:cubicBezTo>
                    <a:pt x="335" y="8139"/>
                    <a:pt x="468" y="6805"/>
                    <a:pt x="501" y="5304"/>
                  </a:cubicBezTo>
                  <a:cubicBezTo>
                    <a:pt x="568" y="3803"/>
                    <a:pt x="568" y="2469"/>
                    <a:pt x="568" y="1468"/>
                  </a:cubicBezTo>
                  <a:cubicBezTo>
                    <a:pt x="568" y="1001"/>
                    <a:pt x="535" y="601"/>
                    <a:pt x="535" y="334"/>
                  </a:cubicBezTo>
                  <a:cubicBezTo>
                    <a:pt x="501" y="200"/>
                    <a:pt x="501" y="100"/>
                    <a:pt x="5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137"/>
            <p:cNvSpPr/>
            <p:nvPr/>
          </p:nvSpPr>
          <p:spPr>
            <a:xfrm>
              <a:off x="2972300" y="1867600"/>
              <a:ext cx="388625" cy="523750"/>
            </a:xfrm>
            <a:custGeom>
              <a:rect b="b" l="l" r="r" t="t"/>
              <a:pathLst>
                <a:path extrusionOk="0" h="20950" w="15545">
                  <a:moveTo>
                    <a:pt x="13843" y="1"/>
                  </a:moveTo>
                  <a:cubicBezTo>
                    <a:pt x="13843" y="1"/>
                    <a:pt x="13877" y="401"/>
                    <a:pt x="14044" y="1135"/>
                  </a:cubicBezTo>
                  <a:cubicBezTo>
                    <a:pt x="14210" y="1836"/>
                    <a:pt x="14511" y="2870"/>
                    <a:pt x="14844" y="4171"/>
                  </a:cubicBezTo>
                  <a:cubicBezTo>
                    <a:pt x="15278" y="5672"/>
                    <a:pt x="15445" y="7240"/>
                    <a:pt x="15378" y="8774"/>
                  </a:cubicBezTo>
                  <a:cubicBezTo>
                    <a:pt x="15278" y="10709"/>
                    <a:pt x="14310" y="12510"/>
                    <a:pt x="12743" y="13611"/>
                  </a:cubicBezTo>
                  <a:cubicBezTo>
                    <a:pt x="11942" y="14211"/>
                    <a:pt x="11108" y="14745"/>
                    <a:pt x="10274" y="15245"/>
                  </a:cubicBezTo>
                  <a:cubicBezTo>
                    <a:pt x="9440" y="15746"/>
                    <a:pt x="8640" y="16213"/>
                    <a:pt x="7873" y="16646"/>
                  </a:cubicBezTo>
                  <a:cubicBezTo>
                    <a:pt x="6371" y="17547"/>
                    <a:pt x="4970" y="18281"/>
                    <a:pt x="3803" y="18948"/>
                  </a:cubicBezTo>
                  <a:cubicBezTo>
                    <a:pt x="2635" y="19582"/>
                    <a:pt x="1668" y="20049"/>
                    <a:pt x="1001" y="20416"/>
                  </a:cubicBezTo>
                  <a:lnTo>
                    <a:pt x="267" y="20816"/>
                  </a:lnTo>
                  <a:lnTo>
                    <a:pt x="0" y="20949"/>
                  </a:lnTo>
                  <a:lnTo>
                    <a:pt x="267" y="20849"/>
                  </a:lnTo>
                  <a:lnTo>
                    <a:pt x="1034" y="20449"/>
                  </a:lnTo>
                  <a:cubicBezTo>
                    <a:pt x="1701" y="20115"/>
                    <a:pt x="2669" y="19648"/>
                    <a:pt x="3836" y="19015"/>
                  </a:cubicBezTo>
                  <a:cubicBezTo>
                    <a:pt x="5004" y="18381"/>
                    <a:pt x="6405" y="17614"/>
                    <a:pt x="7939" y="16746"/>
                  </a:cubicBezTo>
                  <a:cubicBezTo>
                    <a:pt x="8706" y="16313"/>
                    <a:pt x="9474" y="15846"/>
                    <a:pt x="10308" y="15345"/>
                  </a:cubicBezTo>
                  <a:cubicBezTo>
                    <a:pt x="11175" y="14845"/>
                    <a:pt x="12009" y="14311"/>
                    <a:pt x="12809" y="13711"/>
                  </a:cubicBezTo>
                  <a:cubicBezTo>
                    <a:pt x="14411" y="12577"/>
                    <a:pt x="15378" y="10775"/>
                    <a:pt x="15478" y="8807"/>
                  </a:cubicBezTo>
                  <a:cubicBezTo>
                    <a:pt x="15545" y="7240"/>
                    <a:pt x="15345" y="5672"/>
                    <a:pt x="14911" y="4171"/>
                  </a:cubicBezTo>
                  <a:cubicBezTo>
                    <a:pt x="14577" y="2903"/>
                    <a:pt x="14277" y="1869"/>
                    <a:pt x="14110" y="1135"/>
                  </a:cubicBezTo>
                  <a:cubicBezTo>
                    <a:pt x="14010" y="768"/>
                    <a:pt x="13944" y="501"/>
                    <a:pt x="13910" y="301"/>
                  </a:cubicBezTo>
                  <a:cubicBezTo>
                    <a:pt x="13877" y="101"/>
                    <a:pt x="13843" y="1"/>
                    <a:pt x="1384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137"/>
            <p:cNvSpPr/>
            <p:nvPr/>
          </p:nvSpPr>
          <p:spPr>
            <a:xfrm>
              <a:off x="2164225" y="2363800"/>
              <a:ext cx="35050" cy="608800"/>
            </a:xfrm>
            <a:custGeom>
              <a:rect b="b" l="l" r="r" t="t"/>
              <a:pathLst>
                <a:path extrusionOk="0" h="24352" w="1402">
                  <a:moveTo>
                    <a:pt x="1401" y="1"/>
                  </a:moveTo>
                  <a:lnTo>
                    <a:pt x="1401" y="1"/>
                  </a:lnTo>
                  <a:cubicBezTo>
                    <a:pt x="1368" y="668"/>
                    <a:pt x="1334" y="1602"/>
                    <a:pt x="1301" y="2736"/>
                  </a:cubicBezTo>
                  <a:cubicBezTo>
                    <a:pt x="1201" y="5037"/>
                    <a:pt x="1068" y="8206"/>
                    <a:pt x="901" y="11709"/>
                  </a:cubicBezTo>
                  <a:cubicBezTo>
                    <a:pt x="701" y="15211"/>
                    <a:pt x="467" y="18347"/>
                    <a:pt x="267" y="20649"/>
                  </a:cubicBezTo>
                  <a:lnTo>
                    <a:pt x="67" y="23351"/>
                  </a:lnTo>
                  <a:cubicBezTo>
                    <a:pt x="34" y="23684"/>
                    <a:pt x="0" y="23918"/>
                    <a:pt x="0" y="24084"/>
                  </a:cubicBezTo>
                  <a:lnTo>
                    <a:pt x="0" y="24351"/>
                  </a:lnTo>
                  <a:cubicBezTo>
                    <a:pt x="0" y="24351"/>
                    <a:pt x="0" y="24285"/>
                    <a:pt x="34" y="24084"/>
                  </a:cubicBezTo>
                  <a:cubicBezTo>
                    <a:pt x="34" y="23918"/>
                    <a:pt x="67" y="23651"/>
                    <a:pt x="100" y="23351"/>
                  </a:cubicBezTo>
                  <a:cubicBezTo>
                    <a:pt x="167" y="22683"/>
                    <a:pt x="267" y="21783"/>
                    <a:pt x="334" y="20649"/>
                  </a:cubicBezTo>
                  <a:cubicBezTo>
                    <a:pt x="567" y="18380"/>
                    <a:pt x="801" y="15211"/>
                    <a:pt x="968" y="11709"/>
                  </a:cubicBezTo>
                  <a:cubicBezTo>
                    <a:pt x="1168" y="8206"/>
                    <a:pt x="1301" y="5037"/>
                    <a:pt x="1368" y="2736"/>
                  </a:cubicBezTo>
                  <a:cubicBezTo>
                    <a:pt x="1401" y="1602"/>
                    <a:pt x="1401" y="668"/>
                    <a:pt x="14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137"/>
            <p:cNvSpPr/>
            <p:nvPr/>
          </p:nvSpPr>
          <p:spPr>
            <a:xfrm>
              <a:off x="2158375" y="3019275"/>
              <a:ext cx="33375" cy="252700"/>
            </a:xfrm>
            <a:custGeom>
              <a:rect b="b" l="l" r="r" t="t"/>
              <a:pathLst>
                <a:path extrusionOk="0" h="10108" w="1335">
                  <a:moveTo>
                    <a:pt x="34" y="0"/>
                  </a:moveTo>
                  <a:cubicBezTo>
                    <a:pt x="1" y="267"/>
                    <a:pt x="1" y="634"/>
                    <a:pt x="1" y="1134"/>
                  </a:cubicBezTo>
                  <a:cubicBezTo>
                    <a:pt x="1" y="2369"/>
                    <a:pt x="67" y="3636"/>
                    <a:pt x="201" y="4870"/>
                  </a:cubicBezTo>
                  <a:cubicBezTo>
                    <a:pt x="368" y="6138"/>
                    <a:pt x="601" y="7372"/>
                    <a:pt x="901" y="8606"/>
                  </a:cubicBezTo>
                  <a:cubicBezTo>
                    <a:pt x="1001" y="9073"/>
                    <a:pt x="1135" y="9440"/>
                    <a:pt x="1202" y="9707"/>
                  </a:cubicBezTo>
                  <a:cubicBezTo>
                    <a:pt x="1135" y="9407"/>
                    <a:pt x="1035" y="9073"/>
                    <a:pt x="935" y="8573"/>
                  </a:cubicBezTo>
                  <a:cubicBezTo>
                    <a:pt x="634" y="7372"/>
                    <a:pt x="434" y="6138"/>
                    <a:pt x="268" y="4870"/>
                  </a:cubicBezTo>
                  <a:cubicBezTo>
                    <a:pt x="134" y="3636"/>
                    <a:pt x="34" y="2369"/>
                    <a:pt x="34" y="1134"/>
                  </a:cubicBezTo>
                  <a:lnTo>
                    <a:pt x="34" y="0"/>
                  </a:lnTo>
                  <a:close/>
                  <a:moveTo>
                    <a:pt x="1202" y="9707"/>
                  </a:moveTo>
                  <a:lnTo>
                    <a:pt x="1202" y="9707"/>
                  </a:lnTo>
                  <a:cubicBezTo>
                    <a:pt x="1227" y="9782"/>
                    <a:pt x="1233" y="9857"/>
                    <a:pt x="1262" y="9932"/>
                  </a:cubicBezTo>
                  <a:lnTo>
                    <a:pt x="1262" y="9932"/>
                  </a:lnTo>
                  <a:cubicBezTo>
                    <a:pt x="1252" y="9857"/>
                    <a:pt x="1227" y="9782"/>
                    <a:pt x="1202" y="9707"/>
                  </a:cubicBezTo>
                  <a:close/>
                  <a:moveTo>
                    <a:pt x="1262" y="9932"/>
                  </a:moveTo>
                  <a:cubicBezTo>
                    <a:pt x="1266" y="9957"/>
                    <a:pt x="1268" y="9982"/>
                    <a:pt x="1268" y="10007"/>
                  </a:cubicBezTo>
                  <a:lnTo>
                    <a:pt x="1335" y="10108"/>
                  </a:lnTo>
                  <a:cubicBezTo>
                    <a:pt x="1335" y="10108"/>
                    <a:pt x="1335" y="10074"/>
                    <a:pt x="1302" y="10007"/>
                  </a:cubicBezTo>
                  <a:cubicBezTo>
                    <a:pt x="1285" y="9982"/>
                    <a:pt x="1272" y="9957"/>
                    <a:pt x="1262" y="9932"/>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137"/>
            <p:cNvSpPr/>
            <p:nvPr/>
          </p:nvSpPr>
          <p:spPr>
            <a:xfrm>
              <a:off x="2253450" y="2528075"/>
              <a:ext cx="8350" cy="712200"/>
            </a:xfrm>
            <a:custGeom>
              <a:rect b="b" l="l" r="r" t="t"/>
              <a:pathLst>
                <a:path extrusionOk="0" h="28488" w="334">
                  <a:moveTo>
                    <a:pt x="0" y="1"/>
                  </a:moveTo>
                  <a:lnTo>
                    <a:pt x="0" y="835"/>
                  </a:lnTo>
                  <a:cubicBezTo>
                    <a:pt x="34" y="1602"/>
                    <a:pt x="34" y="2636"/>
                    <a:pt x="67" y="3937"/>
                  </a:cubicBezTo>
                  <a:cubicBezTo>
                    <a:pt x="134" y="6539"/>
                    <a:pt x="201" y="10141"/>
                    <a:pt x="234" y="14111"/>
                  </a:cubicBezTo>
                  <a:cubicBezTo>
                    <a:pt x="267" y="18081"/>
                    <a:pt x="234" y="21683"/>
                    <a:pt x="234" y="24285"/>
                  </a:cubicBezTo>
                  <a:cubicBezTo>
                    <a:pt x="201" y="25553"/>
                    <a:pt x="201" y="26620"/>
                    <a:pt x="201" y="27354"/>
                  </a:cubicBezTo>
                  <a:lnTo>
                    <a:pt x="201" y="28188"/>
                  </a:lnTo>
                  <a:cubicBezTo>
                    <a:pt x="234" y="27988"/>
                    <a:pt x="234" y="27721"/>
                    <a:pt x="234" y="27354"/>
                  </a:cubicBezTo>
                  <a:cubicBezTo>
                    <a:pt x="234" y="26620"/>
                    <a:pt x="267" y="25553"/>
                    <a:pt x="267" y="24285"/>
                  </a:cubicBezTo>
                  <a:cubicBezTo>
                    <a:pt x="301" y="21683"/>
                    <a:pt x="334" y="18081"/>
                    <a:pt x="301" y="14111"/>
                  </a:cubicBezTo>
                  <a:cubicBezTo>
                    <a:pt x="267" y="10141"/>
                    <a:pt x="201" y="6539"/>
                    <a:pt x="134" y="3937"/>
                  </a:cubicBezTo>
                  <a:cubicBezTo>
                    <a:pt x="100" y="2636"/>
                    <a:pt x="34" y="1602"/>
                    <a:pt x="34" y="835"/>
                  </a:cubicBezTo>
                  <a:cubicBezTo>
                    <a:pt x="0" y="501"/>
                    <a:pt x="0" y="201"/>
                    <a:pt x="0" y="1"/>
                  </a:cubicBezTo>
                  <a:close/>
                  <a:moveTo>
                    <a:pt x="201" y="28188"/>
                  </a:moveTo>
                  <a:cubicBezTo>
                    <a:pt x="167" y="28421"/>
                    <a:pt x="201" y="28488"/>
                    <a:pt x="201" y="28488"/>
                  </a:cubicBezTo>
                  <a:lnTo>
                    <a:pt x="201" y="28188"/>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137"/>
            <p:cNvSpPr/>
            <p:nvPr/>
          </p:nvSpPr>
          <p:spPr>
            <a:xfrm>
              <a:off x="2380200" y="2204525"/>
              <a:ext cx="7525" cy="131775"/>
            </a:xfrm>
            <a:custGeom>
              <a:rect b="b" l="l" r="r" t="t"/>
              <a:pathLst>
                <a:path extrusionOk="0" h="5271" w="301">
                  <a:moveTo>
                    <a:pt x="1" y="0"/>
                  </a:moveTo>
                  <a:cubicBezTo>
                    <a:pt x="1" y="0"/>
                    <a:pt x="34" y="1201"/>
                    <a:pt x="101" y="2636"/>
                  </a:cubicBezTo>
                  <a:cubicBezTo>
                    <a:pt x="167" y="4103"/>
                    <a:pt x="268" y="5271"/>
                    <a:pt x="268" y="5271"/>
                  </a:cubicBezTo>
                  <a:cubicBezTo>
                    <a:pt x="301" y="5271"/>
                    <a:pt x="268" y="4103"/>
                    <a:pt x="201" y="2636"/>
                  </a:cubicBezTo>
                  <a:cubicBezTo>
                    <a:pt x="134" y="1201"/>
                    <a:pt x="34" y="0"/>
                    <a:pt x="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137"/>
            <p:cNvSpPr/>
            <p:nvPr/>
          </p:nvSpPr>
          <p:spPr>
            <a:xfrm>
              <a:off x="2530300" y="2158650"/>
              <a:ext cx="11700" cy="134300"/>
            </a:xfrm>
            <a:custGeom>
              <a:rect b="b" l="l" r="r" t="t"/>
              <a:pathLst>
                <a:path extrusionOk="0" h="5372" w="468">
                  <a:moveTo>
                    <a:pt x="1" y="1"/>
                  </a:moveTo>
                  <a:cubicBezTo>
                    <a:pt x="1" y="1"/>
                    <a:pt x="68" y="1202"/>
                    <a:pt x="201" y="2703"/>
                  </a:cubicBezTo>
                  <a:cubicBezTo>
                    <a:pt x="301" y="4170"/>
                    <a:pt x="435" y="5371"/>
                    <a:pt x="435" y="5371"/>
                  </a:cubicBezTo>
                  <a:cubicBezTo>
                    <a:pt x="468" y="5371"/>
                    <a:pt x="401" y="4170"/>
                    <a:pt x="268" y="2669"/>
                  </a:cubicBezTo>
                  <a:cubicBezTo>
                    <a:pt x="168" y="1202"/>
                    <a:pt x="34"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137"/>
            <p:cNvSpPr/>
            <p:nvPr/>
          </p:nvSpPr>
          <p:spPr>
            <a:xfrm>
              <a:off x="2673750" y="2131975"/>
              <a:ext cx="36725" cy="122600"/>
            </a:xfrm>
            <a:custGeom>
              <a:rect b="b" l="l" r="r" t="t"/>
              <a:pathLst>
                <a:path extrusionOk="0" h="4904" w="1469">
                  <a:moveTo>
                    <a:pt x="0" y="0"/>
                  </a:moveTo>
                  <a:lnTo>
                    <a:pt x="0" y="0"/>
                  </a:lnTo>
                  <a:cubicBezTo>
                    <a:pt x="0" y="0"/>
                    <a:pt x="301" y="1101"/>
                    <a:pt x="668" y="2469"/>
                  </a:cubicBezTo>
                  <a:cubicBezTo>
                    <a:pt x="1068" y="3803"/>
                    <a:pt x="1401" y="4904"/>
                    <a:pt x="1435" y="4904"/>
                  </a:cubicBezTo>
                  <a:cubicBezTo>
                    <a:pt x="1468" y="4904"/>
                    <a:pt x="1135" y="3803"/>
                    <a:pt x="768" y="2435"/>
                  </a:cubicBezTo>
                  <a:cubicBezTo>
                    <a:pt x="367" y="1068"/>
                    <a:pt x="34" y="0"/>
                    <a:pt x="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137"/>
            <p:cNvSpPr/>
            <p:nvPr/>
          </p:nvSpPr>
          <p:spPr>
            <a:xfrm>
              <a:off x="2405225" y="2101950"/>
              <a:ext cx="248525" cy="51725"/>
            </a:xfrm>
            <a:custGeom>
              <a:rect b="b" l="l" r="r" t="t"/>
              <a:pathLst>
                <a:path extrusionOk="0" h="2069" w="9941">
                  <a:moveTo>
                    <a:pt x="9841" y="0"/>
                  </a:moveTo>
                  <a:lnTo>
                    <a:pt x="9541" y="34"/>
                  </a:lnTo>
                  <a:lnTo>
                    <a:pt x="8473" y="201"/>
                  </a:lnTo>
                  <a:cubicBezTo>
                    <a:pt x="7572" y="334"/>
                    <a:pt x="6305" y="534"/>
                    <a:pt x="4937" y="834"/>
                  </a:cubicBezTo>
                  <a:cubicBezTo>
                    <a:pt x="3570" y="1135"/>
                    <a:pt x="2335" y="1435"/>
                    <a:pt x="1435" y="1668"/>
                  </a:cubicBezTo>
                  <a:lnTo>
                    <a:pt x="367" y="1968"/>
                  </a:lnTo>
                  <a:lnTo>
                    <a:pt x="100" y="2035"/>
                  </a:lnTo>
                  <a:lnTo>
                    <a:pt x="0" y="2069"/>
                  </a:lnTo>
                  <a:lnTo>
                    <a:pt x="100" y="2069"/>
                  </a:lnTo>
                  <a:lnTo>
                    <a:pt x="401" y="2002"/>
                  </a:lnTo>
                  <a:lnTo>
                    <a:pt x="1435" y="1768"/>
                  </a:lnTo>
                  <a:cubicBezTo>
                    <a:pt x="2335" y="1535"/>
                    <a:pt x="3570" y="1235"/>
                    <a:pt x="4937" y="968"/>
                  </a:cubicBezTo>
                  <a:cubicBezTo>
                    <a:pt x="6338" y="668"/>
                    <a:pt x="7572" y="434"/>
                    <a:pt x="8473" y="267"/>
                  </a:cubicBezTo>
                  <a:lnTo>
                    <a:pt x="9541" y="100"/>
                  </a:lnTo>
                  <a:lnTo>
                    <a:pt x="9841" y="34"/>
                  </a:lnTo>
                  <a:cubicBezTo>
                    <a:pt x="9874" y="34"/>
                    <a:pt x="9907" y="34"/>
                    <a:pt x="994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137"/>
            <p:cNvSpPr/>
            <p:nvPr/>
          </p:nvSpPr>
          <p:spPr>
            <a:xfrm>
              <a:off x="2448575" y="2117800"/>
              <a:ext cx="2550" cy="60050"/>
            </a:xfrm>
            <a:custGeom>
              <a:rect b="b" l="l" r="r" t="t"/>
              <a:pathLst>
                <a:path extrusionOk="0" h="2402" w="102">
                  <a:moveTo>
                    <a:pt x="68" y="0"/>
                  </a:moveTo>
                  <a:cubicBezTo>
                    <a:pt x="1" y="400"/>
                    <a:pt x="1" y="801"/>
                    <a:pt x="1" y="1201"/>
                  </a:cubicBezTo>
                  <a:cubicBezTo>
                    <a:pt x="1" y="1601"/>
                    <a:pt x="1" y="2002"/>
                    <a:pt x="34" y="2402"/>
                  </a:cubicBezTo>
                  <a:cubicBezTo>
                    <a:pt x="68" y="2002"/>
                    <a:pt x="101" y="1601"/>
                    <a:pt x="101" y="1201"/>
                  </a:cubicBezTo>
                  <a:cubicBezTo>
                    <a:pt x="101" y="801"/>
                    <a:pt x="101" y="40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137"/>
            <p:cNvSpPr/>
            <p:nvPr/>
          </p:nvSpPr>
          <p:spPr>
            <a:xfrm>
              <a:off x="2592025" y="2096950"/>
              <a:ext cx="10875" cy="53400"/>
            </a:xfrm>
            <a:custGeom>
              <a:rect b="b" l="l" r="r" t="t"/>
              <a:pathLst>
                <a:path extrusionOk="0" h="2136" w="435">
                  <a:moveTo>
                    <a:pt x="0" y="0"/>
                  </a:moveTo>
                  <a:lnTo>
                    <a:pt x="0" y="0"/>
                  </a:lnTo>
                  <a:cubicBezTo>
                    <a:pt x="34" y="367"/>
                    <a:pt x="100" y="734"/>
                    <a:pt x="167" y="1068"/>
                  </a:cubicBezTo>
                  <a:cubicBezTo>
                    <a:pt x="234" y="1435"/>
                    <a:pt x="301" y="1802"/>
                    <a:pt x="401" y="2135"/>
                  </a:cubicBezTo>
                  <a:lnTo>
                    <a:pt x="434" y="2135"/>
                  </a:lnTo>
                  <a:cubicBezTo>
                    <a:pt x="334" y="1435"/>
                    <a:pt x="201" y="701"/>
                    <a:pt x="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137"/>
            <p:cNvSpPr/>
            <p:nvPr/>
          </p:nvSpPr>
          <p:spPr>
            <a:xfrm>
              <a:off x="1530425" y="5148300"/>
              <a:ext cx="4594150" cy="5850"/>
            </a:xfrm>
            <a:custGeom>
              <a:rect b="b" l="l" r="r" t="t"/>
              <a:pathLst>
                <a:path extrusionOk="0" h="234" w="183766">
                  <a:moveTo>
                    <a:pt x="91900" y="0"/>
                  </a:moveTo>
                  <a:cubicBezTo>
                    <a:pt x="41130" y="0"/>
                    <a:pt x="1" y="67"/>
                    <a:pt x="1" y="134"/>
                  </a:cubicBezTo>
                  <a:cubicBezTo>
                    <a:pt x="1" y="167"/>
                    <a:pt x="41130" y="234"/>
                    <a:pt x="91900" y="234"/>
                  </a:cubicBezTo>
                  <a:cubicBezTo>
                    <a:pt x="142636" y="234"/>
                    <a:pt x="183765" y="167"/>
                    <a:pt x="183765" y="134"/>
                  </a:cubicBezTo>
                  <a:cubicBezTo>
                    <a:pt x="183765" y="67"/>
                    <a:pt x="142636" y="0"/>
                    <a:pt x="919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137"/>
            <p:cNvSpPr/>
            <p:nvPr/>
          </p:nvSpPr>
          <p:spPr>
            <a:xfrm>
              <a:off x="1615500" y="1324725"/>
              <a:ext cx="557850" cy="580450"/>
            </a:xfrm>
            <a:custGeom>
              <a:rect b="b" l="l" r="r" t="t"/>
              <a:pathLst>
                <a:path extrusionOk="0" h="23218" w="22314">
                  <a:moveTo>
                    <a:pt x="10341" y="0"/>
                  </a:moveTo>
                  <a:cubicBezTo>
                    <a:pt x="10041" y="0"/>
                    <a:pt x="9740" y="34"/>
                    <a:pt x="9440" y="67"/>
                  </a:cubicBezTo>
                  <a:cubicBezTo>
                    <a:pt x="9273" y="101"/>
                    <a:pt x="9073" y="134"/>
                    <a:pt x="8873" y="167"/>
                  </a:cubicBezTo>
                  <a:lnTo>
                    <a:pt x="8206" y="334"/>
                  </a:lnTo>
                  <a:cubicBezTo>
                    <a:pt x="5638" y="1001"/>
                    <a:pt x="3403" y="2636"/>
                    <a:pt x="1968" y="4904"/>
                  </a:cubicBezTo>
                  <a:cubicBezTo>
                    <a:pt x="968" y="6472"/>
                    <a:pt x="400" y="8240"/>
                    <a:pt x="300" y="10108"/>
                  </a:cubicBezTo>
                  <a:cubicBezTo>
                    <a:pt x="167" y="12209"/>
                    <a:pt x="667" y="14311"/>
                    <a:pt x="1768" y="16145"/>
                  </a:cubicBezTo>
                  <a:cubicBezTo>
                    <a:pt x="2969" y="18180"/>
                    <a:pt x="4770" y="19748"/>
                    <a:pt x="6972" y="20649"/>
                  </a:cubicBezTo>
                  <a:cubicBezTo>
                    <a:pt x="8106" y="21149"/>
                    <a:pt x="9307" y="21416"/>
                    <a:pt x="10541" y="21449"/>
                  </a:cubicBezTo>
                  <a:cubicBezTo>
                    <a:pt x="10782" y="21468"/>
                    <a:pt x="11023" y="21478"/>
                    <a:pt x="11265" y="21478"/>
                  </a:cubicBezTo>
                  <a:cubicBezTo>
                    <a:pt x="12299" y="21478"/>
                    <a:pt x="13337" y="21306"/>
                    <a:pt x="14310" y="20982"/>
                  </a:cubicBezTo>
                  <a:lnTo>
                    <a:pt x="14376" y="20960"/>
                  </a:lnTo>
                  <a:lnTo>
                    <a:pt x="14376" y="20960"/>
                  </a:lnTo>
                  <a:lnTo>
                    <a:pt x="20615" y="23150"/>
                  </a:lnTo>
                  <a:lnTo>
                    <a:pt x="20882" y="23217"/>
                  </a:lnTo>
                  <a:lnTo>
                    <a:pt x="20782" y="22950"/>
                  </a:lnTo>
                  <a:cubicBezTo>
                    <a:pt x="20258" y="21184"/>
                    <a:pt x="19703" y="19481"/>
                    <a:pt x="19178" y="17811"/>
                  </a:cubicBezTo>
                  <a:lnTo>
                    <a:pt x="19178" y="17811"/>
                  </a:lnTo>
                  <a:cubicBezTo>
                    <a:pt x="21391" y="15280"/>
                    <a:pt x="22313" y="11860"/>
                    <a:pt x="21649" y="8540"/>
                  </a:cubicBezTo>
                  <a:cubicBezTo>
                    <a:pt x="21349" y="7139"/>
                    <a:pt x="20815" y="5838"/>
                    <a:pt x="20014" y="4670"/>
                  </a:cubicBezTo>
                  <a:cubicBezTo>
                    <a:pt x="19347" y="3670"/>
                    <a:pt x="18480" y="2769"/>
                    <a:pt x="17513" y="2069"/>
                  </a:cubicBezTo>
                  <a:cubicBezTo>
                    <a:pt x="17112" y="1768"/>
                    <a:pt x="16645" y="1468"/>
                    <a:pt x="16212" y="1235"/>
                  </a:cubicBezTo>
                  <a:cubicBezTo>
                    <a:pt x="15811" y="1001"/>
                    <a:pt x="15378" y="834"/>
                    <a:pt x="14944" y="668"/>
                  </a:cubicBezTo>
                  <a:cubicBezTo>
                    <a:pt x="14611" y="534"/>
                    <a:pt x="14244" y="401"/>
                    <a:pt x="13877" y="334"/>
                  </a:cubicBezTo>
                  <a:cubicBezTo>
                    <a:pt x="13577" y="234"/>
                    <a:pt x="13243" y="167"/>
                    <a:pt x="12909" y="134"/>
                  </a:cubicBezTo>
                  <a:cubicBezTo>
                    <a:pt x="12609" y="67"/>
                    <a:pt x="12376" y="34"/>
                    <a:pt x="12142" y="0"/>
                  </a:cubicBezTo>
                  <a:lnTo>
                    <a:pt x="11208" y="0"/>
                  </a:lnTo>
                  <a:lnTo>
                    <a:pt x="11542" y="34"/>
                  </a:lnTo>
                  <a:lnTo>
                    <a:pt x="12109" y="67"/>
                  </a:lnTo>
                  <a:cubicBezTo>
                    <a:pt x="12342" y="101"/>
                    <a:pt x="12609" y="167"/>
                    <a:pt x="12909" y="201"/>
                  </a:cubicBezTo>
                  <a:cubicBezTo>
                    <a:pt x="13210" y="267"/>
                    <a:pt x="13543" y="334"/>
                    <a:pt x="13843" y="434"/>
                  </a:cubicBezTo>
                  <a:cubicBezTo>
                    <a:pt x="14244" y="534"/>
                    <a:pt x="14611" y="634"/>
                    <a:pt x="14978" y="801"/>
                  </a:cubicBezTo>
                  <a:cubicBezTo>
                    <a:pt x="15411" y="968"/>
                    <a:pt x="15811" y="1168"/>
                    <a:pt x="16212" y="1368"/>
                  </a:cubicBezTo>
                  <a:cubicBezTo>
                    <a:pt x="16679" y="1635"/>
                    <a:pt x="17079" y="1902"/>
                    <a:pt x="17479" y="2202"/>
                  </a:cubicBezTo>
                  <a:cubicBezTo>
                    <a:pt x="18447" y="2936"/>
                    <a:pt x="19247" y="3803"/>
                    <a:pt x="19914" y="4804"/>
                  </a:cubicBezTo>
                  <a:cubicBezTo>
                    <a:pt x="20682" y="5938"/>
                    <a:pt x="21215" y="7239"/>
                    <a:pt x="21482" y="8607"/>
                  </a:cubicBezTo>
                  <a:cubicBezTo>
                    <a:pt x="22149" y="11842"/>
                    <a:pt x="21215" y="15211"/>
                    <a:pt x="18980" y="17713"/>
                  </a:cubicBezTo>
                  <a:lnTo>
                    <a:pt x="18947" y="17746"/>
                  </a:lnTo>
                  <a:lnTo>
                    <a:pt x="18947" y="17813"/>
                  </a:lnTo>
                  <a:cubicBezTo>
                    <a:pt x="19420" y="19390"/>
                    <a:pt x="19953" y="21057"/>
                    <a:pt x="20461" y="22785"/>
                  </a:cubicBezTo>
                  <a:lnTo>
                    <a:pt x="20461" y="22785"/>
                  </a:lnTo>
                  <a:lnTo>
                    <a:pt x="14444" y="20715"/>
                  </a:lnTo>
                  <a:lnTo>
                    <a:pt x="14344" y="20715"/>
                  </a:lnTo>
                  <a:lnTo>
                    <a:pt x="14277" y="20749"/>
                  </a:lnTo>
                  <a:cubicBezTo>
                    <a:pt x="13249" y="21063"/>
                    <a:pt x="12198" y="21230"/>
                    <a:pt x="11142" y="21230"/>
                  </a:cubicBezTo>
                  <a:cubicBezTo>
                    <a:pt x="10964" y="21230"/>
                    <a:pt x="10786" y="21225"/>
                    <a:pt x="10608" y="21216"/>
                  </a:cubicBezTo>
                  <a:cubicBezTo>
                    <a:pt x="9374" y="21149"/>
                    <a:pt x="8206" y="20882"/>
                    <a:pt x="7072" y="20448"/>
                  </a:cubicBezTo>
                  <a:cubicBezTo>
                    <a:pt x="4970" y="19548"/>
                    <a:pt x="3202" y="18013"/>
                    <a:pt x="2002" y="16045"/>
                  </a:cubicBezTo>
                  <a:cubicBezTo>
                    <a:pt x="0" y="12643"/>
                    <a:pt x="67" y="8406"/>
                    <a:pt x="2135" y="5037"/>
                  </a:cubicBezTo>
                  <a:cubicBezTo>
                    <a:pt x="3536" y="2802"/>
                    <a:pt x="5704" y="1168"/>
                    <a:pt x="8273" y="467"/>
                  </a:cubicBezTo>
                  <a:lnTo>
                    <a:pt x="8907" y="267"/>
                  </a:lnTo>
                  <a:cubicBezTo>
                    <a:pt x="9107" y="234"/>
                    <a:pt x="9273" y="201"/>
                    <a:pt x="9474" y="201"/>
                  </a:cubicBezTo>
                  <a:cubicBezTo>
                    <a:pt x="9740" y="134"/>
                    <a:pt x="10041" y="67"/>
                    <a:pt x="10374" y="67"/>
                  </a:cubicBezTo>
                  <a:lnTo>
                    <a:pt x="10908" y="34"/>
                  </a:lnTo>
                  <a:cubicBezTo>
                    <a:pt x="10965" y="34"/>
                    <a:pt x="11022" y="10"/>
                    <a:pt x="11079" y="2"/>
                  </a:cubicBezTo>
                  <a:lnTo>
                    <a:pt x="11079" y="2"/>
                  </a:lnTo>
                  <a:cubicBezTo>
                    <a:pt x="11110" y="18"/>
                    <a:pt x="11134" y="25"/>
                    <a:pt x="11154" y="25"/>
                  </a:cubicBezTo>
                  <a:cubicBezTo>
                    <a:pt x="11175" y="25"/>
                    <a:pt x="11191" y="17"/>
                    <a:pt x="1120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137"/>
            <p:cNvSpPr/>
            <p:nvPr/>
          </p:nvSpPr>
          <p:spPr>
            <a:xfrm>
              <a:off x="1789775" y="1499950"/>
              <a:ext cx="201000" cy="196725"/>
            </a:xfrm>
            <a:custGeom>
              <a:rect b="b" l="l" r="r" t="t"/>
              <a:pathLst>
                <a:path extrusionOk="0" h="7869" w="8040">
                  <a:moveTo>
                    <a:pt x="4377" y="0"/>
                  </a:moveTo>
                  <a:cubicBezTo>
                    <a:pt x="3713" y="0"/>
                    <a:pt x="3031" y="186"/>
                    <a:pt x="2403" y="597"/>
                  </a:cubicBezTo>
                  <a:cubicBezTo>
                    <a:pt x="1" y="2165"/>
                    <a:pt x="268" y="5767"/>
                    <a:pt x="2903" y="6968"/>
                  </a:cubicBezTo>
                  <a:lnTo>
                    <a:pt x="2903" y="7869"/>
                  </a:lnTo>
                  <a:lnTo>
                    <a:pt x="6072" y="7835"/>
                  </a:lnTo>
                  <a:lnTo>
                    <a:pt x="6072" y="6868"/>
                  </a:lnTo>
                  <a:cubicBezTo>
                    <a:pt x="7306" y="6234"/>
                    <a:pt x="8040" y="4967"/>
                    <a:pt x="8040" y="3599"/>
                  </a:cubicBezTo>
                  <a:cubicBezTo>
                    <a:pt x="7991" y="1481"/>
                    <a:pt x="6251" y="0"/>
                    <a:pt x="43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137"/>
            <p:cNvSpPr/>
            <p:nvPr/>
          </p:nvSpPr>
          <p:spPr>
            <a:xfrm>
              <a:off x="1803950" y="1498175"/>
              <a:ext cx="186825" cy="201850"/>
            </a:xfrm>
            <a:custGeom>
              <a:rect b="b" l="l" r="r" t="t"/>
              <a:pathLst>
                <a:path extrusionOk="0" h="8074" w="7473">
                  <a:moveTo>
                    <a:pt x="4070" y="1"/>
                  </a:moveTo>
                  <a:cubicBezTo>
                    <a:pt x="3704" y="1"/>
                    <a:pt x="3370" y="1"/>
                    <a:pt x="3036" y="101"/>
                  </a:cubicBezTo>
                  <a:cubicBezTo>
                    <a:pt x="2669" y="168"/>
                    <a:pt x="2336" y="301"/>
                    <a:pt x="2002" y="468"/>
                  </a:cubicBezTo>
                  <a:cubicBezTo>
                    <a:pt x="1302" y="868"/>
                    <a:pt x="768" y="1468"/>
                    <a:pt x="435" y="2202"/>
                  </a:cubicBezTo>
                  <a:cubicBezTo>
                    <a:pt x="68" y="2970"/>
                    <a:pt x="1" y="3870"/>
                    <a:pt x="201" y="4704"/>
                  </a:cubicBezTo>
                  <a:cubicBezTo>
                    <a:pt x="495" y="5748"/>
                    <a:pt x="1235" y="6633"/>
                    <a:pt x="2236" y="7108"/>
                  </a:cubicBezTo>
                  <a:lnTo>
                    <a:pt x="2236" y="7108"/>
                  </a:lnTo>
                  <a:lnTo>
                    <a:pt x="2236" y="7973"/>
                  </a:lnTo>
                  <a:lnTo>
                    <a:pt x="2236" y="8073"/>
                  </a:lnTo>
                  <a:lnTo>
                    <a:pt x="2336" y="8073"/>
                  </a:lnTo>
                  <a:lnTo>
                    <a:pt x="5538" y="8006"/>
                  </a:lnTo>
                  <a:lnTo>
                    <a:pt x="5605" y="8006"/>
                  </a:lnTo>
                  <a:lnTo>
                    <a:pt x="5605" y="7906"/>
                  </a:lnTo>
                  <a:lnTo>
                    <a:pt x="5605" y="6988"/>
                  </a:lnTo>
                  <a:lnTo>
                    <a:pt x="5605" y="6988"/>
                  </a:lnTo>
                  <a:cubicBezTo>
                    <a:pt x="6091" y="6721"/>
                    <a:pt x="6513" y="6329"/>
                    <a:pt x="6839" y="5905"/>
                  </a:cubicBezTo>
                  <a:cubicBezTo>
                    <a:pt x="7073" y="5538"/>
                    <a:pt x="7239" y="5138"/>
                    <a:pt x="7339" y="4737"/>
                  </a:cubicBezTo>
                  <a:cubicBezTo>
                    <a:pt x="7406" y="4471"/>
                    <a:pt x="7440" y="4204"/>
                    <a:pt x="7473" y="3937"/>
                  </a:cubicBezTo>
                  <a:cubicBezTo>
                    <a:pt x="7473" y="3837"/>
                    <a:pt x="7473" y="3770"/>
                    <a:pt x="7473" y="3670"/>
                  </a:cubicBezTo>
                  <a:cubicBezTo>
                    <a:pt x="7406" y="4037"/>
                    <a:pt x="7339" y="4404"/>
                    <a:pt x="7239" y="4737"/>
                  </a:cubicBezTo>
                  <a:cubicBezTo>
                    <a:pt x="6973" y="5671"/>
                    <a:pt x="6305" y="6439"/>
                    <a:pt x="5471" y="6906"/>
                  </a:cubicBezTo>
                  <a:lnTo>
                    <a:pt x="5438" y="6906"/>
                  </a:lnTo>
                  <a:lnTo>
                    <a:pt x="5438" y="6939"/>
                  </a:lnTo>
                  <a:lnTo>
                    <a:pt x="5438" y="7840"/>
                  </a:lnTo>
                  <a:lnTo>
                    <a:pt x="5438" y="7840"/>
                  </a:lnTo>
                  <a:lnTo>
                    <a:pt x="2436" y="7872"/>
                  </a:lnTo>
                  <a:lnTo>
                    <a:pt x="2436" y="7872"/>
                  </a:lnTo>
                  <a:lnTo>
                    <a:pt x="2436" y="7039"/>
                  </a:lnTo>
                  <a:lnTo>
                    <a:pt x="2436" y="6972"/>
                  </a:lnTo>
                  <a:lnTo>
                    <a:pt x="2369" y="6939"/>
                  </a:lnTo>
                  <a:cubicBezTo>
                    <a:pt x="1402" y="6505"/>
                    <a:pt x="668" y="5671"/>
                    <a:pt x="401" y="4637"/>
                  </a:cubicBezTo>
                  <a:cubicBezTo>
                    <a:pt x="201" y="3837"/>
                    <a:pt x="268" y="3003"/>
                    <a:pt x="601" y="2269"/>
                  </a:cubicBezTo>
                  <a:cubicBezTo>
                    <a:pt x="935" y="1602"/>
                    <a:pt x="1435" y="1001"/>
                    <a:pt x="2102" y="635"/>
                  </a:cubicBezTo>
                  <a:cubicBezTo>
                    <a:pt x="2403" y="468"/>
                    <a:pt x="2736" y="368"/>
                    <a:pt x="3070" y="268"/>
                  </a:cubicBezTo>
                  <a:cubicBezTo>
                    <a:pt x="3314" y="219"/>
                    <a:pt x="3540" y="188"/>
                    <a:pt x="3775" y="188"/>
                  </a:cubicBezTo>
                  <a:cubicBezTo>
                    <a:pt x="3861" y="188"/>
                    <a:pt x="3948" y="192"/>
                    <a:pt x="4037" y="201"/>
                  </a:cubicBezTo>
                  <a:cubicBezTo>
                    <a:pt x="5538" y="268"/>
                    <a:pt x="6839" y="1302"/>
                    <a:pt x="7273" y="2736"/>
                  </a:cubicBezTo>
                  <a:cubicBezTo>
                    <a:pt x="7373" y="3036"/>
                    <a:pt x="7406" y="3370"/>
                    <a:pt x="7473" y="3670"/>
                  </a:cubicBezTo>
                  <a:cubicBezTo>
                    <a:pt x="7473" y="3336"/>
                    <a:pt x="7440" y="3036"/>
                    <a:pt x="7373" y="2703"/>
                  </a:cubicBezTo>
                  <a:cubicBezTo>
                    <a:pt x="7106" y="1835"/>
                    <a:pt x="6572" y="1068"/>
                    <a:pt x="5805" y="601"/>
                  </a:cubicBezTo>
                  <a:cubicBezTo>
                    <a:pt x="5271" y="268"/>
                    <a:pt x="4671" y="67"/>
                    <a:pt x="40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137"/>
            <p:cNvSpPr/>
            <p:nvPr/>
          </p:nvSpPr>
          <p:spPr>
            <a:xfrm>
              <a:off x="1850650" y="1590950"/>
              <a:ext cx="100925" cy="104900"/>
            </a:xfrm>
            <a:custGeom>
              <a:rect b="b" l="l" r="r" t="t"/>
              <a:pathLst>
                <a:path extrusionOk="0" h="4196" w="4037">
                  <a:moveTo>
                    <a:pt x="2970" y="527"/>
                  </a:moveTo>
                  <a:lnTo>
                    <a:pt x="2970" y="527"/>
                  </a:lnTo>
                  <a:cubicBezTo>
                    <a:pt x="2964" y="552"/>
                    <a:pt x="2958" y="575"/>
                    <a:pt x="2950" y="597"/>
                  </a:cubicBezTo>
                  <a:lnTo>
                    <a:pt x="2950" y="597"/>
                  </a:lnTo>
                  <a:cubicBezTo>
                    <a:pt x="2957" y="585"/>
                    <a:pt x="2963" y="572"/>
                    <a:pt x="2970" y="559"/>
                  </a:cubicBezTo>
                  <a:cubicBezTo>
                    <a:pt x="2970" y="549"/>
                    <a:pt x="2970" y="538"/>
                    <a:pt x="2970" y="527"/>
                  </a:cubicBezTo>
                  <a:close/>
                  <a:moveTo>
                    <a:pt x="1435" y="67"/>
                  </a:moveTo>
                  <a:cubicBezTo>
                    <a:pt x="1469" y="67"/>
                    <a:pt x="1502" y="76"/>
                    <a:pt x="1535" y="92"/>
                  </a:cubicBezTo>
                  <a:cubicBezTo>
                    <a:pt x="1635" y="159"/>
                    <a:pt x="1702" y="259"/>
                    <a:pt x="1702" y="393"/>
                  </a:cubicBezTo>
                  <a:cubicBezTo>
                    <a:pt x="1702" y="526"/>
                    <a:pt x="1702" y="660"/>
                    <a:pt x="1669" y="793"/>
                  </a:cubicBezTo>
                  <a:cubicBezTo>
                    <a:pt x="1639" y="873"/>
                    <a:pt x="1603" y="947"/>
                    <a:pt x="1560" y="1016"/>
                  </a:cubicBezTo>
                  <a:lnTo>
                    <a:pt x="1560" y="1016"/>
                  </a:lnTo>
                  <a:cubicBezTo>
                    <a:pt x="1423" y="935"/>
                    <a:pt x="1312" y="814"/>
                    <a:pt x="1235" y="660"/>
                  </a:cubicBezTo>
                  <a:cubicBezTo>
                    <a:pt x="1168" y="526"/>
                    <a:pt x="1135" y="359"/>
                    <a:pt x="1202" y="226"/>
                  </a:cubicBezTo>
                  <a:cubicBezTo>
                    <a:pt x="1235" y="159"/>
                    <a:pt x="1268" y="126"/>
                    <a:pt x="1335" y="92"/>
                  </a:cubicBezTo>
                  <a:cubicBezTo>
                    <a:pt x="1369" y="76"/>
                    <a:pt x="1402" y="67"/>
                    <a:pt x="1435" y="67"/>
                  </a:cubicBezTo>
                  <a:close/>
                  <a:moveTo>
                    <a:pt x="286" y="990"/>
                  </a:moveTo>
                  <a:cubicBezTo>
                    <a:pt x="325" y="990"/>
                    <a:pt x="363" y="1001"/>
                    <a:pt x="401" y="1026"/>
                  </a:cubicBezTo>
                  <a:cubicBezTo>
                    <a:pt x="501" y="1060"/>
                    <a:pt x="568" y="1160"/>
                    <a:pt x="601" y="1260"/>
                  </a:cubicBezTo>
                  <a:cubicBezTo>
                    <a:pt x="652" y="1344"/>
                    <a:pt x="702" y="1436"/>
                    <a:pt x="748" y="1532"/>
                  </a:cubicBezTo>
                  <a:lnTo>
                    <a:pt x="748" y="1532"/>
                  </a:lnTo>
                  <a:cubicBezTo>
                    <a:pt x="705" y="1537"/>
                    <a:pt x="662" y="1539"/>
                    <a:pt x="618" y="1539"/>
                  </a:cubicBezTo>
                  <a:cubicBezTo>
                    <a:pt x="559" y="1539"/>
                    <a:pt x="498" y="1535"/>
                    <a:pt x="435" y="1527"/>
                  </a:cubicBezTo>
                  <a:cubicBezTo>
                    <a:pt x="334" y="1493"/>
                    <a:pt x="234" y="1460"/>
                    <a:pt x="134" y="1360"/>
                  </a:cubicBezTo>
                  <a:cubicBezTo>
                    <a:pt x="68" y="1293"/>
                    <a:pt x="34" y="1160"/>
                    <a:pt x="101" y="1060"/>
                  </a:cubicBezTo>
                  <a:cubicBezTo>
                    <a:pt x="163" y="1019"/>
                    <a:pt x="225" y="990"/>
                    <a:pt x="286" y="990"/>
                  </a:cubicBezTo>
                  <a:close/>
                  <a:moveTo>
                    <a:pt x="1406" y="1"/>
                  </a:moveTo>
                  <a:cubicBezTo>
                    <a:pt x="1369" y="1"/>
                    <a:pt x="1335" y="9"/>
                    <a:pt x="1302" y="26"/>
                  </a:cubicBezTo>
                  <a:cubicBezTo>
                    <a:pt x="1235" y="59"/>
                    <a:pt x="1168" y="126"/>
                    <a:pt x="1135" y="193"/>
                  </a:cubicBezTo>
                  <a:cubicBezTo>
                    <a:pt x="1102" y="359"/>
                    <a:pt x="1102" y="493"/>
                    <a:pt x="1168" y="660"/>
                  </a:cubicBezTo>
                  <a:cubicBezTo>
                    <a:pt x="1249" y="820"/>
                    <a:pt x="1377" y="957"/>
                    <a:pt x="1540" y="1047"/>
                  </a:cubicBezTo>
                  <a:lnTo>
                    <a:pt x="1540" y="1047"/>
                  </a:lnTo>
                  <a:cubicBezTo>
                    <a:pt x="1445" y="1191"/>
                    <a:pt x="1321" y="1306"/>
                    <a:pt x="1168" y="1393"/>
                  </a:cubicBezTo>
                  <a:cubicBezTo>
                    <a:pt x="1038" y="1468"/>
                    <a:pt x="907" y="1511"/>
                    <a:pt x="771" y="1529"/>
                  </a:cubicBezTo>
                  <a:lnTo>
                    <a:pt x="771" y="1529"/>
                  </a:lnTo>
                  <a:cubicBezTo>
                    <a:pt x="728" y="1431"/>
                    <a:pt x="686" y="1329"/>
                    <a:pt x="635" y="1227"/>
                  </a:cubicBezTo>
                  <a:cubicBezTo>
                    <a:pt x="601" y="1127"/>
                    <a:pt x="501" y="1026"/>
                    <a:pt x="401" y="993"/>
                  </a:cubicBezTo>
                  <a:cubicBezTo>
                    <a:pt x="368" y="960"/>
                    <a:pt x="301" y="960"/>
                    <a:pt x="234" y="960"/>
                  </a:cubicBezTo>
                  <a:cubicBezTo>
                    <a:pt x="168" y="960"/>
                    <a:pt x="134" y="993"/>
                    <a:pt x="68" y="1026"/>
                  </a:cubicBezTo>
                  <a:cubicBezTo>
                    <a:pt x="1" y="1160"/>
                    <a:pt x="1" y="1293"/>
                    <a:pt x="101" y="1393"/>
                  </a:cubicBezTo>
                  <a:cubicBezTo>
                    <a:pt x="201" y="1493"/>
                    <a:pt x="301" y="1527"/>
                    <a:pt x="435" y="1560"/>
                  </a:cubicBezTo>
                  <a:cubicBezTo>
                    <a:pt x="498" y="1568"/>
                    <a:pt x="561" y="1572"/>
                    <a:pt x="623" y="1572"/>
                  </a:cubicBezTo>
                  <a:cubicBezTo>
                    <a:pt x="670" y="1572"/>
                    <a:pt x="717" y="1570"/>
                    <a:pt x="763" y="1565"/>
                  </a:cubicBezTo>
                  <a:lnTo>
                    <a:pt x="763" y="1565"/>
                  </a:lnTo>
                  <a:cubicBezTo>
                    <a:pt x="803" y="1650"/>
                    <a:pt x="839" y="1739"/>
                    <a:pt x="868" y="1827"/>
                  </a:cubicBezTo>
                  <a:cubicBezTo>
                    <a:pt x="1168" y="2528"/>
                    <a:pt x="1402" y="3128"/>
                    <a:pt x="1535" y="3562"/>
                  </a:cubicBezTo>
                  <a:cubicBezTo>
                    <a:pt x="1602" y="3762"/>
                    <a:pt x="1669" y="3929"/>
                    <a:pt x="1702" y="4029"/>
                  </a:cubicBezTo>
                  <a:cubicBezTo>
                    <a:pt x="1669" y="3929"/>
                    <a:pt x="1635" y="3762"/>
                    <a:pt x="1569" y="3562"/>
                  </a:cubicBezTo>
                  <a:cubicBezTo>
                    <a:pt x="1402" y="3128"/>
                    <a:pt x="1202" y="2528"/>
                    <a:pt x="902" y="1794"/>
                  </a:cubicBezTo>
                  <a:cubicBezTo>
                    <a:pt x="858" y="1722"/>
                    <a:pt x="822" y="1644"/>
                    <a:pt x="786" y="1562"/>
                  </a:cubicBezTo>
                  <a:lnTo>
                    <a:pt x="786" y="1562"/>
                  </a:lnTo>
                  <a:cubicBezTo>
                    <a:pt x="931" y="1545"/>
                    <a:pt x="1071" y="1501"/>
                    <a:pt x="1202" y="1427"/>
                  </a:cubicBezTo>
                  <a:cubicBezTo>
                    <a:pt x="1361" y="1340"/>
                    <a:pt x="1488" y="1216"/>
                    <a:pt x="1579" y="1068"/>
                  </a:cubicBezTo>
                  <a:lnTo>
                    <a:pt x="1579" y="1068"/>
                  </a:lnTo>
                  <a:cubicBezTo>
                    <a:pt x="1677" y="1116"/>
                    <a:pt x="1785" y="1148"/>
                    <a:pt x="1902" y="1160"/>
                  </a:cubicBezTo>
                  <a:cubicBezTo>
                    <a:pt x="1940" y="1164"/>
                    <a:pt x="1978" y="1166"/>
                    <a:pt x="2016" y="1166"/>
                  </a:cubicBezTo>
                  <a:cubicBezTo>
                    <a:pt x="2199" y="1166"/>
                    <a:pt x="2378" y="1118"/>
                    <a:pt x="2540" y="1029"/>
                  </a:cubicBezTo>
                  <a:lnTo>
                    <a:pt x="2540" y="1029"/>
                  </a:lnTo>
                  <a:cubicBezTo>
                    <a:pt x="2661" y="1260"/>
                    <a:pt x="2864" y="1430"/>
                    <a:pt x="3101" y="1508"/>
                  </a:cubicBezTo>
                  <a:lnTo>
                    <a:pt x="3101" y="1508"/>
                  </a:lnTo>
                  <a:cubicBezTo>
                    <a:pt x="3069" y="1572"/>
                    <a:pt x="3038" y="1635"/>
                    <a:pt x="3003" y="1694"/>
                  </a:cubicBezTo>
                  <a:cubicBezTo>
                    <a:pt x="2870" y="2027"/>
                    <a:pt x="2770" y="2361"/>
                    <a:pt x="2703" y="2728"/>
                  </a:cubicBezTo>
                  <a:cubicBezTo>
                    <a:pt x="2636" y="3028"/>
                    <a:pt x="2603" y="3295"/>
                    <a:pt x="2569" y="3528"/>
                  </a:cubicBezTo>
                  <a:cubicBezTo>
                    <a:pt x="2536" y="3728"/>
                    <a:pt x="2503" y="3895"/>
                    <a:pt x="2503" y="4029"/>
                  </a:cubicBezTo>
                  <a:lnTo>
                    <a:pt x="2503" y="4162"/>
                  </a:lnTo>
                  <a:cubicBezTo>
                    <a:pt x="2503" y="4162"/>
                    <a:pt x="2503" y="4195"/>
                    <a:pt x="2503" y="4195"/>
                  </a:cubicBezTo>
                  <a:lnTo>
                    <a:pt x="2536" y="4195"/>
                  </a:lnTo>
                  <a:cubicBezTo>
                    <a:pt x="2536" y="4162"/>
                    <a:pt x="2536" y="4195"/>
                    <a:pt x="2536" y="4062"/>
                  </a:cubicBezTo>
                  <a:cubicBezTo>
                    <a:pt x="2569" y="3962"/>
                    <a:pt x="2569" y="3795"/>
                    <a:pt x="2603" y="3562"/>
                  </a:cubicBezTo>
                  <a:cubicBezTo>
                    <a:pt x="2636" y="3361"/>
                    <a:pt x="2703" y="3095"/>
                    <a:pt x="2770" y="2761"/>
                  </a:cubicBezTo>
                  <a:cubicBezTo>
                    <a:pt x="2836" y="2427"/>
                    <a:pt x="2936" y="2094"/>
                    <a:pt x="3070" y="1760"/>
                  </a:cubicBezTo>
                  <a:cubicBezTo>
                    <a:pt x="3110" y="1681"/>
                    <a:pt x="3144" y="1606"/>
                    <a:pt x="3180" y="1535"/>
                  </a:cubicBezTo>
                  <a:lnTo>
                    <a:pt x="3180" y="1535"/>
                  </a:lnTo>
                  <a:cubicBezTo>
                    <a:pt x="3263" y="1560"/>
                    <a:pt x="3349" y="1571"/>
                    <a:pt x="3434" y="1571"/>
                  </a:cubicBezTo>
                  <a:cubicBezTo>
                    <a:pt x="3538" y="1571"/>
                    <a:pt x="3640" y="1554"/>
                    <a:pt x="3737" y="1527"/>
                  </a:cubicBezTo>
                  <a:cubicBezTo>
                    <a:pt x="3837" y="1460"/>
                    <a:pt x="3937" y="1393"/>
                    <a:pt x="4004" y="1293"/>
                  </a:cubicBezTo>
                  <a:cubicBezTo>
                    <a:pt x="4010" y="1274"/>
                    <a:pt x="4014" y="1254"/>
                    <a:pt x="4016" y="1233"/>
                  </a:cubicBezTo>
                  <a:lnTo>
                    <a:pt x="4016" y="1233"/>
                  </a:lnTo>
                  <a:cubicBezTo>
                    <a:pt x="4012" y="1242"/>
                    <a:pt x="4008" y="1251"/>
                    <a:pt x="4004" y="1260"/>
                  </a:cubicBezTo>
                  <a:cubicBezTo>
                    <a:pt x="3937" y="1360"/>
                    <a:pt x="3837" y="1460"/>
                    <a:pt x="3737" y="1493"/>
                  </a:cubicBezTo>
                  <a:cubicBezTo>
                    <a:pt x="3624" y="1536"/>
                    <a:pt x="3509" y="1556"/>
                    <a:pt x="3397" y="1556"/>
                  </a:cubicBezTo>
                  <a:cubicBezTo>
                    <a:pt x="3324" y="1556"/>
                    <a:pt x="3252" y="1547"/>
                    <a:pt x="3182" y="1531"/>
                  </a:cubicBezTo>
                  <a:lnTo>
                    <a:pt x="3182" y="1531"/>
                  </a:lnTo>
                  <a:cubicBezTo>
                    <a:pt x="3181" y="1532"/>
                    <a:pt x="3180" y="1534"/>
                    <a:pt x="3180" y="1535"/>
                  </a:cubicBezTo>
                  <a:lnTo>
                    <a:pt x="3180" y="1535"/>
                  </a:lnTo>
                  <a:cubicBezTo>
                    <a:pt x="3155" y="1528"/>
                    <a:pt x="3131" y="1520"/>
                    <a:pt x="3107" y="1510"/>
                  </a:cubicBezTo>
                  <a:lnTo>
                    <a:pt x="3107" y="1510"/>
                  </a:lnTo>
                  <a:cubicBezTo>
                    <a:pt x="3132" y="1518"/>
                    <a:pt x="3157" y="1525"/>
                    <a:pt x="3182" y="1531"/>
                  </a:cubicBezTo>
                  <a:lnTo>
                    <a:pt x="3182" y="1531"/>
                  </a:lnTo>
                  <a:cubicBezTo>
                    <a:pt x="3235" y="1425"/>
                    <a:pt x="3291" y="1326"/>
                    <a:pt x="3370" y="1227"/>
                  </a:cubicBezTo>
                  <a:cubicBezTo>
                    <a:pt x="3437" y="1127"/>
                    <a:pt x="3503" y="1060"/>
                    <a:pt x="3603" y="993"/>
                  </a:cubicBezTo>
                  <a:cubicBezTo>
                    <a:pt x="3653" y="976"/>
                    <a:pt x="3704" y="968"/>
                    <a:pt x="3754" y="968"/>
                  </a:cubicBezTo>
                  <a:cubicBezTo>
                    <a:pt x="3804" y="968"/>
                    <a:pt x="3854" y="976"/>
                    <a:pt x="3904" y="993"/>
                  </a:cubicBezTo>
                  <a:cubicBezTo>
                    <a:pt x="3984" y="1047"/>
                    <a:pt x="4022" y="1144"/>
                    <a:pt x="4016" y="1233"/>
                  </a:cubicBezTo>
                  <a:lnTo>
                    <a:pt x="4016" y="1233"/>
                  </a:lnTo>
                  <a:cubicBezTo>
                    <a:pt x="4036" y="1175"/>
                    <a:pt x="4033" y="1117"/>
                    <a:pt x="4004" y="1060"/>
                  </a:cubicBezTo>
                  <a:cubicBezTo>
                    <a:pt x="4004" y="993"/>
                    <a:pt x="3937" y="960"/>
                    <a:pt x="3904" y="926"/>
                  </a:cubicBezTo>
                  <a:cubicBezTo>
                    <a:pt x="3837" y="893"/>
                    <a:pt x="3779" y="876"/>
                    <a:pt x="3720" y="876"/>
                  </a:cubicBezTo>
                  <a:cubicBezTo>
                    <a:pt x="3662" y="876"/>
                    <a:pt x="3603" y="893"/>
                    <a:pt x="3537" y="926"/>
                  </a:cubicBezTo>
                  <a:cubicBezTo>
                    <a:pt x="3437" y="993"/>
                    <a:pt x="3370" y="1060"/>
                    <a:pt x="3303" y="1160"/>
                  </a:cubicBezTo>
                  <a:cubicBezTo>
                    <a:pt x="3217" y="1268"/>
                    <a:pt x="3158" y="1390"/>
                    <a:pt x="3101" y="1508"/>
                  </a:cubicBezTo>
                  <a:lnTo>
                    <a:pt x="3101" y="1508"/>
                  </a:lnTo>
                  <a:cubicBezTo>
                    <a:pt x="3068" y="1494"/>
                    <a:pt x="3035" y="1478"/>
                    <a:pt x="3003" y="1460"/>
                  </a:cubicBezTo>
                  <a:cubicBezTo>
                    <a:pt x="2808" y="1377"/>
                    <a:pt x="2659" y="1223"/>
                    <a:pt x="2558" y="1019"/>
                  </a:cubicBezTo>
                  <a:lnTo>
                    <a:pt x="2558" y="1019"/>
                  </a:lnTo>
                  <a:cubicBezTo>
                    <a:pt x="2620" y="983"/>
                    <a:pt x="2680" y="941"/>
                    <a:pt x="2736" y="893"/>
                  </a:cubicBezTo>
                  <a:cubicBezTo>
                    <a:pt x="2821" y="808"/>
                    <a:pt x="2906" y="723"/>
                    <a:pt x="2950" y="597"/>
                  </a:cubicBezTo>
                  <a:lnTo>
                    <a:pt x="2950" y="597"/>
                  </a:lnTo>
                  <a:cubicBezTo>
                    <a:pt x="2889" y="712"/>
                    <a:pt x="2823" y="803"/>
                    <a:pt x="2703" y="893"/>
                  </a:cubicBezTo>
                  <a:cubicBezTo>
                    <a:pt x="2657" y="938"/>
                    <a:pt x="2607" y="977"/>
                    <a:pt x="2552" y="1009"/>
                  </a:cubicBezTo>
                  <a:lnTo>
                    <a:pt x="2552" y="1009"/>
                  </a:lnTo>
                  <a:cubicBezTo>
                    <a:pt x="2534" y="972"/>
                    <a:pt x="2518" y="933"/>
                    <a:pt x="2503" y="893"/>
                  </a:cubicBezTo>
                  <a:cubicBezTo>
                    <a:pt x="2469" y="760"/>
                    <a:pt x="2469" y="626"/>
                    <a:pt x="2503" y="493"/>
                  </a:cubicBezTo>
                  <a:cubicBezTo>
                    <a:pt x="2503" y="426"/>
                    <a:pt x="2536" y="359"/>
                    <a:pt x="2603" y="326"/>
                  </a:cubicBezTo>
                  <a:cubicBezTo>
                    <a:pt x="2636" y="259"/>
                    <a:pt x="2703" y="259"/>
                    <a:pt x="2770" y="259"/>
                  </a:cubicBezTo>
                  <a:cubicBezTo>
                    <a:pt x="2836" y="259"/>
                    <a:pt x="2903" y="293"/>
                    <a:pt x="2936" y="359"/>
                  </a:cubicBezTo>
                  <a:cubicBezTo>
                    <a:pt x="2964" y="415"/>
                    <a:pt x="2969" y="471"/>
                    <a:pt x="2970" y="527"/>
                  </a:cubicBezTo>
                  <a:lnTo>
                    <a:pt x="2970" y="527"/>
                  </a:lnTo>
                  <a:cubicBezTo>
                    <a:pt x="2970" y="527"/>
                    <a:pt x="2970" y="526"/>
                    <a:pt x="2970" y="526"/>
                  </a:cubicBezTo>
                  <a:cubicBezTo>
                    <a:pt x="2970" y="459"/>
                    <a:pt x="2970" y="393"/>
                    <a:pt x="2936" y="293"/>
                  </a:cubicBezTo>
                  <a:cubicBezTo>
                    <a:pt x="2903" y="226"/>
                    <a:pt x="2836" y="193"/>
                    <a:pt x="2736" y="193"/>
                  </a:cubicBezTo>
                  <a:cubicBezTo>
                    <a:pt x="2603" y="193"/>
                    <a:pt x="2469" y="293"/>
                    <a:pt x="2436" y="426"/>
                  </a:cubicBezTo>
                  <a:cubicBezTo>
                    <a:pt x="2403" y="593"/>
                    <a:pt x="2403" y="726"/>
                    <a:pt x="2469" y="860"/>
                  </a:cubicBezTo>
                  <a:cubicBezTo>
                    <a:pt x="2487" y="916"/>
                    <a:pt x="2509" y="969"/>
                    <a:pt x="2534" y="1019"/>
                  </a:cubicBezTo>
                  <a:lnTo>
                    <a:pt x="2534" y="1019"/>
                  </a:lnTo>
                  <a:cubicBezTo>
                    <a:pt x="2391" y="1098"/>
                    <a:pt x="2222" y="1135"/>
                    <a:pt x="2048" y="1135"/>
                  </a:cubicBezTo>
                  <a:cubicBezTo>
                    <a:pt x="2000" y="1135"/>
                    <a:pt x="1951" y="1132"/>
                    <a:pt x="1902" y="1127"/>
                  </a:cubicBezTo>
                  <a:cubicBezTo>
                    <a:pt x="1791" y="1114"/>
                    <a:pt x="1689" y="1084"/>
                    <a:pt x="1598" y="1036"/>
                  </a:cubicBezTo>
                  <a:lnTo>
                    <a:pt x="1598" y="1036"/>
                  </a:lnTo>
                  <a:cubicBezTo>
                    <a:pt x="1704" y="849"/>
                    <a:pt x="1753" y="625"/>
                    <a:pt x="1735" y="393"/>
                  </a:cubicBezTo>
                  <a:cubicBezTo>
                    <a:pt x="1735" y="326"/>
                    <a:pt x="1702" y="259"/>
                    <a:pt x="1669" y="193"/>
                  </a:cubicBezTo>
                  <a:cubicBezTo>
                    <a:pt x="1635" y="126"/>
                    <a:pt x="1602" y="59"/>
                    <a:pt x="1535" y="26"/>
                  </a:cubicBezTo>
                  <a:cubicBezTo>
                    <a:pt x="1485" y="9"/>
                    <a:pt x="1444" y="1"/>
                    <a:pt x="14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137"/>
            <p:cNvSpPr/>
            <p:nvPr/>
          </p:nvSpPr>
          <p:spPr>
            <a:xfrm>
              <a:off x="1862325" y="1700675"/>
              <a:ext cx="79250" cy="11025"/>
            </a:xfrm>
            <a:custGeom>
              <a:rect b="b" l="l" r="r" t="t"/>
              <a:pathLst>
                <a:path extrusionOk="0" h="441" w="3170">
                  <a:moveTo>
                    <a:pt x="2987" y="0"/>
                  </a:moveTo>
                  <a:cubicBezTo>
                    <a:pt x="2971" y="0"/>
                    <a:pt x="2954" y="2"/>
                    <a:pt x="2936" y="7"/>
                  </a:cubicBezTo>
                  <a:lnTo>
                    <a:pt x="201" y="40"/>
                  </a:lnTo>
                  <a:cubicBezTo>
                    <a:pt x="101" y="40"/>
                    <a:pt x="1" y="140"/>
                    <a:pt x="1" y="240"/>
                  </a:cubicBezTo>
                  <a:cubicBezTo>
                    <a:pt x="1" y="340"/>
                    <a:pt x="101" y="440"/>
                    <a:pt x="234" y="440"/>
                  </a:cubicBezTo>
                  <a:lnTo>
                    <a:pt x="2970" y="407"/>
                  </a:lnTo>
                  <a:cubicBezTo>
                    <a:pt x="3070" y="407"/>
                    <a:pt x="3170" y="307"/>
                    <a:pt x="3170" y="207"/>
                  </a:cubicBezTo>
                  <a:cubicBezTo>
                    <a:pt x="3170" y="91"/>
                    <a:pt x="3094" y="0"/>
                    <a:pt x="29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137"/>
            <p:cNvSpPr/>
            <p:nvPr/>
          </p:nvSpPr>
          <p:spPr>
            <a:xfrm>
              <a:off x="1862325" y="1715000"/>
              <a:ext cx="80925" cy="33375"/>
            </a:xfrm>
            <a:custGeom>
              <a:rect b="b" l="l" r="r" t="t"/>
              <a:pathLst>
                <a:path extrusionOk="0" h="1335" w="3237">
                  <a:moveTo>
                    <a:pt x="2970" y="1"/>
                  </a:moveTo>
                  <a:lnTo>
                    <a:pt x="234" y="34"/>
                  </a:lnTo>
                  <a:cubicBezTo>
                    <a:pt x="101" y="34"/>
                    <a:pt x="1" y="134"/>
                    <a:pt x="34" y="267"/>
                  </a:cubicBezTo>
                  <a:cubicBezTo>
                    <a:pt x="34" y="368"/>
                    <a:pt x="101" y="468"/>
                    <a:pt x="234" y="468"/>
                  </a:cubicBezTo>
                  <a:lnTo>
                    <a:pt x="535" y="468"/>
                  </a:lnTo>
                  <a:lnTo>
                    <a:pt x="935" y="1201"/>
                  </a:lnTo>
                  <a:cubicBezTo>
                    <a:pt x="1002" y="1302"/>
                    <a:pt x="1068" y="1335"/>
                    <a:pt x="1168" y="1335"/>
                  </a:cubicBezTo>
                  <a:lnTo>
                    <a:pt x="2169" y="1335"/>
                  </a:lnTo>
                  <a:cubicBezTo>
                    <a:pt x="2269" y="1335"/>
                    <a:pt x="2336" y="1302"/>
                    <a:pt x="2403" y="1201"/>
                  </a:cubicBezTo>
                  <a:lnTo>
                    <a:pt x="2770" y="434"/>
                  </a:lnTo>
                  <a:lnTo>
                    <a:pt x="2970" y="434"/>
                  </a:lnTo>
                  <a:cubicBezTo>
                    <a:pt x="3237" y="434"/>
                    <a:pt x="3237" y="34"/>
                    <a:pt x="2970" y="34"/>
                  </a:cubicBezTo>
                  <a:lnTo>
                    <a:pt x="29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137"/>
            <p:cNvSpPr/>
            <p:nvPr/>
          </p:nvSpPr>
          <p:spPr>
            <a:xfrm>
              <a:off x="1818125" y="1517350"/>
              <a:ext cx="60075" cy="103650"/>
            </a:xfrm>
            <a:custGeom>
              <a:rect b="b" l="l" r="r" t="t"/>
              <a:pathLst>
                <a:path extrusionOk="0" h="4146" w="2403">
                  <a:moveTo>
                    <a:pt x="2169" y="1"/>
                  </a:moveTo>
                  <a:cubicBezTo>
                    <a:pt x="1969" y="34"/>
                    <a:pt x="1769" y="101"/>
                    <a:pt x="1602" y="168"/>
                  </a:cubicBezTo>
                  <a:cubicBezTo>
                    <a:pt x="1335" y="301"/>
                    <a:pt x="1102" y="468"/>
                    <a:pt x="868" y="668"/>
                  </a:cubicBezTo>
                  <a:lnTo>
                    <a:pt x="268" y="1535"/>
                  </a:lnTo>
                  <a:cubicBezTo>
                    <a:pt x="101" y="1869"/>
                    <a:pt x="34" y="2236"/>
                    <a:pt x="34" y="2603"/>
                  </a:cubicBezTo>
                  <a:cubicBezTo>
                    <a:pt x="1" y="2903"/>
                    <a:pt x="34" y="3170"/>
                    <a:pt x="134" y="3470"/>
                  </a:cubicBezTo>
                  <a:cubicBezTo>
                    <a:pt x="201" y="3670"/>
                    <a:pt x="268" y="3837"/>
                    <a:pt x="368" y="4004"/>
                  </a:cubicBezTo>
                  <a:cubicBezTo>
                    <a:pt x="450" y="4086"/>
                    <a:pt x="487" y="4146"/>
                    <a:pt x="517" y="4146"/>
                  </a:cubicBezTo>
                  <a:cubicBezTo>
                    <a:pt x="523" y="4146"/>
                    <a:pt x="529" y="4143"/>
                    <a:pt x="535" y="4137"/>
                  </a:cubicBezTo>
                  <a:cubicBezTo>
                    <a:pt x="601" y="4104"/>
                    <a:pt x="501" y="3837"/>
                    <a:pt x="435" y="3403"/>
                  </a:cubicBezTo>
                  <a:cubicBezTo>
                    <a:pt x="368" y="2836"/>
                    <a:pt x="435" y="2269"/>
                    <a:pt x="668" y="1736"/>
                  </a:cubicBezTo>
                  <a:cubicBezTo>
                    <a:pt x="902" y="1202"/>
                    <a:pt x="1269" y="768"/>
                    <a:pt x="1769" y="435"/>
                  </a:cubicBezTo>
                  <a:cubicBezTo>
                    <a:pt x="2136" y="201"/>
                    <a:pt x="2403" y="34"/>
                    <a:pt x="2403" y="34"/>
                  </a:cubicBezTo>
                  <a:cubicBezTo>
                    <a:pt x="2369" y="1"/>
                    <a:pt x="2303" y="1"/>
                    <a:pt x="216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137"/>
            <p:cNvSpPr/>
            <p:nvPr/>
          </p:nvSpPr>
          <p:spPr>
            <a:xfrm>
              <a:off x="1887350" y="1510700"/>
              <a:ext cx="24200" cy="10850"/>
            </a:xfrm>
            <a:custGeom>
              <a:rect b="b" l="l" r="r" t="t"/>
              <a:pathLst>
                <a:path extrusionOk="0" h="434" w="968">
                  <a:moveTo>
                    <a:pt x="501" y="0"/>
                  </a:moveTo>
                  <a:cubicBezTo>
                    <a:pt x="368" y="0"/>
                    <a:pt x="234" y="33"/>
                    <a:pt x="134" y="67"/>
                  </a:cubicBezTo>
                  <a:cubicBezTo>
                    <a:pt x="67" y="134"/>
                    <a:pt x="1" y="134"/>
                    <a:pt x="34" y="267"/>
                  </a:cubicBezTo>
                  <a:cubicBezTo>
                    <a:pt x="67" y="367"/>
                    <a:pt x="267" y="434"/>
                    <a:pt x="501" y="434"/>
                  </a:cubicBezTo>
                  <a:lnTo>
                    <a:pt x="968" y="234"/>
                  </a:lnTo>
                  <a:cubicBezTo>
                    <a:pt x="968" y="200"/>
                    <a:pt x="935" y="134"/>
                    <a:pt x="835" y="67"/>
                  </a:cubicBezTo>
                  <a:cubicBezTo>
                    <a:pt x="734" y="0"/>
                    <a:pt x="601" y="0"/>
                    <a:pt x="50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137"/>
            <p:cNvSpPr/>
            <p:nvPr/>
          </p:nvSpPr>
          <p:spPr>
            <a:xfrm>
              <a:off x="1888175" y="1742525"/>
              <a:ext cx="32550" cy="5025"/>
            </a:xfrm>
            <a:custGeom>
              <a:rect b="b" l="l" r="r" t="t"/>
              <a:pathLst>
                <a:path extrusionOk="0" h="201" w="1302">
                  <a:moveTo>
                    <a:pt x="635" y="0"/>
                  </a:moveTo>
                  <a:cubicBezTo>
                    <a:pt x="468" y="0"/>
                    <a:pt x="335" y="34"/>
                    <a:pt x="168" y="100"/>
                  </a:cubicBezTo>
                  <a:cubicBezTo>
                    <a:pt x="101" y="134"/>
                    <a:pt x="68" y="167"/>
                    <a:pt x="1" y="201"/>
                  </a:cubicBezTo>
                  <a:cubicBezTo>
                    <a:pt x="1" y="201"/>
                    <a:pt x="68" y="167"/>
                    <a:pt x="168" y="134"/>
                  </a:cubicBezTo>
                  <a:cubicBezTo>
                    <a:pt x="335" y="67"/>
                    <a:pt x="501" y="34"/>
                    <a:pt x="635" y="34"/>
                  </a:cubicBezTo>
                  <a:cubicBezTo>
                    <a:pt x="802" y="34"/>
                    <a:pt x="968" y="67"/>
                    <a:pt x="1102" y="100"/>
                  </a:cubicBezTo>
                  <a:cubicBezTo>
                    <a:pt x="1235" y="134"/>
                    <a:pt x="1302" y="134"/>
                    <a:pt x="1302" y="134"/>
                  </a:cubicBezTo>
                  <a:cubicBezTo>
                    <a:pt x="1235" y="100"/>
                    <a:pt x="1168" y="67"/>
                    <a:pt x="1102" y="67"/>
                  </a:cubicBezTo>
                  <a:cubicBezTo>
                    <a:pt x="968" y="0"/>
                    <a:pt x="802" y="0"/>
                    <a:pt x="6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137"/>
            <p:cNvSpPr/>
            <p:nvPr/>
          </p:nvSpPr>
          <p:spPr>
            <a:xfrm>
              <a:off x="1876500" y="1725475"/>
              <a:ext cx="55075" cy="1225"/>
            </a:xfrm>
            <a:custGeom>
              <a:rect b="b" l="l" r="r" t="t"/>
              <a:pathLst>
                <a:path extrusionOk="0" h="49" w="2203">
                  <a:moveTo>
                    <a:pt x="1654" y="0"/>
                  </a:moveTo>
                  <a:cubicBezTo>
                    <a:pt x="1491" y="0"/>
                    <a:pt x="1302" y="4"/>
                    <a:pt x="1102" y="15"/>
                  </a:cubicBezTo>
                  <a:cubicBezTo>
                    <a:pt x="468" y="15"/>
                    <a:pt x="1" y="49"/>
                    <a:pt x="1" y="49"/>
                  </a:cubicBezTo>
                  <a:lnTo>
                    <a:pt x="1102" y="49"/>
                  </a:lnTo>
                  <a:cubicBezTo>
                    <a:pt x="1702" y="49"/>
                    <a:pt x="2203" y="15"/>
                    <a:pt x="2203" y="15"/>
                  </a:cubicBezTo>
                  <a:cubicBezTo>
                    <a:pt x="2203" y="15"/>
                    <a:pt x="1980" y="0"/>
                    <a:pt x="165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137"/>
            <p:cNvSpPr/>
            <p:nvPr/>
          </p:nvSpPr>
          <p:spPr>
            <a:xfrm>
              <a:off x="1904025" y="1734175"/>
              <a:ext cx="23375" cy="1700"/>
            </a:xfrm>
            <a:custGeom>
              <a:rect b="b" l="l" r="r" t="t"/>
              <a:pathLst>
                <a:path extrusionOk="0" h="68" w="935">
                  <a:moveTo>
                    <a:pt x="935" y="1"/>
                  </a:moveTo>
                  <a:cubicBezTo>
                    <a:pt x="835" y="1"/>
                    <a:pt x="735" y="34"/>
                    <a:pt x="668" y="34"/>
                  </a:cubicBezTo>
                  <a:cubicBezTo>
                    <a:pt x="501" y="34"/>
                    <a:pt x="234" y="34"/>
                    <a:pt x="1" y="68"/>
                  </a:cubicBezTo>
                  <a:lnTo>
                    <a:pt x="668" y="68"/>
                  </a:lnTo>
                  <a:cubicBezTo>
                    <a:pt x="735" y="34"/>
                    <a:pt x="835" y="1"/>
                    <a:pt x="93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137"/>
            <p:cNvSpPr/>
            <p:nvPr/>
          </p:nvSpPr>
          <p:spPr>
            <a:xfrm>
              <a:off x="1808975" y="1479000"/>
              <a:ext cx="20850" cy="21825"/>
            </a:xfrm>
            <a:custGeom>
              <a:rect b="b" l="l" r="r" t="t"/>
              <a:pathLst>
                <a:path extrusionOk="0" h="873" w="834">
                  <a:moveTo>
                    <a:pt x="67" y="1"/>
                  </a:moveTo>
                  <a:cubicBezTo>
                    <a:pt x="0" y="1"/>
                    <a:pt x="133" y="234"/>
                    <a:pt x="334" y="468"/>
                  </a:cubicBezTo>
                  <a:cubicBezTo>
                    <a:pt x="517" y="712"/>
                    <a:pt x="700" y="872"/>
                    <a:pt x="755" y="872"/>
                  </a:cubicBezTo>
                  <a:cubicBezTo>
                    <a:pt x="760" y="872"/>
                    <a:pt x="764" y="871"/>
                    <a:pt x="767" y="868"/>
                  </a:cubicBezTo>
                  <a:cubicBezTo>
                    <a:pt x="834" y="834"/>
                    <a:pt x="701" y="634"/>
                    <a:pt x="500" y="367"/>
                  </a:cubicBezTo>
                  <a:cubicBezTo>
                    <a:pt x="300" y="134"/>
                    <a:pt x="100" y="1"/>
                    <a:pt x="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137"/>
            <p:cNvSpPr/>
            <p:nvPr/>
          </p:nvSpPr>
          <p:spPr>
            <a:xfrm>
              <a:off x="1885675" y="1421450"/>
              <a:ext cx="8375" cy="53400"/>
            </a:xfrm>
            <a:custGeom>
              <a:rect b="b" l="l" r="r" t="t"/>
              <a:pathLst>
                <a:path extrusionOk="0" h="2136" w="335">
                  <a:moveTo>
                    <a:pt x="68" y="1"/>
                  </a:moveTo>
                  <a:cubicBezTo>
                    <a:pt x="1" y="368"/>
                    <a:pt x="1" y="735"/>
                    <a:pt x="68" y="1068"/>
                  </a:cubicBezTo>
                  <a:cubicBezTo>
                    <a:pt x="68" y="1435"/>
                    <a:pt x="134" y="1802"/>
                    <a:pt x="268" y="2136"/>
                  </a:cubicBezTo>
                  <a:cubicBezTo>
                    <a:pt x="334" y="1802"/>
                    <a:pt x="334" y="1402"/>
                    <a:pt x="268" y="1068"/>
                  </a:cubicBezTo>
                  <a:cubicBezTo>
                    <a:pt x="268" y="701"/>
                    <a:pt x="201" y="334"/>
                    <a:pt x="6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137"/>
            <p:cNvSpPr/>
            <p:nvPr/>
          </p:nvSpPr>
          <p:spPr>
            <a:xfrm>
              <a:off x="1946550" y="1467225"/>
              <a:ext cx="15875" cy="20250"/>
            </a:xfrm>
            <a:custGeom>
              <a:rect b="b" l="l" r="r" t="t"/>
              <a:pathLst>
                <a:path extrusionOk="0" h="810" w="635">
                  <a:moveTo>
                    <a:pt x="556" y="0"/>
                  </a:moveTo>
                  <a:cubicBezTo>
                    <a:pt x="506" y="0"/>
                    <a:pt x="353" y="155"/>
                    <a:pt x="201" y="338"/>
                  </a:cubicBezTo>
                  <a:cubicBezTo>
                    <a:pt x="68" y="572"/>
                    <a:pt x="1" y="772"/>
                    <a:pt x="34" y="805"/>
                  </a:cubicBezTo>
                  <a:cubicBezTo>
                    <a:pt x="40" y="808"/>
                    <a:pt x="46" y="809"/>
                    <a:pt x="53" y="809"/>
                  </a:cubicBezTo>
                  <a:cubicBezTo>
                    <a:pt x="124" y="809"/>
                    <a:pt x="249" y="654"/>
                    <a:pt x="401" y="472"/>
                  </a:cubicBezTo>
                  <a:cubicBezTo>
                    <a:pt x="535" y="271"/>
                    <a:pt x="635" y="38"/>
                    <a:pt x="568" y="5"/>
                  </a:cubicBezTo>
                  <a:cubicBezTo>
                    <a:pt x="565" y="2"/>
                    <a:pt x="561" y="0"/>
                    <a:pt x="5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137"/>
            <p:cNvSpPr/>
            <p:nvPr/>
          </p:nvSpPr>
          <p:spPr>
            <a:xfrm>
              <a:off x="3132400" y="1087800"/>
              <a:ext cx="1943075" cy="3079825"/>
            </a:xfrm>
            <a:custGeom>
              <a:rect b="b" l="l" r="r" t="t"/>
              <a:pathLst>
                <a:path extrusionOk="0" h="123193" w="77723">
                  <a:moveTo>
                    <a:pt x="36008" y="0"/>
                  </a:moveTo>
                  <a:cubicBezTo>
                    <a:pt x="34479" y="0"/>
                    <a:pt x="32947" y="101"/>
                    <a:pt x="31423" y="304"/>
                  </a:cubicBezTo>
                  <a:cubicBezTo>
                    <a:pt x="28955" y="638"/>
                    <a:pt x="26553" y="1205"/>
                    <a:pt x="24185" y="1972"/>
                  </a:cubicBezTo>
                  <a:lnTo>
                    <a:pt x="22517" y="2573"/>
                  </a:lnTo>
                  <a:cubicBezTo>
                    <a:pt x="22183" y="2706"/>
                    <a:pt x="21816" y="2839"/>
                    <a:pt x="21483" y="3006"/>
                  </a:cubicBezTo>
                  <a:lnTo>
                    <a:pt x="20916" y="3206"/>
                  </a:lnTo>
                  <a:cubicBezTo>
                    <a:pt x="19915" y="3673"/>
                    <a:pt x="18914" y="4174"/>
                    <a:pt x="17980" y="4741"/>
                  </a:cubicBezTo>
                  <a:cubicBezTo>
                    <a:pt x="16212" y="5808"/>
                    <a:pt x="14611" y="7142"/>
                    <a:pt x="13210" y="8677"/>
                  </a:cubicBezTo>
                  <a:cubicBezTo>
                    <a:pt x="12576" y="9377"/>
                    <a:pt x="12009" y="10111"/>
                    <a:pt x="11476" y="10912"/>
                  </a:cubicBezTo>
                  <a:cubicBezTo>
                    <a:pt x="11042" y="11546"/>
                    <a:pt x="10608" y="12279"/>
                    <a:pt x="10108" y="13147"/>
                  </a:cubicBezTo>
                  <a:cubicBezTo>
                    <a:pt x="9474" y="14281"/>
                    <a:pt x="8941" y="15315"/>
                    <a:pt x="8407" y="16349"/>
                  </a:cubicBezTo>
                  <a:lnTo>
                    <a:pt x="7906" y="17316"/>
                  </a:lnTo>
                  <a:lnTo>
                    <a:pt x="7573" y="17984"/>
                  </a:lnTo>
                  <a:cubicBezTo>
                    <a:pt x="7106" y="18951"/>
                    <a:pt x="6572" y="19852"/>
                    <a:pt x="5972" y="20685"/>
                  </a:cubicBezTo>
                  <a:cubicBezTo>
                    <a:pt x="4337" y="22987"/>
                    <a:pt x="2603" y="23754"/>
                    <a:pt x="1936" y="23954"/>
                  </a:cubicBezTo>
                  <a:cubicBezTo>
                    <a:pt x="1735" y="24055"/>
                    <a:pt x="1535" y="24088"/>
                    <a:pt x="1368" y="24121"/>
                  </a:cubicBezTo>
                  <a:lnTo>
                    <a:pt x="1168" y="24188"/>
                  </a:lnTo>
                  <a:lnTo>
                    <a:pt x="935" y="24221"/>
                  </a:lnTo>
                  <a:cubicBezTo>
                    <a:pt x="835" y="24255"/>
                    <a:pt x="735" y="24255"/>
                    <a:pt x="601" y="24255"/>
                  </a:cubicBezTo>
                  <a:lnTo>
                    <a:pt x="134" y="24288"/>
                  </a:lnTo>
                  <a:cubicBezTo>
                    <a:pt x="68" y="24321"/>
                    <a:pt x="1" y="24388"/>
                    <a:pt x="1" y="24455"/>
                  </a:cubicBezTo>
                  <a:cubicBezTo>
                    <a:pt x="1" y="24555"/>
                    <a:pt x="68" y="24622"/>
                    <a:pt x="168" y="24622"/>
                  </a:cubicBezTo>
                  <a:lnTo>
                    <a:pt x="635" y="24622"/>
                  </a:lnTo>
                  <a:cubicBezTo>
                    <a:pt x="768" y="24588"/>
                    <a:pt x="868" y="24588"/>
                    <a:pt x="1002" y="24555"/>
                  </a:cubicBezTo>
                  <a:lnTo>
                    <a:pt x="1235" y="24522"/>
                  </a:lnTo>
                  <a:lnTo>
                    <a:pt x="1435" y="24488"/>
                  </a:lnTo>
                  <a:cubicBezTo>
                    <a:pt x="1635" y="24455"/>
                    <a:pt x="1835" y="24388"/>
                    <a:pt x="2036" y="24321"/>
                  </a:cubicBezTo>
                  <a:cubicBezTo>
                    <a:pt x="2736" y="24088"/>
                    <a:pt x="4571" y="23321"/>
                    <a:pt x="6272" y="20952"/>
                  </a:cubicBezTo>
                  <a:cubicBezTo>
                    <a:pt x="6906" y="20085"/>
                    <a:pt x="7439" y="19151"/>
                    <a:pt x="7906" y="18184"/>
                  </a:cubicBezTo>
                  <a:cubicBezTo>
                    <a:pt x="8040" y="17984"/>
                    <a:pt x="8140" y="17750"/>
                    <a:pt x="8273" y="17517"/>
                  </a:cubicBezTo>
                  <a:cubicBezTo>
                    <a:pt x="8440" y="17183"/>
                    <a:pt x="8607" y="16883"/>
                    <a:pt x="8774" y="16549"/>
                  </a:cubicBezTo>
                  <a:cubicBezTo>
                    <a:pt x="9307" y="15515"/>
                    <a:pt x="9841" y="14481"/>
                    <a:pt x="10442" y="13380"/>
                  </a:cubicBezTo>
                  <a:cubicBezTo>
                    <a:pt x="10942" y="12513"/>
                    <a:pt x="11376" y="11812"/>
                    <a:pt x="11809" y="11145"/>
                  </a:cubicBezTo>
                  <a:cubicBezTo>
                    <a:pt x="12310" y="10378"/>
                    <a:pt x="12910" y="9678"/>
                    <a:pt x="13510" y="8977"/>
                  </a:cubicBezTo>
                  <a:cubicBezTo>
                    <a:pt x="14878" y="7476"/>
                    <a:pt x="16479" y="6142"/>
                    <a:pt x="18214" y="5108"/>
                  </a:cubicBezTo>
                  <a:cubicBezTo>
                    <a:pt x="19148" y="4541"/>
                    <a:pt x="20115" y="4040"/>
                    <a:pt x="21149" y="3607"/>
                  </a:cubicBezTo>
                  <a:lnTo>
                    <a:pt x="21683" y="3373"/>
                  </a:lnTo>
                  <a:cubicBezTo>
                    <a:pt x="22017" y="3240"/>
                    <a:pt x="22350" y="3106"/>
                    <a:pt x="22717" y="2973"/>
                  </a:cubicBezTo>
                  <a:lnTo>
                    <a:pt x="24352" y="2372"/>
                  </a:lnTo>
                  <a:cubicBezTo>
                    <a:pt x="26687" y="1605"/>
                    <a:pt x="29055" y="1071"/>
                    <a:pt x="31490" y="771"/>
                  </a:cubicBezTo>
                  <a:cubicBezTo>
                    <a:pt x="33001" y="567"/>
                    <a:pt x="34517" y="466"/>
                    <a:pt x="36030" y="466"/>
                  </a:cubicBezTo>
                  <a:cubicBezTo>
                    <a:pt x="39960" y="466"/>
                    <a:pt x="43868" y="1148"/>
                    <a:pt x="47601" y="2472"/>
                  </a:cubicBezTo>
                  <a:cubicBezTo>
                    <a:pt x="53339" y="4607"/>
                    <a:pt x="58309" y="8477"/>
                    <a:pt x="61778" y="13580"/>
                  </a:cubicBezTo>
                  <a:cubicBezTo>
                    <a:pt x="61978" y="13881"/>
                    <a:pt x="62212" y="14214"/>
                    <a:pt x="62412" y="14581"/>
                  </a:cubicBezTo>
                  <a:cubicBezTo>
                    <a:pt x="62646" y="14948"/>
                    <a:pt x="62846" y="15282"/>
                    <a:pt x="63046" y="15615"/>
                  </a:cubicBezTo>
                  <a:cubicBezTo>
                    <a:pt x="63413" y="16316"/>
                    <a:pt x="63746" y="17083"/>
                    <a:pt x="64047" y="17817"/>
                  </a:cubicBezTo>
                  <a:cubicBezTo>
                    <a:pt x="64547" y="19118"/>
                    <a:pt x="64981" y="20452"/>
                    <a:pt x="65414" y="21853"/>
                  </a:cubicBezTo>
                  <a:lnTo>
                    <a:pt x="65614" y="22553"/>
                  </a:lnTo>
                  <a:cubicBezTo>
                    <a:pt x="65915" y="23387"/>
                    <a:pt x="66482" y="24121"/>
                    <a:pt x="67249" y="24622"/>
                  </a:cubicBezTo>
                  <a:cubicBezTo>
                    <a:pt x="67942" y="25094"/>
                    <a:pt x="68783" y="25358"/>
                    <a:pt x="69661" y="25358"/>
                  </a:cubicBezTo>
                  <a:cubicBezTo>
                    <a:pt x="69713" y="25358"/>
                    <a:pt x="69765" y="25357"/>
                    <a:pt x="69817" y="25355"/>
                  </a:cubicBezTo>
                  <a:lnTo>
                    <a:pt x="75021" y="25422"/>
                  </a:lnTo>
                  <a:cubicBezTo>
                    <a:pt x="75114" y="25411"/>
                    <a:pt x="75208" y="25406"/>
                    <a:pt x="75300" y="25406"/>
                  </a:cubicBezTo>
                  <a:cubicBezTo>
                    <a:pt x="75771" y="25406"/>
                    <a:pt x="76227" y="25549"/>
                    <a:pt x="76589" y="25856"/>
                  </a:cubicBezTo>
                  <a:cubicBezTo>
                    <a:pt x="76989" y="26289"/>
                    <a:pt x="77156" y="26890"/>
                    <a:pt x="77089" y="27457"/>
                  </a:cubicBezTo>
                  <a:lnTo>
                    <a:pt x="77056" y="28157"/>
                  </a:lnTo>
                  <a:cubicBezTo>
                    <a:pt x="77056" y="28558"/>
                    <a:pt x="77022" y="28991"/>
                    <a:pt x="77022" y="29392"/>
                  </a:cubicBezTo>
                  <a:cubicBezTo>
                    <a:pt x="76989" y="29625"/>
                    <a:pt x="76989" y="29859"/>
                    <a:pt x="76956" y="30092"/>
                  </a:cubicBezTo>
                  <a:cubicBezTo>
                    <a:pt x="76922" y="30526"/>
                    <a:pt x="76889" y="30926"/>
                    <a:pt x="76856" y="31360"/>
                  </a:cubicBezTo>
                  <a:cubicBezTo>
                    <a:pt x="76555" y="33995"/>
                    <a:pt x="76022" y="36597"/>
                    <a:pt x="75288" y="39165"/>
                  </a:cubicBezTo>
                  <a:cubicBezTo>
                    <a:pt x="73787" y="44469"/>
                    <a:pt x="71519" y="49506"/>
                    <a:pt x="68516" y="54143"/>
                  </a:cubicBezTo>
                  <a:cubicBezTo>
                    <a:pt x="66815" y="56878"/>
                    <a:pt x="64814" y="59447"/>
                    <a:pt x="62579" y="61815"/>
                  </a:cubicBezTo>
                  <a:cubicBezTo>
                    <a:pt x="61511" y="62949"/>
                    <a:pt x="60311" y="64016"/>
                    <a:pt x="59076" y="65017"/>
                  </a:cubicBezTo>
                  <a:cubicBezTo>
                    <a:pt x="57842" y="65985"/>
                    <a:pt x="56541" y="66885"/>
                    <a:pt x="55207" y="67686"/>
                  </a:cubicBezTo>
                  <a:cubicBezTo>
                    <a:pt x="52505" y="69220"/>
                    <a:pt x="49670" y="70488"/>
                    <a:pt x="46734" y="71455"/>
                  </a:cubicBezTo>
                  <a:lnTo>
                    <a:pt x="46134" y="71655"/>
                  </a:lnTo>
                  <a:cubicBezTo>
                    <a:pt x="45633" y="71822"/>
                    <a:pt x="45100" y="71989"/>
                    <a:pt x="44566" y="72156"/>
                  </a:cubicBezTo>
                  <a:lnTo>
                    <a:pt x="43465" y="72456"/>
                  </a:lnTo>
                  <a:cubicBezTo>
                    <a:pt x="43065" y="72589"/>
                    <a:pt x="42698" y="72756"/>
                    <a:pt x="42364" y="72956"/>
                  </a:cubicBezTo>
                  <a:cubicBezTo>
                    <a:pt x="41664" y="73390"/>
                    <a:pt x="41130" y="74024"/>
                    <a:pt x="40830" y="74758"/>
                  </a:cubicBezTo>
                  <a:cubicBezTo>
                    <a:pt x="40663" y="75158"/>
                    <a:pt x="40563" y="75525"/>
                    <a:pt x="40530" y="75925"/>
                  </a:cubicBezTo>
                  <a:cubicBezTo>
                    <a:pt x="40496" y="76225"/>
                    <a:pt x="40496" y="76492"/>
                    <a:pt x="40530" y="76759"/>
                  </a:cubicBezTo>
                  <a:lnTo>
                    <a:pt x="40530" y="77093"/>
                  </a:lnTo>
                  <a:cubicBezTo>
                    <a:pt x="40530" y="85599"/>
                    <a:pt x="40330" y="93638"/>
                    <a:pt x="40129" y="101410"/>
                  </a:cubicBezTo>
                  <a:cubicBezTo>
                    <a:pt x="40063" y="104479"/>
                    <a:pt x="39996" y="107481"/>
                    <a:pt x="39929" y="110383"/>
                  </a:cubicBezTo>
                  <a:cubicBezTo>
                    <a:pt x="39929" y="111017"/>
                    <a:pt x="39996" y="111684"/>
                    <a:pt x="40129" y="112318"/>
                  </a:cubicBezTo>
                  <a:cubicBezTo>
                    <a:pt x="40230" y="112985"/>
                    <a:pt x="40563" y="113619"/>
                    <a:pt x="41063" y="114086"/>
                  </a:cubicBezTo>
                  <a:cubicBezTo>
                    <a:pt x="41409" y="114335"/>
                    <a:pt x="41810" y="114463"/>
                    <a:pt x="42209" y="114463"/>
                  </a:cubicBezTo>
                  <a:cubicBezTo>
                    <a:pt x="42503" y="114463"/>
                    <a:pt x="42796" y="114394"/>
                    <a:pt x="43065" y="114252"/>
                  </a:cubicBezTo>
                  <a:cubicBezTo>
                    <a:pt x="43365" y="114086"/>
                    <a:pt x="43632" y="113886"/>
                    <a:pt x="43865" y="113619"/>
                  </a:cubicBezTo>
                  <a:cubicBezTo>
                    <a:pt x="44066" y="113352"/>
                    <a:pt x="44232" y="113085"/>
                    <a:pt x="44332" y="112751"/>
                  </a:cubicBezTo>
                  <a:cubicBezTo>
                    <a:pt x="44633" y="111751"/>
                    <a:pt x="44799" y="110683"/>
                    <a:pt x="44766" y="109616"/>
                  </a:cubicBezTo>
                  <a:lnTo>
                    <a:pt x="44766" y="109149"/>
                  </a:lnTo>
                  <a:cubicBezTo>
                    <a:pt x="44799" y="108048"/>
                    <a:pt x="44766" y="106914"/>
                    <a:pt x="44766" y="105813"/>
                  </a:cubicBezTo>
                  <a:lnTo>
                    <a:pt x="44766" y="105346"/>
                  </a:lnTo>
                  <a:lnTo>
                    <a:pt x="44766" y="102344"/>
                  </a:lnTo>
                  <a:lnTo>
                    <a:pt x="44766" y="102177"/>
                  </a:lnTo>
                  <a:cubicBezTo>
                    <a:pt x="44766" y="101176"/>
                    <a:pt x="44833" y="100142"/>
                    <a:pt x="45033" y="99142"/>
                  </a:cubicBezTo>
                  <a:cubicBezTo>
                    <a:pt x="45066" y="98908"/>
                    <a:pt x="45133" y="98708"/>
                    <a:pt x="45266" y="98508"/>
                  </a:cubicBezTo>
                  <a:cubicBezTo>
                    <a:pt x="45433" y="98341"/>
                    <a:pt x="45600" y="98208"/>
                    <a:pt x="45834" y="98141"/>
                  </a:cubicBezTo>
                  <a:cubicBezTo>
                    <a:pt x="46024" y="98020"/>
                    <a:pt x="46242" y="97961"/>
                    <a:pt x="46463" y="97961"/>
                  </a:cubicBezTo>
                  <a:cubicBezTo>
                    <a:pt x="46667" y="97961"/>
                    <a:pt x="46875" y="98011"/>
                    <a:pt x="47068" y="98108"/>
                  </a:cubicBezTo>
                  <a:cubicBezTo>
                    <a:pt x="47401" y="98374"/>
                    <a:pt x="47601" y="98808"/>
                    <a:pt x="47601" y="99242"/>
                  </a:cubicBezTo>
                  <a:cubicBezTo>
                    <a:pt x="47635" y="99575"/>
                    <a:pt x="47635" y="99942"/>
                    <a:pt x="47601" y="100276"/>
                  </a:cubicBezTo>
                  <a:lnTo>
                    <a:pt x="47601" y="100709"/>
                  </a:lnTo>
                  <a:lnTo>
                    <a:pt x="47368" y="120123"/>
                  </a:lnTo>
                  <a:cubicBezTo>
                    <a:pt x="47301" y="120557"/>
                    <a:pt x="47301" y="121024"/>
                    <a:pt x="47368" y="121491"/>
                  </a:cubicBezTo>
                  <a:cubicBezTo>
                    <a:pt x="47401" y="121958"/>
                    <a:pt x="47568" y="122392"/>
                    <a:pt x="47835" y="122759"/>
                  </a:cubicBezTo>
                  <a:cubicBezTo>
                    <a:pt x="48002" y="122959"/>
                    <a:pt x="48235" y="123059"/>
                    <a:pt x="48502" y="123092"/>
                  </a:cubicBezTo>
                  <a:cubicBezTo>
                    <a:pt x="48702" y="123125"/>
                    <a:pt x="48902" y="123159"/>
                    <a:pt x="49069" y="123159"/>
                  </a:cubicBezTo>
                  <a:cubicBezTo>
                    <a:pt x="49469" y="123192"/>
                    <a:pt x="49803" y="123192"/>
                    <a:pt x="50203" y="123192"/>
                  </a:cubicBezTo>
                  <a:lnTo>
                    <a:pt x="50437" y="123192"/>
                  </a:lnTo>
                  <a:cubicBezTo>
                    <a:pt x="51671" y="123192"/>
                    <a:pt x="52738" y="123159"/>
                    <a:pt x="53572" y="123125"/>
                  </a:cubicBezTo>
                  <a:lnTo>
                    <a:pt x="55941" y="123025"/>
                  </a:lnTo>
                  <a:cubicBezTo>
                    <a:pt x="56441" y="122992"/>
                    <a:pt x="56708" y="122992"/>
                    <a:pt x="56708" y="122992"/>
                  </a:cubicBezTo>
                  <a:cubicBezTo>
                    <a:pt x="56775" y="122959"/>
                    <a:pt x="56841" y="122892"/>
                    <a:pt x="56841" y="122825"/>
                  </a:cubicBezTo>
                  <a:cubicBezTo>
                    <a:pt x="56808" y="122725"/>
                    <a:pt x="56741" y="122658"/>
                    <a:pt x="56675" y="122658"/>
                  </a:cubicBezTo>
                  <a:cubicBezTo>
                    <a:pt x="56675" y="122658"/>
                    <a:pt x="56441" y="122658"/>
                    <a:pt x="55941" y="122692"/>
                  </a:cubicBezTo>
                  <a:lnTo>
                    <a:pt x="53472" y="122759"/>
                  </a:lnTo>
                  <a:cubicBezTo>
                    <a:pt x="52605" y="122792"/>
                    <a:pt x="51471" y="122825"/>
                    <a:pt x="50203" y="122825"/>
                  </a:cubicBezTo>
                  <a:cubicBezTo>
                    <a:pt x="49803" y="122825"/>
                    <a:pt x="49469" y="122825"/>
                    <a:pt x="49103" y="122792"/>
                  </a:cubicBezTo>
                  <a:lnTo>
                    <a:pt x="48936" y="122792"/>
                  </a:lnTo>
                  <a:cubicBezTo>
                    <a:pt x="48636" y="122792"/>
                    <a:pt x="48369" y="122692"/>
                    <a:pt x="48135" y="122525"/>
                  </a:cubicBezTo>
                  <a:cubicBezTo>
                    <a:pt x="47902" y="122225"/>
                    <a:pt x="47768" y="121858"/>
                    <a:pt x="47768" y="121458"/>
                  </a:cubicBezTo>
                  <a:cubicBezTo>
                    <a:pt x="47702" y="121024"/>
                    <a:pt x="47702" y="120590"/>
                    <a:pt x="47768" y="120157"/>
                  </a:cubicBezTo>
                  <a:lnTo>
                    <a:pt x="48068" y="100743"/>
                  </a:lnTo>
                  <a:lnTo>
                    <a:pt x="48068" y="100276"/>
                  </a:lnTo>
                  <a:cubicBezTo>
                    <a:pt x="48102" y="99942"/>
                    <a:pt x="48102" y="99575"/>
                    <a:pt x="48068" y="99208"/>
                  </a:cubicBezTo>
                  <a:cubicBezTo>
                    <a:pt x="48035" y="98941"/>
                    <a:pt x="48002" y="98675"/>
                    <a:pt x="47902" y="98408"/>
                  </a:cubicBezTo>
                  <a:cubicBezTo>
                    <a:pt x="47768" y="98141"/>
                    <a:pt x="47601" y="97874"/>
                    <a:pt x="47335" y="97707"/>
                  </a:cubicBezTo>
                  <a:cubicBezTo>
                    <a:pt x="47103" y="97591"/>
                    <a:pt x="46846" y="97501"/>
                    <a:pt x="46586" y="97501"/>
                  </a:cubicBezTo>
                  <a:cubicBezTo>
                    <a:pt x="46546" y="97501"/>
                    <a:pt x="46507" y="97503"/>
                    <a:pt x="46467" y="97507"/>
                  </a:cubicBezTo>
                  <a:cubicBezTo>
                    <a:pt x="46167" y="97540"/>
                    <a:pt x="45900" y="97607"/>
                    <a:pt x="45633" y="97707"/>
                  </a:cubicBezTo>
                  <a:cubicBezTo>
                    <a:pt x="45333" y="97841"/>
                    <a:pt x="45100" y="98007"/>
                    <a:pt x="44900" y="98241"/>
                  </a:cubicBezTo>
                  <a:cubicBezTo>
                    <a:pt x="44733" y="98508"/>
                    <a:pt x="44599" y="98775"/>
                    <a:pt x="44566" y="99075"/>
                  </a:cubicBezTo>
                  <a:cubicBezTo>
                    <a:pt x="44399" y="100076"/>
                    <a:pt x="44299" y="101110"/>
                    <a:pt x="44299" y="102144"/>
                  </a:cubicBezTo>
                  <a:lnTo>
                    <a:pt x="44299" y="102377"/>
                  </a:lnTo>
                  <a:cubicBezTo>
                    <a:pt x="44266" y="103378"/>
                    <a:pt x="44299" y="104379"/>
                    <a:pt x="44299" y="105446"/>
                  </a:cubicBezTo>
                  <a:lnTo>
                    <a:pt x="44299" y="105846"/>
                  </a:lnTo>
                  <a:lnTo>
                    <a:pt x="44299" y="109149"/>
                  </a:lnTo>
                  <a:lnTo>
                    <a:pt x="44299" y="109582"/>
                  </a:lnTo>
                  <a:cubicBezTo>
                    <a:pt x="44332" y="110583"/>
                    <a:pt x="44166" y="111617"/>
                    <a:pt x="43865" y="112585"/>
                  </a:cubicBezTo>
                  <a:cubicBezTo>
                    <a:pt x="43699" y="113118"/>
                    <a:pt x="43332" y="113552"/>
                    <a:pt x="42831" y="113819"/>
                  </a:cubicBezTo>
                  <a:cubicBezTo>
                    <a:pt x="42632" y="113918"/>
                    <a:pt x="42415" y="113969"/>
                    <a:pt x="42198" y="113969"/>
                  </a:cubicBezTo>
                  <a:cubicBezTo>
                    <a:pt x="41905" y="113969"/>
                    <a:pt x="41613" y="113877"/>
                    <a:pt x="41364" y="113685"/>
                  </a:cubicBezTo>
                  <a:cubicBezTo>
                    <a:pt x="40963" y="113285"/>
                    <a:pt x="40697" y="112751"/>
                    <a:pt x="40596" y="112184"/>
                  </a:cubicBezTo>
                  <a:cubicBezTo>
                    <a:pt x="40463" y="111584"/>
                    <a:pt x="40396" y="110983"/>
                    <a:pt x="40396" y="110383"/>
                  </a:cubicBezTo>
                  <a:cubicBezTo>
                    <a:pt x="40463" y="107548"/>
                    <a:pt x="40530" y="104612"/>
                    <a:pt x="40630" y="101610"/>
                  </a:cubicBezTo>
                  <a:cubicBezTo>
                    <a:pt x="40830" y="93771"/>
                    <a:pt x="41030" y="85665"/>
                    <a:pt x="41030" y="77059"/>
                  </a:cubicBezTo>
                  <a:lnTo>
                    <a:pt x="41030" y="76726"/>
                  </a:lnTo>
                  <a:lnTo>
                    <a:pt x="41030" y="75958"/>
                  </a:lnTo>
                  <a:cubicBezTo>
                    <a:pt x="41063" y="75625"/>
                    <a:pt x="41164" y="75291"/>
                    <a:pt x="41297" y="74958"/>
                  </a:cubicBezTo>
                  <a:cubicBezTo>
                    <a:pt x="41564" y="74291"/>
                    <a:pt x="42031" y="73757"/>
                    <a:pt x="42631" y="73390"/>
                  </a:cubicBezTo>
                  <a:cubicBezTo>
                    <a:pt x="42931" y="73190"/>
                    <a:pt x="43265" y="73056"/>
                    <a:pt x="43599" y="72956"/>
                  </a:cubicBezTo>
                  <a:lnTo>
                    <a:pt x="44699" y="72623"/>
                  </a:lnTo>
                  <a:cubicBezTo>
                    <a:pt x="45233" y="72489"/>
                    <a:pt x="45767" y="72289"/>
                    <a:pt x="46301" y="72122"/>
                  </a:cubicBezTo>
                  <a:lnTo>
                    <a:pt x="46901" y="71922"/>
                  </a:lnTo>
                  <a:cubicBezTo>
                    <a:pt x="49870" y="70988"/>
                    <a:pt x="52738" y="69721"/>
                    <a:pt x="55474" y="68186"/>
                  </a:cubicBezTo>
                  <a:cubicBezTo>
                    <a:pt x="56841" y="67352"/>
                    <a:pt x="58142" y="66452"/>
                    <a:pt x="59410" y="65451"/>
                  </a:cubicBezTo>
                  <a:cubicBezTo>
                    <a:pt x="60677" y="64450"/>
                    <a:pt x="61845" y="63349"/>
                    <a:pt x="62979" y="62182"/>
                  </a:cubicBezTo>
                  <a:cubicBezTo>
                    <a:pt x="65214" y="59813"/>
                    <a:pt x="67215" y="57212"/>
                    <a:pt x="68983" y="54443"/>
                  </a:cubicBezTo>
                  <a:cubicBezTo>
                    <a:pt x="71986" y="49773"/>
                    <a:pt x="74287" y="44669"/>
                    <a:pt x="75788" y="39332"/>
                  </a:cubicBezTo>
                  <a:cubicBezTo>
                    <a:pt x="76522" y="36730"/>
                    <a:pt x="77056" y="34095"/>
                    <a:pt x="77356" y="31426"/>
                  </a:cubicBezTo>
                  <a:cubicBezTo>
                    <a:pt x="77423" y="31026"/>
                    <a:pt x="77456" y="30593"/>
                    <a:pt x="77456" y="30192"/>
                  </a:cubicBezTo>
                  <a:cubicBezTo>
                    <a:pt x="77456" y="29959"/>
                    <a:pt x="77523" y="29725"/>
                    <a:pt x="77523" y="29458"/>
                  </a:cubicBezTo>
                  <a:cubicBezTo>
                    <a:pt x="77556" y="29058"/>
                    <a:pt x="77556" y="28624"/>
                    <a:pt x="77590" y="28224"/>
                  </a:cubicBezTo>
                  <a:lnTo>
                    <a:pt x="77623" y="27524"/>
                  </a:lnTo>
                  <a:cubicBezTo>
                    <a:pt x="77723" y="26790"/>
                    <a:pt x="77456" y="26023"/>
                    <a:pt x="76956" y="25489"/>
                  </a:cubicBezTo>
                  <a:cubicBezTo>
                    <a:pt x="76489" y="25080"/>
                    <a:pt x="75869" y="24876"/>
                    <a:pt x="75251" y="24876"/>
                  </a:cubicBezTo>
                  <a:cubicBezTo>
                    <a:pt x="75163" y="24876"/>
                    <a:pt x="75075" y="24880"/>
                    <a:pt x="74988" y="24888"/>
                  </a:cubicBezTo>
                  <a:lnTo>
                    <a:pt x="69817" y="24822"/>
                  </a:lnTo>
                  <a:cubicBezTo>
                    <a:pt x="69758" y="24824"/>
                    <a:pt x="69699" y="24825"/>
                    <a:pt x="69640" y="24825"/>
                  </a:cubicBezTo>
                  <a:cubicBezTo>
                    <a:pt x="68874" y="24825"/>
                    <a:pt x="68166" y="24624"/>
                    <a:pt x="67516" y="24221"/>
                  </a:cubicBezTo>
                  <a:cubicBezTo>
                    <a:pt x="66882" y="23754"/>
                    <a:pt x="66382" y="23121"/>
                    <a:pt x="66115" y="22387"/>
                  </a:cubicBezTo>
                  <a:lnTo>
                    <a:pt x="65881" y="21720"/>
                  </a:lnTo>
                  <a:cubicBezTo>
                    <a:pt x="65481" y="20352"/>
                    <a:pt x="65047" y="18951"/>
                    <a:pt x="64514" y="17650"/>
                  </a:cubicBezTo>
                  <a:cubicBezTo>
                    <a:pt x="64213" y="16849"/>
                    <a:pt x="63880" y="16116"/>
                    <a:pt x="63479" y="15382"/>
                  </a:cubicBezTo>
                  <a:cubicBezTo>
                    <a:pt x="63279" y="15015"/>
                    <a:pt x="63046" y="14681"/>
                    <a:pt x="62846" y="14314"/>
                  </a:cubicBezTo>
                  <a:cubicBezTo>
                    <a:pt x="62646" y="13947"/>
                    <a:pt x="62412" y="13614"/>
                    <a:pt x="62179" y="13280"/>
                  </a:cubicBezTo>
                  <a:cubicBezTo>
                    <a:pt x="58676" y="8110"/>
                    <a:pt x="53606" y="4174"/>
                    <a:pt x="47735" y="2039"/>
                  </a:cubicBezTo>
                  <a:cubicBezTo>
                    <a:pt x="43972" y="688"/>
                    <a:pt x="40000" y="0"/>
                    <a:pt x="3600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76"/>
                                        </p:tgtEl>
                                        <p:attrNameLst>
                                          <p:attrName>style.visibility</p:attrName>
                                        </p:attrNameLst>
                                      </p:cBhvr>
                                      <p:to>
                                        <p:strVal val="visible"/>
                                      </p:to>
                                    </p:set>
                                    <p:anim calcmode="lin" valueType="num">
                                      <p:cBhvr additive="base">
                                        <p:cTn dur="1000"/>
                                        <p:tgtEl>
                                          <p:spTgt spid="1776"/>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1778"/>
                                        </p:tgtEl>
                                        <p:attrNameLst>
                                          <p:attrName>style.visibility</p:attrName>
                                        </p:attrNameLst>
                                      </p:cBhvr>
                                      <p:to>
                                        <p:strVal val="visible"/>
                                      </p:to>
                                    </p:set>
                                    <p:animEffect filter="fade" transition="in">
                                      <p:cBhvr>
                                        <p:cTn dur="1000"/>
                                        <p:tgtEl>
                                          <p:spTgt spid="17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7"/>
                                        </p:tgtEl>
                                        <p:attrNameLst>
                                          <p:attrName>style.visibility</p:attrName>
                                        </p:attrNameLst>
                                      </p:cBhvr>
                                      <p:to>
                                        <p:strVal val="visible"/>
                                      </p:to>
                                    </p:set>
                                    <p:animEffect filter="fade" transition="in">
                                      <p:cBhvr>
                                        <p:cTn dur="1000"/>
                                        <p:tgtEl>
                                          <p:spTgt spid="17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8" name="Shape 2028"/>
        <p:cNvGrpSpPr/>
        <p:nvPr/>
      </p:nvGrpSpPr>
      <p:grpSpPr>
        <a:xfrm>
          <a:off x="0" y="0"/>
          <a:ext cx="0" cy="0"/>
          <a:chOff x="0" y="0"/>
          <a:chExt cx="0" cy="0"/>
        </a:xfrm>
      </p:grpSpPr>
      <p:grpSp>
        <p:nvGrpSpPr>
          <p:cNvPr id="2029" name="Google Shape;2029;p138"/>
          <p:cNvGrpSpPr/>
          <p:nvPr/>
        </p:nvGrpSpPr>
        <p:grpSpPr>
          <a:xfrm>
            <a:off x="2078035" y="2781250"/>
            <a:ext cx="4987939" cy="2034118"/>
            <a:chOff x="1166125" y="3336675"/>
            <a:chExt cx="5247700" cy="2140050"/>
          </a:xfrm>
        </p:grpSpPr>
        <p:sp>
          <p:nvSpPr>
            <p:cNvPr id="2030" name="Google Shape;2030;p138"/>
            <p:cNvSpPr/>
            <p:nvPr/>
          </p:nvSpPr>
          <p:spPr>
            <a:xfrm>
              <a:off x="1166125" y="5469800"/>
              <a:ext cx="5247700" cy="6925"/>
            </a:xfrm>
            <a:custGeom>
              <a:rect b="b" l="l" r="r" t="t"/>
              <a:pathLst>
                <a:path extrusionOk="0" h="277" w="209908">
                  <a:moveTo>
                    <a:pt x="104960" y="1"/>
                  </a:moveTo>
                  <a:cubicBezTo>
                    <a:pt x="46984" y="1"/>
                    <a:pt x="0" y="62"/>
                    <a:pt x="0" y="139"/>
                  </a:cubicBezTo>
                  <a:cubicBezTo>
                    <a:pt x="0" y="215"/>
                    <a:pt x="46984" y="277"/>
                    <a:pt x="104960" y="277"/>
                  </a:cubicBezTo>
                  <a:cubicBezTo>
                    <a:pt x="162915" y="277"/>
                    <a:pt x="209908" y="215"/>
                    <a:pt x="209908" y="139"/>
                  </a:cubicBezTo>
                  <a:cubicBezTo>
                    <a:pt x="209908" y="62"/>
                    <a:pt x="162915" y="1"/>
                    <a:pt x="10496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138"/>
            <p:cNvSpPr/>
            <p:nvPr/>
          </p:nvSpPr>
          <p:spPr>
            <a:xfrm>
              <a:off x="2556975" y="3336675"/>
              <a:ext cx="2513025" cy="2132075"/>
            </a:xfrm>
            <a:custGeom>
              <a:rect b="b" l="l" r="r" t="t"/>
              <a:pathLst>
                <a:path extrusionOk="0" h="85283" w="100521">
                  <a:moveTo>
                    <a:pt x="49405" y="0"/>
                  </a:moveTo>
                  <a:cubicBezTo>
                    <a:pt x="49405" y="0"/>
                    <a:pt x="49230" y="27609"/>
                    <a:pt x="44094" y="50964"/>
                  </a:cubicBezTo>
                  <a:cubicBezTo>
                    <a:pt x="43577" y="53311"/>
                    <a:pt x="41889" y="55197"/>
                    <a:pt x="39672" y="56128"/>
                  </a:cubicBezTo>
                  <a:cubicBezTo>
                    <a:pt x="34707" y="58216"/>
                    <a:pt x="30437" y="62034"/>
                    <a:pt x="27869" y="66760"/>
                  </a:cubicBezTo>
                  <a:cubicBezTo>
                    <a:pt x="26548" y="69192"/>
                    <a:pt x="23988" y="70583"/>
                    <a:pt x="21266" y="70583"/>
                  </a:cubicBezTo>
                  <a:cubicBezTo>
                    <a:pt x="20919" y="70583"/>
                    <a:pt x="20569" y="70561"/>
                    <a:pt x="20219" y="70515"/>
                  </a:cubicBezTo>
                  <a:cubicBezTo>
                    <a:pt x="19415" y="70409"/>
                    <a:pt x="18603" y="70356"/>
                    <a:pt x="17792" y="70356"/>
                  </a:cubicBezTo>
                  <a:cubicBezTo>
                    <a:pt x="14974" y="70356"/>
                    <a:pt x="12158" y="70992"/>
                    <a:pt x="9642" y="72262"/>
                  </a:cubicBezTo>
                  <a:cubicBezTo>
                    <a:pt x="4658" y="74781"/>
                    <a:pt x="976" y="79732"/>
                    <a:pt x="0" y="85231"/>
                  </a:cubicBezTo>
                  <a:lnTo>
                    <a:pt x="100520" y="85282"/>
                  </a:lnTo>
                  <a:cubicBezTo>
                    <a:pt x="99324" y="78907"/>
                    <a:pt x="94891" y="73226"/>
                    <a:pt x="88997" y="70517"/>
                  </a:cubicBezTo>
                  <a:cubicBezTo>
                    <a:pt x="86787" y="69501"/>
                    <a:pt x="84393" y="68913"/>
                    <a:pt x="81969" y="68745"/>
                  </a:cubicBezTo>
                  <a:cubicBezTo>
                    <a:pt x="75062" y="68269"/>
                    <a:pt x="68646" y="65166"/>
                    <a:pt x="63505" y="60528"/>
                  </a:cubicBezTo>
                  <a:cubicBezTo>
                    <a:pt x="63296" y="60340"/>
                    <a:pt x="63084" y="60156"/>
                    <a:pt x="62870" y="59975"/>
                  </a:cubicBezTo>
                  <a:cubicBezTo>
                    <a:pt x="59592" y="57217"/>
                    <a:pt x="56148" y="52889"/>
                    <a:pt x="55439" y="48667"/>
                  </a:cubicBezTo>
                  <a:cubicBezTo>
                    <a:pt x="52805" y="32977"/>
                    <a:pt x="50843" y="11358"/>
                    <a:pt x="5098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32" name="Google Shape;2032;p138"/>
          <p:cNvSpPr txBox="1"/>
          <p:nvPr>
            <p:ph type="title"/>
          </p:nvPr>
        </p:nvSpPr>
        <p:spPr>
          <a:xfrm>
            <a:off x="591725" y="2924775"/>
            <a:ext cx="7999800" cy="841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Communication</a:t>
            </a:r>
            <a:endParaRPr/>
          </a:p>
        </p:txBody>
      </p:sp>
      <p:grpSp>
        <p:nvGrpSpPr>
          <p:cNvPr id="2033" name="Google Shape;2033;p138"/>
          <p:cNvGrpSpPr/>
          <p:nvPr/>
        </p:nvGrpSpPr>
        <p:grpSpPr>
          <a:xfrm>
            <a:off x="3222738" y="633154"/>
            <a:ext cx="2698510" cy="2059127"/>
            <a:chOff x="766325" y="238125"/>
            <a:chExt cx="6085950" cy="4643950"/>
          </a:xfrm>
        </p:grpSpPr>
        <p:sp>
          <p:nvSpPr>
            <p:cNvPr id="2034" name="Google Shape;2034;p138"/>
            <p:cNvSpPr/>
            <p:nvPr/>
          </p:nvSpPr>
          <p:spPr>
            <a:xfrm>
              <a:off x="1081125" y="825325"/>
              <a:ext cx="5362925" cy="4056750"/>
            </a:xfrm>
            <a:custGeom>
              <a:rect b="b" l="l" r="r" t="t"/>
              <a:pathLst>
                <a:path extrusionOk="0" h="162270" w="214517">
                  <a:moveTo>
                    <a:pt x="107258" y="1"/>
                  </a:moveTo>
                  <a:cubicBezTo>
                    <a:pt x="48020" y="1"/>
                    <a:pt x="0" y="48022"/>
                    <a:pt x="0" y="107260"/>
                  </a:cubicBezTo>
                  <a:cubicBezTo>
                    <a:pt x="0" y="118922"/>
                    <a:pt x="1865" y="130148"/>
                    <a:pt x="5307" y="140660"/>
                  </a:cubicBezTo>
                  <a:cubicBezTo>
                    <a:pt x="5559" y="140655"/>
                    <a:pt x="5811" y="140652"/>
                    <a:pt x="6064" y="140652"/>
                  </a:cubicBezTo>
                  <a:cubicBezTo>
                    <a:pt x="14960" y="140652"/>
                    <a:pt x="23894" y="143921"/>
                    <a:pt x="30352" y="150063"/>
                  </a:cubicBezTo>
                  <a:cubicBezTo>
                    <a:pt x="34121" y="153649"/>
                    <a:pt x="37956" y="158453"/>
                    <a:pt x="43012" y="158453"/>
                  </a:cubicBezTo>
                  <a:cubicBezTo>
                    <a:pt x="43261" y="158453"/>
                    <a:pt x="43513" y="158442"/>
                    <a:pt x="43768" y="158418"/>
                  </a:cubicBezTo>
                  <a:cubicBezTo>
                    <a:pt x="49249" y="157902"/>
                    <a:pt x="53436" y="151606"/>
                    <a:pt x="58599" y="151606"/>
                  </a:cubicBezTo>
                  <a:cubicBezTo>
                    <a:pt x="59070" y="151606"/>
                    <a:pt x="59550" y="151658"/>
                    <a:pt x="60039" y="151772"/>
                  </a:cubicBezTo>
                  <a:cubicBezTo>
                    <a:pt x="63195" y="152508"/>
                    <a:pt x="65141" y="155575"/>
                    <a:pt x="67662" y="157612"/>
                  </a:cubicBezTo>
                  <a:cubicBezTo>
                    <a:pt x="70247" y="159700"/>
                    <a:pt x="73503" y="160644"/>
                    <a:pt x="76827" y="160644"/>
                  </a:cubicBezTo>
                  <a:cubicBezTo>
                    <a:pt x="80009" y="160644"/>
                    <a:pt x="83252" y="159778"/>
                    <a:pt x="86026" y="158221"/>
                  </a:cubicBezTo>
                  <a:cubicBezTo>
                    <a:pt x="91698" y="155036"/>
                    <a:pt x="95666" y="149481"/>
                    <a:pt x="98572" y="143662"/>
                  </a:cubicBezTo>
                  <a:cubicBezTo>
                    <a:pt x="107164" y="126443"/>
                    <a:pt x="107731" y="106444"/>
                    <a:pt x="107543" y="87201"/>
                  </a:cubicBezTo>
                  <a:lnTo>
                    <a:pt x="109294" y="22591"/>
                  </a:lnTo>
                  <a:lnTo>
                    <a:pt x="111046" y="88827"/>
                  </a:lnTo>
                  <a:cubicBezTo>
                    <a:pt x="110857" y="108070"/>
                    <a:pt x="111424" y="128068"/>
                    <a:pt x="120017" y="145287"/>
                  </a:cubicBezTo>
                  <a:cubicBezTo>
                    <a:pt x="122921" y="151106"/>
                    <a:pt x="126891" y="156663"/>
                    <a:pt x="132562" y="159846"/>
                  </a:cubicBezTo>
                  <a:cubicBezTo>
                    <a:pt x="135336" y="161404"/>
                    <a:pt x="138579" y="162269"/>
                    <a:pt x="141761" y="162269"/>
                  </a:cubicBezTo>
                  <a:cubicBezTo>
                    <a:pt x="145085" y="162269"/>
                    <a:pt x="148341" y="161325"/>
                    <a:pt x="150926" y="159237"/>
                  </a:cubicBezTo>
                  <a:cubicBezTo>
                    <a:pt x="153447" y="157200"/>
                    <a:pt x="155393" y="154133"/>
                    <a:pt x="158550" y="153397"/>
                  </a:cubicBezTo>
                  <a:cubicBezTo>
                    <a:pt x="159039" y="153283"/>
                    <a:pt x="159518" y="153231"/>
                    <a:pt x="159988" y="153231"/>
                  </a:cubicBezTo>
                  <a:cubicBezTo>
                    <a:pt x="165152" y="153231"/>
                    <a:pt x="169339" y="159527"/>
                    <a:pt x="174820" y="160043"/>
                  </a:cubicBezTo>
                  <a:cubicBezTo>
                    <a:pt x="175075" y="160067"/>
                    <a:pt x="175326" y="160078"/>
                    <a:pt x="175575" y="160078"/>
                  </a:cubicBezTo>
                  <a:cubicBezTo>
                    <a:pt x="180631" y="160078"/>
                    <a:pt x="184466" y="155274"/>
                    <a:pt x="188235" y="151689"/>
                  </a:cubicBezTo>
                  <a:cubicBezTo>
                    <a:pt x="193740" y="146453"/>
                    <a:pt x="201044" y="143310"/>
                    <a:pt x="208587" y="142494"/>
                  </a:cubicBezTo>
                  <a:cubicBezTo>
                    <a:pt x="212425" y="131458"/>
                    <a:pt x="214516" y="119603"/>
                    <a:pt x="214516" y="107259"/>
                  </a:cubicBezTo>
                  <a:cubicBezTo>
                    <a:pt x="214516" y="48022"/>
                    <a:pt x="166495" y="1"/>
                    <a:pt x="10725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138"/>
            <p:cNvSpPr/>
            <p:nvPr/>
          </p:nvSpPr>
          <p:spPr>
            <a:xfrm>
              <a:off x="5206325" y="2472000"/>
              <a:ext cx="1645950" cy="379025"/>
            </a:xfrm>
            <a:custGeom>
              <a:rect b="b" l="l" r="r" t="t"/>
              <a:pathLst>
                <a:path extrusionOk="0" h="15161" w="65838">
                  <a:moveTo>
                    <a:pt x="16401" y="1"/>
                  </a:moveTo>
                  <a:cubicBezTo>
                    <a:pt x="8813" y="1"/>
                    <a:pt x="2583" y="6121"/>
                    <a:pt x="0" y="15161"/>
                  </a:cubicBezTo>
                  <a:lnTo>
                    <a:pt x="65838" y="15161"/>
                  </a:lnTo>
                  <a:cubicBezTo>
                    <a:pt x="65838" y="15161"/>
                    <a:pt x="60779" y="5954"/>
                    <a:pt x="46365" y="5954"/>
                  </a:cubicBezTo>
                  <a:cubicBezTo>
                    <a:pt x="45317" y="5954"/>
                    <a:pt x="44218" y="6003"/>
                    <a:pt x="43069" y="6108"/>
                  </a:cubicBezTo>
                  <a:cubicBezTo>
                    <a:pt x="41473" y="6253"/>
                    <a:pt x="40026" y="6319"/>
                    <a:pt x="38707" y="6319"/>
                  </a:cubicBezTo>
                  <a:cubicBezTo>
                    <a:pt x="26650" y="6319"/>
                    <a:pt x="25249" y="815"/>
                    <a:pt x="17832" y="73"/>
                  </a:cubicBezTo>
                  <a:cubicBezTo>
                    <a:pt x="17350" y="24"/>
                    <a:pt x="16873" y="1"/>
                    <a:pt x="164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138"/>
            <p:cNvSpPr/>
            <p:nvPr/>
          </p:nvSpPr>
          <p:spPr>
            <a:xfrm>
              <a:off x="766325" y="2948275"/>
              <a:ext cx="1052250" cy="242325"/>
            </a:xfrm>
            <a:custGeom>
              <a:rect b="b" l="l" r="r" t="t"/>
              <a:pathLst>
                <a:path extrusionOk="0" h="9693" w="42090">
                  <a:moveTo>
                    <a:pt x="10482" y="0"/>
                  </a:moveTo>
                  <a:cubicBezTo>
                    <a:pt x="5632" y="0"/>
                    <a:pt x="1650" y="3915"/>
                    <a:pt x="0" y="9692"/>
                  </a:cubicBezTo>
                  <a:lnTo>
                    <a:pt x="42090" y="9692"/>
                  </a:lnTo>
                  <a:cubicBezTo>
                    <a:pt x="42090" y="9692"/>
                    <a:pt x="38855" y="3807"/>
                    <a:pt x="29641" y="3807"/>
                  </a:cubicBezTo>
                  <a:cubicBezTo>
                    <a:pt x="28970" y="3807"/>
                    <a:pt x="28269" y="3838"/>
                    <a:pt x="27534" y="3905"/>
                  </a:cubicBezTo>
                  <a:cubicBezTo>
                    <a:pt x="26514" y="3998"/>
                    <a:pt x="25589" y="4040"/>
                    <a:pt x="24745" y="4040"/>
                  </a:cubicBezTo>
                  <a:cubicBezTo>
                    <a:pt x="17037" y="4040"/>
                    <a:pt x="16142" y="521"/>
                    <a:pt x="11399" y="46"/>
                  </a:cubicBezTo>
                  <a:cubicBezTo>
                    <a:pt x="11090" y="16"/>
                    <a:pt x="10784" y="0"/>
                    <a:pt x="104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138"/>
            <p:cNvSpPr/>
            <p:nvPr/>
          </p:nvSpPr>
          <p:spPr>
            <a:xfrm>
              <a:off x="1081075" y="3402125"/>
              <a:ext cx="2362450" cy="1439350"/>
            </a:xfrm>
            <a:custGeom>
              <a:rect b="b" l="l" r="r" t="t"/>
              <a:pathLst>
                <a:path extrusionOk="0" h="57574" w="94498">
                  <a:moveTo>
                    <a:pt x="6243" y="0"/>
                  </a:moveTo>
                  <a:cubicBezTo>
                    <a:pt x="4186" y="0"/>
                    <a:pt x="2108" y="282"/>
                    <a:pt x="56" y="874"/>
                  </a:cubicBezTo>
                  <a:cubicBezTo>
                    <a:pt x="23" y="1974"/>
                    <a:pt x="1" y="3079"/>
                    <a:pt x="1" y="4187"/>
                  </a:cubicBezTo>
                  <a:cubicBezTo>
                    <a:pt x="1" y="15373"/>
                    <a:pt x="1721" y="26155"/>
                    <a:pt x="4898" y="36294"/>
                  </a:cubicBezTo>
                  <a:cubicBezTo>
                    <a:pt x="5144" y="36725"/>
                    <a:pt x="5389" y="37156"/>
                    <a:pt x="5654" y="37587"/>
                  </a:cubicBezTo>
                  <a:cubicBezTo>
                    <a:pt x="5665" y="37587"/>
                    <a:pt x="5676" y="37587"/>
                    <a:pt x="5687" y="37587"/>
                  </a:cubicBezTo>
                  <a:cubicBezTo>
                    <a:pt x="5762" y="37587"/>
                    <a:pt x="5837" y="37590"/>
                    <a:pt x="5912" y="37590"/>
                  </a:cubicBezTo>
                  <a:cubicBezTo>
                    <a:pt x="5923" y="37590"/>
                    <a:pt x="5934" y="37589"/>
                    <a:pt x="5945" y="37589"/>
                  </a:cubicBezTo>
                  <a:cubicBezTo>
                    <a:pt x="6009" y="37589"/>
                    <a:pt x="6072" y="37589"/>
                    <a:pt x="6136" y="37589"/>
                  </a:cubicBezTo>
                  <a:cubicBezTo>
                    <a:pt x="6519" y="37589"/>
                    <a:pt x="6901" y="37593"/>
                    <a:pt x="7284" y="37606"/>
                  </a:cubicBezTo>
                  <a:cubicBezTo>
                    <a:pt x="7398" y="37610"/>
                    <a:pt x="7512" y="37618"/>
                    <a:pt x="7626" y="37623"/>
                  </a:cubicBezTo>
                  <a:cubicBezTo>
                    <a:pt x="8079" y="37642"/>
                    <a:pt x="8531" y="37666"/>
                    <a:pt x="8983" y="37702"/>
                  </a:cubicBezTo>
                  <a:cubicBezTo>
                    <a:pt x="9092" y="37711"/>
                    <a:pt x="9202" y="37724"/>
                    <a:pt x="9311" y="37734"/>
                  </a:cubicBezTo>
                  <a:cubicBezTo>
                    <a:pt x="9766" y="37775"/>
                    <a:pt x="10220" y="37819"/>
                    <a:pt x="10674" y="37877"/>
                  </a:cubicBezTo>
                  <a:cubicBezTo>
                    <a:pt x="10783" y="37891"/>
                    <a:pt x="10891" y="37909"/>
                    <a:pt x="11000" y="37924"/>
                  </a:cubicBezTo>
                  <a:cubicBezTo>
                    <a:pt x="11453" y="37986"/>
                    <a:pt x="11904" y="38051"/>
                    <a:pt x="12353" y="38128"/>
                  </a:cubicBezTo>
                  <a:cubicBezTo>
                    <a:pt x="12466" y="38149"/>
                    <a:pt x="12575" y="38172"/>
                    <a:pt x="12687" y="38192"/>
                  </a:cubicBezTo>
                  <a:cubicBezTo>
                    <a:pt x="13132" y="38274"/>
                    <a:pt x="13575" y="38359"/>
                    <a:pt x="14018" y="38458"/>
                  </a:cubicBezTo>
                  <a:cubicBezTo>
                    <a:pt x="14135" y="38483"/>
                    <a:pt x="14251" y="38514"/>
                    <a:pt x="14368" y="38542"/>
                  </a:cubicBezTo>
                  <a:cubicBezTo>
                    <a:pt x="14802" y="38642"/>
                    <a:pt x="15234" y="38746"/>
                    <a:pt x="15664" y="38863"/>
                  </a:cubicBezTo>
                  <a:cubicBezTo>
                    <a:pt x="15791" y="38896"/>
                    <a:pt x="15916" y="38937"/>
                    <a:pt x="16043" y="38973"/>
                  </a:cubicBezTo>
                  <a:cubicBezTo>
                    <a:pt x="16460" y="39090"/>
                    <a:pt x="16877" y="39211"/>
                    <a:pt x="17289" y="39343"/>
                  </a:cubicBezTo>
                  <a:cubicBezTo>
                    <a:pt x="17427" y="39388"/>
                    <a:pt x="17563" y="39438"/>
                    <a:pt x="17701" y="39484"/>
                  </a:cubicBezTo>
                  <a:cubicBezTo>
                    <a:pt x="18098" y="39617"/>
                    <a:pt x="18496" y="39751"/>
                    <a:pt x="18888" y="39898"/>
                  </a:cubicBezTo>
                  <a:cubicBezTo>
                    <a:pt x="19041" y="39955"/>
                    <a:pt x="19190" y="40019"/>
                    <a:pt x="19341" y="40078"/>
                  </a:cubicBezTo>
                  <a:cubicBezTo>
                    <a:pt x="19717" y="40224"/>
                    <a:pt x="20091" y="40369"/>
                    <a:pt x="20461" y="40528"/>
                  </a:cubicBezTo>
                  <a:cubicBezTo>
                    <a:pt x="20629" y="40600"/>
                    <a:pt x="20792" y="40679"/>
                    <a:pt x="20957" y="40754"/>
                  </a:cubicBezTo>
                  <a:cubicBezTo>
                    <a:pt x="21306" y="40910"/>
                    <a:pt x="21656" y="41064"/>
                    <a:pt x="22000" y="41231"/>
                  </a:cubicBezTo>
                  <a:cubicBezTo>
                    <a:pt x="22185" y="41321"/>
                    <a:pt x="22364" y="41419"/>
                    <a:pt x="22547" y="41513"/>
                  </a:cubicBezTo>
                  <a:cubicBezTo>
                    <a:pt x="22867" y="41676"/>
                    <a:pt x="23189" y="41836"/>
                    <a:pt x="23505" y="42009"/>
                  </a:cubicBezTo>
                  <a:cubicBezTo>
                    <a:pt x="23705" y="42120"/>
                    <a:pt x="23898" y="42239"/>
                    <a:pt x="24096" y="42352"/>
                  </a:cubicBezTo>
                  <a:cubicBezTo>
                    <a:pt x="24388" y="42520"/>
                    <a:pt x="24682" y="42684"/>
                    <a:pt x="24970" y="42861"/>
                  </a:cubicBezTo>
                  <a:cubicBezTo>
                    <a:pt x="25189" y="42996"/>
                    <a:pt x="25402" y="43142"/>
                    <a:pt x="25617" y="43282"/>
                  </a:cubicBezTo>
                  <a:cubicBezTo>
                    <a:pt x="25875" y="43449"/>
                    <a:pt x="26137" y="43612"/>
                    <a:pt x="26391" y="43786"/>
                  </a:cubicBezTo>
                  <a:cubicBezTo>
                    <a:pt x="26634" y="43953"/>
                    <a:pt x="26872" y="44134"/>
                    <a:pt x="27112" y="44308"/>
                  </a:cubicBezTo>
                  <a:cubicBezTo>
                    <a:pt x="27328" y="44466"/>
                    <a:pt x="27550" y="44618"/>
                    <a:pt x="27764" y="44783"/>
                  </a:cubicBezTo>
                  <a:cubicBezTo>
                    <a:pt x="28047" y="44998"/>
                    <a:pt x="28319" y="45228"/>
                    <a:pt x="28594" y="45453"/>
                  </a:cubicBezTo>
                  <a:cubicBezTo>
                    <a:pt x="28757" y="45587"/>
                    <a:pt x="28925" y="45715"/>
                    <a:pt x="29087" y="45852"/>
                  </a:cubicBezTo>
                  <a:cubicBezTo>
                    <a:pt x="29519" y="46221"/>
                    <a:pt x="29941" y="46601"/>
                    <a:pt x="30353" y="46993"/>
                  </a:cubicBezTo>
                  <a:cubicBezTo>
                    <a:pt x="34123" y="50578"/>
                    <a:pt x="37957" y="55382"/>
                    <a:pt x="43013" y="55382"/>
                  </a:cubicBezTo>
                  <a:cubicBezTo>
                    <a:pt x="43262" y="55382"/>
                    <a:pt x="43514" y="55371"/>
                    <a:pt x="43769" y="55347"/>
                  </a:cubicBezTo>
                  <a:cubicBezTo>
                    <a:pt x="49250" y="54831"/>
                    <a:pt x="53437" y="48535"/>
                    <a:pt x="58600" y="48535"/>
                  </a:cubicBezTo>
                  <a:cubicBezTo>
                    <a:pt x="59071" y="48535"/>
                    <a:pt x="59550" y="48587"/>
                    <a:pt x="60039" y="48701"/>
                  </a:cubicBezTo>
                  <a:cubicBezTo>
                    <a:pt x="63196" y="49437"/>
                    <a:pt x="65142" y="52504"/>
                    <a:pt x="67664" y="54541"/>
                  </a:cubicBezTo>
                  <a:cubicBezTo>
                    <a:pt x="70248" y="56629"/>
                    <a:pt x="73504" y="57574"/>
                    <a:pt x="76828" y="57574"/>
                  </a:cubicBezTo>
                  <a:cubicBezTo>
                    <a:pt x="80010" y="57574"/>
                    <a:pt x="83253" y="56708"/>
                    <a:pt x="86028" y="55151"/>
                  </a:cubicBezTo>
                  <a:cubicBezTo>
                    <a:pt x="86422" y="54929"/>
                    <a:pt x="86806" y="54694"/>
                    <a:pt x="87184" y="54450"/>
                  </a:cubicBezTo>
                  <a:cubicBezTo>
                    <a:pt x="87299" y="54375"/>
                    <a:pt x="87409" y="54296"/>
                    <a:pt x="87522" y="54222"/>
                  </a:cubicBezTo>
                  <a:cubicBezTo>
                    <a:pt x="87788" y="54044"/>
                    <a:pt x="88051" y="53863"/>
                    <a:pt x="88307" y="53674"/>
                  </a:cubicBezTo>
                  <a:cubicBezTo>
                    <a:pt x="88426" y="53587"/>
                    <a:pt x="88543" y="53497"/>
                    <a:pt x="88660" y="53409"/>
                  </a:cubicBezTo>
                  <a:cubicBezTo>
                    <a:pt x="88915" y="53215"/>
                    <a:pt x="89165" y="53016"/>
                    <a:pt x="89413" y="52814"/>
                  </a:cubicBezTo>
                  <a:cubicBezTo>
                    <a:pt x="89513" y="52731"/>
                    <a:pt x="89613" y="52649"/>
                    <a:pt x="89712" y="52565"/>
                  </a:cubicBezTo>
                  <a:cubicBezTo>
                    <a:pt x="89995" y="52324"/>
                    <a:pt x="90273" y="52076"/>
                    <a:pt x="90548" y="51823"/>
                  </a:cubicBezTo>
                  <a:cubicBezTo>
                    <a:pt x="90601" y="51775"/>
                    <a:pt x="90654" y="51727"/>
                    <a:pt x="90708" y="51677"/>
                  </a:cubicBezTo>
                  <a:cubicBezTo>
                    <a:pt x="91745" y="50701"/>
                    <a:pt x="92708" y="49641"/>
                    <a:pt x="93606" y="48519"/>
                  </a:cubicBezTo>
                  <a:lnTo>
                    <a:pt x="93619" y="48502"/>
                  </a:lnTo>
                  <a:cubicBezTo>
                    <a:pt x="93919" y="48127"/>
                    <a:pt x="94211" y="47743"/>
                    <a:pt x="94497" y="47353"/>
                  </a:cubicBezTo>
                  <a:cubicBezTo>
                    <a:pt x="90939" y="47100"/>
                    <a:pt x="87286" y="47576"/>
                    <a:pt x="83879" y="46537"/>
                  </a:cubicBezTo>
                  <a:cubicBezTo>
                    <a:pt x="76925" y="44414"/>
                    <a:pt x="73074" y="36713"/>
                    <a:pt x="66448" y="33718"/>
                  </a:cubicBezTo>
                  <a:cubicBezTo>
                    <a:pt x="63459" y="32368"/>
                    <a:pt x="60170" y="32082"/>
                    <a:pt x="56814" y="32082"/>
                  </a:cubicBezTo>
                  <a:cubicBezTo>
                    <a:pt x="54356" y="32082"/>
                    <a:pt x="51861" y="32235"/>
                    <a:pt x="49423" y="32235"/>
                  </a:cubicBezTo>
                  <a:cubicBezTo>
                    <a:pt x="45462" y="32235"/>
                    <a:pt x="41647" y="31831"/>
                    <a:pt x="38372" y="29710"/>
                  </a:cubicBezTo>
                  <a:cubicBezTo>
                    <a:pt x="32331" y="25796"/>
                    <a:pt x="30816" y="17765"/>
                    <a:pt x="26945" y="11696"/>
                  </a:cubicBezTo>
                  <a:cubicBezTo>
                    <a:pt x="22356" y="4500"/>
                    <a:pt x="14465" y="0"/>
                    <a:pt x="6243"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138"/>
            <p:cNvSpPr/>
            <p:nvPr/>
          </p:nvSpPr>
          <p:spPr>
            <a:xfrm>
              <a:off x="4158300" y="3328925"/>
              <a:ext cx="2285725" cy="1553150"/>
            </a:xfrm>
            <a:custGeom>
              <a:rect b="b" l="l" r="r" t="t"/>
              <a:pathLst>
                <a:path extrusionOk="0" h="62126" w="91429">
                  <a:moveTo>
                    <a:pt x="85951" y="0"/>
                  </a:moveTo>
                  <a:cubicBezTo>
                    <a:pt x="77654" y="0"/>
                    <a:pt x="70215" y="4917"/>
                    <a:pt x="65733" y="12524"/>
                  </a:cubicBezTo>
                  <a:cubicBezTo>
                    <a:pt x="62077" y="18726"/>
                    <a:pt x="60846" y="26805"/>
                    <a:pt x="54944" y="30929"/>
                  </a:cubicBezTo>
                  <a:cubicBezTo>
                    <a:pt x="47088" y="36419"/>
                    <a:pt x="35617" y="31671"/>
                    <a:pt x="27028" y="35921"/>
                  </a:cubicBezTo>
                  <a:cubicBezTo>
                    <a:pt x="20511" y="39149"/>
                    <a:pt x="16933" y="46979"/>
                    <a:pt x="10058" y="49346"/>
                  </a:cubicBezTo>
                  <a:cubicBezTo>
                    <a:pt x="6857" y="50448"/>
                    <a:pt x="3383" y="50186"/>
                    <a:pt x="1" y="50482"/>
                  </a:cubicBezTo>
                  <a:lnTo>
                    <a:pt x="3" y="50485"/>
                  </a:lnTo>
                  <a:cubicBezTo>
                    <a:pt x="282" y="50902"/>
                    <a:pt x="571" y="51312"/>
                    <a:pt x="865" y="51718"/>
                  </a:cubicBezTo>
                  <a:cubicBezTo>
                    <a:pt x="943" y="51825"/>
                    <a:pt x="1023" y="51932"/>
                    <a:pt x="1101" y="52038"/>
                  </a:cubicBezTo>
                  <a:cubicBezTo>
                    <a:pt x="1342" y="52364"/>
                    <a:pt x="1589" y="52684"/>
                    <a:pt x="1839" y="53000"/>
                  </a:cubicBezTo>
                  <a:cubicBezTo>
                    <a:pt x="1911" y="53089"/>
                    <a:pt x="1980" y="53180"/>
                    <a:pt x="2052" y="53268"/>
                  </a:cubicBezTo>
                  <a:cubicBezTo>
                    <a:pt x="2368" y="53658"/>
                    <a:pt x="2693" y="54041"/>
                    <a:pt x="3027" y="54415"/>
                  </a:cubicBezTo>
                  <a:cubicBezTo>
                    <a:pt x="3086" y="54481"/>
                    <a:pt x="3147" y="54545"/>
                    <a:pt x="3206" y="54610"/>
                  </a:cubicBezTo>
                  <a:cubicBezTo>
                    <a:pt x="3484" y="54917"/>
                    <a:pt x="3770" y="55218"/>
                    <a:pt x="4060" y="55512"/>
                  </a:cubicBezTo>
                  <a:cubicBezTo>
                    <a:pt x="4162" y="55615"/>
                    <a:pt x="4262" y="55715"/>
                    <a:pt x="4363" y="55815"/>
                  </a:cubicBezTo>
                  <a:cubicBezTo>
                    <a:pt x="4663" y="56108"/>
                    <a:pt x="4968" y="56394"/>
                    <a:pt x="5280" y="56674"/>
                  </a:cubicBezTo>
                  <a:cubicBezTo>
                    <a:pt x="5343" y="56730"/>
                    <a:pt x="5403" y="56788"/>
                    <a:pt x="5466" y="56845"/>
                  </a:cubicBezTo>
                  <a:cubicBezTo>
                    <a:pt x="5837" y="57170"/>
                    <a:pt x="6217" y="57483"/>
                    <a:pt x="6606" y="57786"/>
                  </a:cubicBezTo>
                  <a:cubicBezTo>
                    <a:pt x="6707" y="57863"/>
                    <a:pt x="6809" y="57937"/>
                    <a:pt x="6910" y="58013"/>
                  </a:cubicBezTo>
                  <a:cubicBezTo>
                    <a:pt x="7216" y="58244"/>
                    <a:pt x="7526" y="58466"/>
                    <a:pt x="7843" y="58681"/>
                  </a:cubicBezTo>
                  <a:cubicBezTo>
                    <a:pt x="7961" y="58762"/>
                    <a:pt x="8079" y="58843"/>
                    <a:pt x="8198" y="58921"/>
                  </a:cubicBezTo>
                  <a:cubicBezTo>
                    <a:pt x="8615" y="59195"/>
                    <a:pt x="9037" y="59457"/>
                    <a:pt x="9475" y="59702"/>
                  </a:cubicBezTo>
                  <a:cubicBezTo>
                    <a:pt x="12248" y="61260"/>
                    <a:pt x="15491" y="62125"/>
                    <a:pt x="18673" y="62125"/>
                  </a:cubicBezTo>
                  <a:cubicBezTo>
                    <a:pt x="21997" y="62125"/>
                    <a:pt x="25253" y="61181"/>
                    <a:pt x="27837" y="59093"/>
                  </a:cubicBezTo>
                  <a:cubicBezTo>
                    <a:pt x="30359" y="57056"/>
                    <a:pt x="32305" y="53989"/>
                    <a:pt x="35462" y="53253"/>
                  </a:cubicBezTo>
                  <a:cubicBezTo>
                    <a:pt x="35950" y="53139"/>
                    <a:pt x="36429" y="53087"/>
                    <a:pt x="36900" y="53087"/>
                  </a:cubicBezTo>
                  <a:cubicBezTo>
                    <a:pt x="42064" y="53087"/>
                    <a:pt x="46252" y="59383"/>
                    <a:pt x="51733" y="59899"/>
                  </a:cubicBezTo>
                  <a:cubicBezTo>
                    <a:pt x="51988" y="59923"/>
                    <a:pt x="52239" y="59934"/>
                    <a:pt x="52488" y="59934"/>
                  </a:cubicBezTo>
                  <a:cubicBezTo>
                    <a:pt x="57544" y="59934"/>
                    <a:pt x="61379" y="55130"/>
                    <a:pt x="65148" y="51545"/>
                  </a:cubicBezTo>
                  <a:cubicBezTo>
                    <a:pt x="65487" y="51223"/>
                    <a:pt x="65833" y="50907"/>
                    <a:pt x="66187" y="50601"/>
                  </a:cubicBezTo>
                  <a:cubicBezTo>
                    <a:pt x="66300" y="50503"/>
                    <a:pt x="66417" y="50411"/>
                    <a:pt x="66530" y="50314"/>
                  </a:cubicBezTo>
                  <a:cubicBezTo>
                    <a:pt x="66773" y="50109"/>
                    <a:pt x="67017" y="49901"/>
                    <a:pt x="67266" y="49704"/>
                  </a:cubicBezTo>
                  <a:cubicBezTo>
                    <a:pt x="67402" y="49596"/>
                    <a:pt x="67542" y="49495"/>
                    <a:pt x="67678" y="49388"/>
                  </a:cubicBezTo>
                  <a:cubicBezTo>
                    <a:pt x="67911" y="49209"/>
                    <a:pt x="68143" y="49028"/>
                    <a:pt x="68382" y="48855"/>
                  </a:cubicBezTo>
                  <a:cubicBezTo>
                    <a:pt x="68527" y="48748"/>
                    <a:pt x="68677" y="48648"/>
                    <a:pt x="68824" y="48546"/>
                  </a:cubicBezTo>
                  <a:cubicBezTo>
                    <a:pt x="69059" y="48380"/>
                    <a:pt x="69294" y="48212"/>
                    <a:pt x="69534" y="48053"/>
                  </a:cubicBezTo>
                  <a:cubicBezTo>
                    <a:pt x="69682" y="47954"/>
                    <a:pt x="69835" y="47861"/>
                    <a:pt x="69985" y="47764"/>
                  </a:cubicBezTo>
                  <a:cubicBezTo>
                    <a:pt x="70229" y="47608"/>
                    <a:pt x="70471" y="47450"/>
                    <a:pt x="70720" y="47299"/>
                  </a:cubicBezTo>
                  <a:cubicBezTo>
                    <a:pt x="70870" y="47209"/>
                    <a:pt x="71023" y="47123"/>
                    <a:pt x="71174" y="47035"/>
                  </a:cubicBezTo>
                  <a:cubicBezTo>
                    <a:pt x="71427" y="46886"/>
                    <a:pt x="71680" y="46738"/>
                    <a:pt x="71936" y="46596"/>
                  </a:cubicBezTo>
                  <a:cubicBezTo>
                    <a:pt x="72086" y="46514"/>
                    <a:pt x="72239" y="46436"/>
                    <a:pt x="72390" y="46356"/>
                  </a:cubicBezTo>
                  <a:cubicBezTo>
                    <a:pt x="72653" y="46215"/>
                    <a:pt x="72916" y="46075"/>
                    <a:pt x="73183" y="45942"/>
                  </a:cubicBezTo>
                  <a:cubicBezTo>
                    <a:pt x="73330" y="45869"/>
                    <a:pt x="73480" y="45799"/>
                    <a:pt x="73631" y="45728"/>
                  </a:cubicBezTo>
                  <a:cubicBezTo>
                    <a:pt x="73904" y="45595"/>
                    <a:pt x="74178" y="45463"/>
                    <a:pt x="74455" y="45339"/>
                  </a:cubicBezTo>
                  <a:cubicBezTo>
                    <a:pt x="74601" y="45272"/>
                    <a:pt x="74750" y="45211"/>
                    <a:pt x="74898" y="45147"/>
                  </a:cubicBezTo>
                  <a:cubicBezTo>
                    <a:pt x="75181" y="45023"/>
                    <a:pt x="75466" y="44902"/>
                    <a:pt x="75753" y="44785"/>
                  </a:cubicBezTo>
                  <a:cubicBezTo>
                    <a:pt x="75897" y="44727"/>
                    <a:pt x="76042" y="44673"/>
                    <a:pt x="76186" y="44617"/>
                  </a:cubicBezTo>
                  <a:cubicBezTo>
                    <a:pt x="76481" y="44503"/>
                    <a:pt x="76776" y="44390"/>
                    <a:pt x="77075" y="44283"/>
                  </a:cubicBezTo>
                  <a:cubicBezTo>
                    <a:pt x="77214" y="44233"/>
                    <a:pt x="77354" y="44187"/>
                    <a:pt x="77494" y="44138"/>
                  </a:cubicBezTo>
                  <a:cubicBezTo>
                    <a:pt x="77801" y="44033"/>
                    <a:pt x="78106" y="43931"/>
                    <a:pt x="78415" y="43834"/>
                  </a:cubicBezTo>
                  <a:cubicBezTo>
                    <a:pt x="78551" y="43791"/>
                    <a:pt x="78687" y="43751"/>
                    <a:pt x="78824" y="43710"/>
                  </a:cubicBezTo>
                  <a:cubicBezTo>
                    <a:pt x="79140" y="43615"/>
                    <a:pt x="79455" y="43523"/>
                    <a:pt x="79772" y="43435"/>
                  </a:cubicBezTo>
                  <a:cubicBezTo>
                    <a:pt x="79905" y="43400"/>
                    <a:pt x="80040" y="43365"/>
                    <a:pt x="80173" y="43330"/>
                  </a:cubicBezTo>
                  <a:cubicBezTo>
                    <a:pt x="80495" y="43247"/>
                    <a:pt x="80819" y="43166"/>
                    <a:pt x="81144" y="43090"/>
                  </a:cubicBezTo>
                  <a:cubicBezTo>
                    <a:pt x="81275" y="43060"/>
                    <a:pt x="81406" y="43031"/>
                    <a:pt x="81538" y="43003"/>
                  </a:cubicBezTo>
                  <a:cubicBezTo>
                    <a:pt x="81868" y="42930"/>
                    <a:pt x="82198" y="42862"/>
                    <a:pt x="82530" y="42798"/>
                  </a:cubicBezTo>
                  <a:cubicBezTo>
                    <a:pt x="82658" y="42774"/>
                    <a:pt x="82788" y="42749"/>
                    <a:pt x="82916" y="42727"/>
                  </a:cubicBezTo>
                  <a:cubicBezTo>
                    <a:pt x="83251" y="42666"/>
                    <a:pt x="83587" y="42611"/>
                    <a:pt x="83924" y="42558"/>
                  </a:cubicBezTo>
                  <a:cubicBezTo>
                    <a:pt x="84052" y="42539"/>
                    <a:pt x="84179" y="42521"/>
                    <a:pt x="84306" y="42503"/>
                  </a:cubicBezTo>
                  <a:cubicBezTo>
                    <a:pt x="84494" y="42476"/>
                    <a:pt x="84681" y="42445"/>
                    <a:pt x="84869" y="42422"/>
                  </a:cubicBezTo>
                  <a:cubicBezTo>
                    <a:pt x="85286" y="41842"/>
                    <a:pt x="85684" y="41263"/>
                    <a:pt x="86062" y="40681"/>
                  </a:cubicBezTo>
                  <a:cubicBezTo>
                    <a:pt x="89540" y="30121"/>
                    <a:pt x="91429" y="18840"/>
                    <a:pt x="91429" y="7116"/>
                  </a:cubicBezTo>
                  <a:cubicBezTo>
                    <a:pt x="91429" y="4947"/>
                    <a:pt x="91356" y="2797"/>
                    <a:pt x="91230" y="660"/>
                  </a:cubicBezTo>
                  <a:cubicBezTo>
                    <a:pt x="89446" y="213"/>
                    <a:pt x="87680" y="0"/>
                    <a:pt x="85951"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138"/>
            <p:cNvSpPr/>
            <p:nvPr/>
          </p:nvSpPr>
          <p:spPr>
            <a:xfrm>
              <a:off x="5359175" y="2022200"/>
              <a:ext cx="115725" cy="115725"/>
            </a:xfrm>
            <a:custGeom>
              <a:rect b="b" l="l" r="r" t="t"/>
              <a:pathLst>
                <a:path extrusionOk="0" h="4629" w="4629">
                  <a:moveTo>
                    <a:pt x="2315" y="1"/>
                  </a:moveTo>
                  <a:lnTo>
                    <a:pt x="2013" y="551"/>
                  </a:lnTo>
                  <a:cubicBezTo>
                    <a:pt x="1676" y="1168"/>
                    <a:pt x="1168" y="1676"/>
                    <a:pt x="551" y="2013"/>
                  </a:cubicBezTo>
                  <a:lnTo>
                    <a:pt x="1" y="2315"/>
                  </a:lnTo>
                  <a:lnTo>
                    <a:pt x="551" y="2615"/>
                  </a:lnTo>
                  <a:cubicBezTo>
                    <a:pt x="1168" y="2953"/>
                    <a:pt x="1676" y="3460"/>
                    <a:pt x="2013" y="4078"/>
                  </a:cubicBezTo>
                  <a:lnTo>
                    <a:pt x="2315" y="4629"/>
                  </a:lnTo>
                  <a:lnTo>
                    <a:pt x="2615" y="4078"/>
                  </a:lnTo>
                  <a:cubicBezTo>
                    <a:pt x="2952" y="3460"/>
                    <a:pt x="3460" y="2953"/>
                    <a:pt x="4078" y="2615"/>
                  </a:cubicBezTo>
                  <a:lnTo>
                    <a:pt x="4629" y="2315"/>
                  </a:lnTo>
                  <a:lnTo>
                    <a:pt x="4078" y="2013"/>
                  </a:lnTo>
                  <a:cubicBezTo>
                    <a:pt x="3460" y="1676"/>
                    <a:pt x="2952" y="1168"/>
                    <a:pt x="2615" y="551"/>
                  </a:cubicBezTo>
                  <a:lnTo>
                    <a:pt x="231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138"/>
            <p:cNvSpPr/>
            <p:nvPr/>
          </p:nvSpPr>
          <p:spPr>
            <a:xfrm>
              <a:off x="2922575" y="3815050"/>
              <a:ext cx="36900" cy="36900"/>
            </a:xfrm>
            <a:custGeom>
              <a:rect b="b" l="l" r="r" t="t"/>
              <a:pathLst>
                <a:path extrusionOk="0" h="1476" w="1476">
                  <a:moveTo>
                    <a:pt x="738" y="0"/>
                  </a:moveTo>
                  <a:lnTo>
                    <a:pt x="642" y="176"/>
                  </a:lnTo>
                  <a:cubicBezTo>
                    <a:pt x="534" y="372"/>
                    <a:pt x="372" y="534"/>
                    <a:pt x="175" y="642"/>
                  </a:cubicBezTo>
                  <a:lnTo>
                    <a:pt x="0" y="738"/>
                  </a:lnTo>
                  <a:lnTo>
                    <a:pt x="175" y="834"/>
                  </a:lnTo>
                  <a:cubicBezTo>
                    <a:pt x="372" y="942"/>
                    <a:pt x="534" y="1103"/>
                    <a:pt x="642" y="1300"/>
                  </a:cubicBezTo>
                  <a:lnTo>
                    <a:pt x="738" y="1475"/>
                  </a:lnTo>
                  <a:lnTo>
                    <a:pt x="834" y="1300"/>
                  </a:lnTo>
                  <a:cubicBezTo>
                    <a:pt x="942" y="1103"/>
                    <a:pt x="1103" y="942"/>
                    <a:pt x="1300" y="834"/>
                  </a:cubicBezTo>
                  <a:lnTo>
                    <a:pt x="1475" y="738"/>
                  </a:lnTo>
                  <a:lnTo>
                    <a:pt x="1300" y="642"/>
                  </a:lnTo>
                  <a:cubicBezTo>
                    <a:pt x="1103" y="534"/>
                    <a:pt x="942" y="372"/>
                    <a:pt x="834" y="176"/>
                  </a:cubicBezTo>
                  <a:lnTo>
                    <a:pt x="73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138"/>
            <p:cNvSpPr/>
            <p:nvPr/>
          </p:nvSpPr>
          <p:spPr>
            <a:xfrm>
              <a:off x="2442150" y="2217800"/>
              <a:ext cx="36900" cy="36925"/>
            </a:xfrm>
            <a:custGeom>
              <a:rect b="b" l="l" r="r" t="t"/>
              <a:pathLst>
                <a:path extrusionOk="0" h="1477" w="1476">
                  <a:moveTo>
                    <a:pt x="738" y="1"/>
                  </a:moveTo>
                  <a:lnTo>
                    <a:pt x="641" y="175"/>
                  </a:lnTo>
                  <a:cubicBezTo>
                    <a:pt x="534" y="373"/>
                    <a:pt x="372" y="535"/>
                    <a:pt x="174" y="642"/>
                  </a:cubicBezTo>
                  <a:lnTo>
                    <a:pt x="0" y="739"/>
                  </a:lnTo>
                  <a:lnTo>
                    <a:pt x="174" y="835"/>
                  </a:lnTo>
                  <a:cubicBezTo>
                    <a:pt x="372" y="941"/>
                    <a:pt x="534" y="1103"/>
                    <a:pt x="641" y="1300"/>
                  </a:cubicBezTo>
                  <a:lnTo>
                    <a:pt x="738" y="1476"/>
                  </a:lnTo>
                  <a:lnTo>
                    <a:pt x="834" y="1300"/>
                  </a:lnTo>
                  <a:cubicBezTo>
                    <a:pt x="940" y="1103"/>
                    <a:pt x="1102" y="941"/>
                    <a:pt x="1299" y="835"/>
                  </a:cubicBezTo>
                  <a:lnTo>
                    <a:pt x="1475" y="739"/>
                  </a:lnTo>
                  <a:lnTo>
                    <a:pt x="1299" y="642"/>
                  </a:lnTo>
                  <a:cubicBezTo>
                    <a:pt x="1102" y="535"/>
                    <a:pt x="940" y="373"/>
                    <a:pt x="834" y="175"/>
                  </a:cubicBezTo>
                  <a:lnTo>
                    <a:pt x="73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138"/>
            <p:cNvSpPr/>
            <p:nvPr/>
          </p:nvSpPr>
          <p:spPr>
            <a:xfrm>
              <a:off x="4893675" y="3698250"/>
              <a:ext cx="73775" cy="73775"/>
            </a:xfrm>
            <a:custGeom>
              <a:rect b="b" l="l" r="r" t="t"/>
              <a:pathLst>
                <a:path extrusionOk="0" h="2951" w="2951">
                  <a:moveTo>
                    <a:pt x="1475" y="1"/>
                  </a:moveTo>
                  <a:lnTo>
                    <a:pt x="1283" y="351"/>
                  </a:lnTo>
                  <a:cubicBezTo>
                    <a:pt x="1067" y="745"/>
                    <a:pt x="744" y="1068"/>
                    <a:pt x="350" y="1283"/>
                  </a:cubicBezTo>
                  <a:lnTo>
                    <a:pt x="0" y="1476"/>
                  </a:lnTo>
                  <a:lnTo>
                    <a:pt x="350" y="1668"/>
                  </a:lnTo>
                  <a:cubicBezTo>
                    <a:pt x="744" y="1884"/>
                    <a:pt x="1067" y="2207"/>
                    <a:pt x="1283" y="2601"/>
                  </a:cubicBezTo>
                  <a:lnTo>
                    <a:pt x="1475" y="2951"/>
                  </a:lnTo>
                  <a:lnTo>
                    <a:pt x="1668" y="2601"/>
                  </a:lnTo>
                  <a:cubicBezTo>
                    <a:pt x="1882" y="2207"/>
                    <a:pt x="2205" y="1884"/>
                    <a:pt x="2599" y="1668"/>
                  </a:cubicBezTo>
                  <a:lnTo>
                    <a:pt x="2950" y="1476"/>
                  </a:lnTo>
                  <a:lnTo>
                    <a:pt x="2599" y="1283"/>
                  </a:lnTo>
                  <a:cubicBezTo>
                    <a:pt x="2205" y="1068"/>
                    <a:pt x="1882" y="745"/>
                    <a:pt x="1668" y="351"/>
                  </a:cubicBezTo>
                  <a:lnTo>
                    <a:pt x="147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138"/>
            <p:cNvSpPr/>
            <p:nvPr/>
          </p:nvSpPr>
          <p:spPr>
            <a:xfrm>
              <a:off x="1736700" y="2366550"/>
              <a:ext cx="491000" cy="551675"/>
            </a:xfrm>
            <a:custGeom>
              <a:rect b="b" l="l" r="r" t="t"/>
              <a:pathLst>
                <a:path extrusionOk="0" h="22067" w="19640">
                  <a:moveTo>
                    <a:pt x="8274" y="0"/>
                  </a:moveTo>
                  <a:lnTo>
                    <a:pt x="8274" y="0"/>
                  </a:lnTo>
                  <a:cubicBezTo>
                    <a:pt x="5131" y="1330"/>
                    <a:pt x="2609" y="4038"/>
                    <a:pt x="1652" y="7587"/>
                  </a:cubicBezTo>
                  <a:cubicBezTo>
                    <a:pt x="0" y="13712"/>
                    <a:pt x="3626" y="20016"/>
                    <a:pt x="9751" y="21668"/>
                  </a:cubicBezTo>
                  <a:cubicBezTo>
                    <a:pt x="10751" y="21938"/>
                    <a:pt x="11756" y="22067"/>
                    <a:pt x="12744" y="22067"/>
                  </a:cubicBezTo>
                  <a:cubicBezTo>
                    <a:pt x="15264" y="22067"/>
                    <a:pt x="17678" y="21230"/>
                    <a:pt x="19639" y="19760"/>
                  </a:cubicBezTo>
                  <a:lnTo>
                    <a:pt x="19639" y="19760"/>
                  </a:lnTo>
                  <a:cubicBezTo>
                    <a:pt x="18217" y="20364"/>
                    <a:pt x="16697" y="20669"/>
                    <a:pt x="15173" y="20669"/>
                  </a:cubicBezTo>
                  <a:cubicBezTo>
                    <a:pt x="14169" y="20669"/>
                    <a:pt x="13163" y="20537"/>
                    <a:pt x="12181" y="20270"/>
                  </a:cubicBezTo>
                  <a:cubicBezTo>
                    <a:pt x="6056" y="18620"/>
                    <a:pt x="2430" y="12315"/>
                    <a:pt x="4082" y="6190"/>
                  </a:cubicBezTo>
                  <a:cubicBezTo>
                    <a:pt x="4745" y="3716"/>
                    <a:pt x="6221" y="1535"/>
                    <a:pt x="82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138"/>
            <p:cNvSpPr/>
            <p:nvPr/>
          </p:nvSpPr>
          <p:spPr>
            <a:xfrm>
              <a:off x="2833775" y="1018500"/>
              <a:ext cx="531050" cy="2068125"/>
            </a:xfrm>
            <a:custGeom>
              <a:rect b="b" l="l" r="r" t="t"/>
              <a:pathLst>
                <a:path extrusionOk="0" h="82725" w="21242">
                  <a:moveTo>
                    <a:pt x="10621" y="0"/>
                  </a:moveTo>
                  <a:cubicBezTo>
                    <a:pt x="4755" y="0"/>
                    <a:pt x="0" y="4755"/>
                    <a:pt x="0" y="10620"/>
                  </a:cubicBezTo>
                  <a:lnTo>
                    <a:pt x="0" y="82725"/>
                  </a:lnTo>
                  <a:lnTo>
                    <a:pt x="21242" y="82725"/>
                  </a:lnTo>
                  <a:lnTo>
                    <a:pt x="21242" y="10620"/>
                  </a:lnTo>
                  <a:cubicBezTo>
                    <a:pt x="21242" y="4755"/>
                    <a:pt x="16487" y="0"/>
                    <a:pt x="10621" y="0"/>
                  </a:cubicBezTo>
                  <a:close/>
                </a:path>
              </a:pathLst>
            </a:custGeom>
            <a:solidFill>
              <a:srgbClr val="E850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138"/>
            <p:cNvSpPr/>
            <p:nvPr/>
          </p:nvSpPr>
          <p:spPr>
            <a:xfrm>
              <a:off x="2833775" y="1018500"/>
              <a:ext cx="531050" cy="2068125"/>
            </a:xfrm>
            <a:custGeom>
              <a:rect b="b" l="l" r="r" t="t"/>
              <a:pathLst>
                <a:path extrusionOk="0" h="82725" w="21242">
                  <a:moveTo>
                    <a:pt x="10621" y="0"/>
                  </a:moveTo>
                  <a:cubicBezTo>
                    <a:pt x="4755" y="0"/>
                    <a:pt x="0" y="4755"/>
                    <a:pt x="0" y="10620"/>
                  </a:cubicBezTo>
                  <a:lnTo>
                    <a:pt x="0" y="82725"/>
                  </a:lnTo>
                  <a:lnTo>
                    <a:pt x="21242" y="82725"/>
                  </a:lnTo>
                  <a:lnTo>
                    <a:pt x="21242" y="10620"/>
                  </a:lnTo>
                  <a:cubicBezTo>
                    <a:pt x="21242" y="4755"/>
                    <a:pt x="16487" y="0"/>
                    <a:pt x="1062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138"/>
            <p:cNvSpPr/>
            <p:nvPr/>
          </p:nvSpPr>
          <p:spPr>
            <a:xfrm>
              <a:off x="2835400" y="1251625"/>
              <a:ext cx="529425" cy="6950"/>
            </a:xfrm>
            <a:custGeom>
              <a:rect b="b" l="l" r="r" t="t"/>
              <a:pathLst>
                <a:path extrusionOk="0" h="278" w="21177">
                  <a:moveTo>
                    <a:pt x="10588" y="1"/>
                  </a:moveTo>
                  <a:cubicBezTo>
                    <a:pt x="4740" y="1"/>
                    <a:pt x="1" y="63"/>
                    <a:pt x="1" y="139"/>
                  </a:cubicBezTo>
                  <a:cubicBezTo>
                    <a:pt x="1" y="215"/>
                    <a:pt x="4742" y="278"/>
                    <a:pt x="10588" y="278"/>
                  </a:cubicBezTo>
                  <a:cubicBezTo>
                    <a:pt x="16436" y="278"/>
                    <a:pt x="21177" y="215"/>
                    <a:pt x="21177" y="139"/>
                  </a:cubicBezTo>
                  <a:cubicBezTo>
                    <a:pt x="21177" y="63"/>
                    <a:pt x="16437" y="1"/>
                    <a:pt x="1058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138"/>
            <p:cNvSpPr/>
            <p:nvPr/>
          </p:nvSpPr>
          <p:spPr>
            <a:xfrm>
              <a:off x="2835400" y="1711850"/>
              <a:ext cx="529425" cy="6925"/>
            </a:xfrm>
            <a:custGeom>
              <a:rect b="b" l="l" r="r" t="t"/>
              <a:pathLst>
                <a:path extrusionOk="0" h="277" w="21177">
                  <a:moveTo>
                    <a:pt x="10588" y="1"/>
                  </a:moveTo>
                  <a:cubicBezTo>
                    <a:pt x="4740" y="1"/>
                    <a:pt x="1" y="62"/>
                    <a:pt x="1" y="138"/>
                  </a:cubicBezTo>
                  <a:cubicBezTo>
                    <a:pt x="1" y="215"/>
                    <a:pt x="4742" y="277"/>
                    <a:pt x="10588" y="277"/>
                  </a:cubicBezTo>
                  <a:cubicBezTo>
                    <a:pt x="16436" y="277"/>
                    <a:pt x="21177" y="215"/>
                    <a:pt x="21177" y="138"/>
                  </a:cubicBezTo>
                  <a:cubicBezTo>
                    <a:pt x="21177" y="62"/>
                    <a:pt x="16437" y="1"/>
                    <a:pt x="1058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138"/>
            <p:cNvSpPr/>
            <p:nvPr/>
          </p:nvSpPr>
          <p:spPr>
            <a:xfrm>
              <a:off x="3214125" y="1255100"/>
              <a:ext cx="6925" cy="460200"/>
            </a:xfrm>
            <a:custGeom>
              <a:rect b="b" l="l" r="r" t="t"/>
              <a:pathLst>
                <a:path extrusionOk="0" h="18408" w="277">
                  <a:moveTo>
                    <a:pt x="139" y="0"/>
                  </a:moveTo>
                  <a:cubicBezTo>
                    <a:pt x="62" y="0"/>
                    <a:pt x="0" y="4123"/>
                    <a:pt x="0" y="9205"/>
                  </a:cubicBezTo>
                  <a:cubicBezTo>
                    <a:pt x="0" y="14288"/>
                    <a:pt x="62" y="18408"/>
                    <a:pt x="139" y="18408"/>
                  </a:cubicBezTo>
                  <a:cubicBezTo>
                    <a:pt x="215" y="18408"/>
                    <a:pt x="276" y="14289"/>
                    <a:pt x="276" y="9205"/>
                  </a:cubicBezTo>
                  <a:cubicBezTo>
                    <a:pt x="276" y="4121"/>
                    <a:pt x="21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138"/>
            <p:cNvSpPr/>
            <p:nvPr/>
          </p:nvSpPr>
          <p:spPr>
            <a:xfrm>
              <a:off x="3116500" y="1370275"/>
              <a:ext cx="38875" cy="37400"/>
            </a:xfrm>
            <a:custGeom>
              <a:rect b="b" l="l" r="r" t="t"/>
              <a:pathLst>
                <a:path extrusionOk="0" h="1496" w="1555">
                  <a:moveTo>
                    <a:pt x="806" y="1"/>
                  </a:moveTo>
                  <a:cubicBezTo>
                    <a:pt x="505" y="1"/>
                    <a:pt x="232" y="183"/>
                    <a:pt x="116" y="462"/>
                  </a:cubicBezTo>
                  <a:cubicBezTo>
                    <a:pt x="1" y="742"/>
                    <a:pt x="65" y="1063"/>
                    <a:pt x="278" y="1277"/>
                  </a:cubicBezTo>
                  <a:cubicBezTo>
                    <a:pt x="421" y="1419"/>
                    <a:pt x="612" y="1495"/>
                    <a:pt x="807" y="1495"/>
                  </a:cubicBezTo>
                  <a:cubicBezTo>
                    <a:pt x="903" y="1495"/>
                    <a:pt x="1000" y="1477"/>
                    <a:pt x="1092" y="1438"/>
                  </a:cubicBezTo>
                  <a:cubicBezTo>
                    <a:pt x="1372" y="1323"/>
                    <a:pt x="1554" y="1051"/>
                    <a:pt x="1554" y="748"/>
                  </a:cubicBezTo>
                  <a:cubicBezTo>
                    <a:pt x="1554" y="335"/>
                    <a:pt x="1219" y="1"/>
                    <a:pt x="8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138"/>
            <p:cNvSpPr/>
            <p:nvPr/>
          </p:nvSpPr>
          <p:spPr>
            <a:xfrm>
              <a:off x="3116500" y="1529425"/>
              <a:ext cx="38875" cy="37400"/>
            </a:xfrm>
            <a:custGeom>
              <a:rect b="b" l="l" r="r" t="t"/>
              <a:pathLst>
                <a:path extrusionOk="0" h="1496" w="1555">
                  <a:moveTo>
                    <a:pt x="806" y="1"/>
                  </a:moveTo>
                  <a:cubicBezTo>
                    <a:pt x="505" y="1"/>
                    <a:pt x="232" y="183"/>
                    <a:pt x="116" y="461"/>
                  </a:cubicBezTo>
                  <a:cubicBezTo>
                    <a:pt x="1" y="741"/>
                    <a:pt x="65" y="1063"/>
                    <a:pt x="278" y="1276"/>
                  </a:cubicBezTo>
                  <a:cubicBezTo>
                    <a:pt x="421" y="1419"/>
                    <a:pt x="613" y="1495"/>
                    <a:pt x="808" y="1495"/>
                  </a:cubicBezTo>
                  <a:cubicBezTo>
                    <a:pt x="904" y="1495"/>
                    <a:pt x="1000" y="1477"/>
                    <a:pt x="1092" y="1438"/>
                  </a:cubicBezTo>
                  <a:cubicBezTo>
                    <a:pt x="1372" y="1322"/>
                    <a:pt x="1554" y="1050"/>
                    <a:pt x="1554" y="747"/>
                  </a:cubicBezTo>
                  <a:cubicBezTo>
                    <a:pt x="1554" y="334"/>
                    <a:pt x="1219" y="1"/>
                    <a:pt x="8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138"/>
            <p:cNvSpPr/>
            <p:nvPr/>
          </p:nvSpPr>
          <p:spPr>
            <a:xfrm>
              <a:off x="2835400" y="2647900"/>
              <a:ext cx="529425" cy="6950"/>
            </a:xfrm>
            <a:custGeom>
              <a:rect b="b" l="l" r="r" t="t"/>
              <a:pathLst>
                <a:path extrusionOk="0" h="278" w="21177">
                  <a:moveTo>
                    <a:pt x="10588" y="0"/>
                  </a:moveTo>
                  <a:cubicBezTo>
                    <a:pt x="4740" y="0"/>
                    <a:pt x="1" y="63"/>
                    <a:pt x="1" y="139"/>
                  </a:cubicBezTo>
                  <a:cubicBezTo>
                    <a:pt x="1" y="215"/>
                    <a:pt x="4742" y="277"/>
                    <a:pt x="10588" y="277"/>
                  </a:cubicBezTo>
                  <a:cubicBezTo>
                    <a:pt x="16436" y="277"/>
                    <a:pt x="21177" y="215"/>
                    <a:pt x="21177" y="139"/>
                  </a:cubicBezTo>
                  <a:cubicBezTo>
                    <a:pt x="21177" y="63"/>
                    <a:pt x="16437" y="0"/>
                    <a:pt x="10588"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138"/>
            <p:cNvSpPr/>
            <p:nvPr/>
          </p:nvSpPr>
          <p:spPr>
            <a:xfrm>
              <a:off x="3214125" y="2191175"/>
              <a:ext cx="6925" cy="460200"/>
            </a:xfrm>
            <a:custGeom>
              <a:rect b="b" l="l" r="r" t="t"/>
              <a:pathLst>
                <a:path extrusionOk="0" h="18408" w="277">
                  <a:moveTo>
                    <a:pt x="139" y="0"/>
                  </a:moveTo>
                  <a:cubicBezTo>
                    <a:pt x="62" y="0"/>
                    <a:pt x="0" y="4121"/>
                    <a:pt x="0" y="9205"/>
                  </a:cubicBezTo>
                  <a:cubicBezTo>
                    <a:pt x="0" y="14288"/>
                    <a:pt x="62" y="18408"/>
                    <a:pt x="139" y="18408"/>
                  </a:cubicBezTo>
                  <a:cubicBezTo>
                    <a:pt x="215" y="18408"/>
                    <a:pt x="276" y="14289"/>
                    <a:pt x="276" y="9205"/>
                  </a:cubicBezTo>
                  <a:cubicBezTo>
                    <a:pt x="276" y="4120"/>
                    <a:pt x="215" y="0"/>
                    <a:pt x="139"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138"/>
            <p:cNvSpPr/>
            <p:nvPr/>
          </p:nvSpPr>
          <p:spPr>
            <a:xfrm>
              <a:off x="3117975" y="2306350"/>
              <a:ext cx="37400" cy="37375"/>
            </a:xfrm>
            <a:custGeom>
              <a:rect b="b" l="l" r="r" t="t"/>
              <a:pathLst>
                <a:path extrusionOk="0" h="1495" w="1496">
                  <a:moveTo>
                    <a:pt x="747" y="0"/>
                  </a:moveTo>
                  <a:cubicBezTo>
                    <a:pt x="334" y="0"/>
                    <a:pt x="1" y="335"/>
                    <a:pt x="1" y="748"/>
                  </a:cubicBezTo>
                  <a:cubicBezTo>
                    <a:pt x="1" y="1160"/>
                    <a:pt x="334" y="1495"/>
                    <a:pt x="747" y="1495"/>
                  </a:cubicBezTo>
                  <a:cubicBezTo>
                    <a:pt x="1160" y="1495"/>
                    <a:pt x="1495" y="1160"/>
                    <a:pt x="1495" y="748"/>
                  </a:cubicBezTo>
                  <a:cubicBezTo>
                    <a:pt x="1495" y="335"/>
                    <a:pt x="1160" y="0"/>
                    <a:pt x="74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138"/>
            <p:cNvSpPr/>
            <p:nvPr/>
          </p:nvSpPr>
          <p:spPr>
            <a:xfrm>
              <a:off x="3117975" y="2465475"/>
              <a:ext cx="37400" cy="37400"/>
            </a:xfrm>
            <a:custGeom>
              <a:rect b="b" l="l" r="r" t="t"/>
              <a:pathLst>
                <a:path extrusionOk="0" h="1496" w="1496">
                  <a:moveTo>
                    <a:pt x="747" y="0"/>
                  </a:moveTo>
                  <a:cubicBezTo>
                    <a:pt x="334" y="0"/>
                    <a:pt x="1" y="335"/>
                    <a:pt x="1" y="748"/>
                  </a:cubicBezTo>
                  <a:cubicBezTo>
                    <a:pt x="1" y="1161"/>
                    <a:pt x="334" y="1496"/>
                    <a:pt x="747" y="1496"/>
                  </a:cubicBezTo>
                  <a:cubicBezTo>
                    <a:pt x="1160" y="1496"/>
                    <a:pt x="1495" y="1161"/>
                    <a:pt x="1495" y="748"/>
                  </a:cubicBezTo>
                  <a:cubicBezTo>
                    <a:pt x="1495" y="335"/>
                    <a:pt x="1160" y="0"/>
                    <a:pt x="747"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138"/>
            <p:cNvSpPr/>
            <p:nvPr/>
          </p:nvSpPr>
          <p:spPr>
            <a:xfrm>
              <a:off x="2835400" y="2184050"/>
              <a:ext cx="529425" cy="6925"/>
            </a:xfrm>
            <a:custGeom>
              <a:rect b="b" l="l" r="r" t="t"/>
              <a:pathLst>
                <a:path extrusionOk="0" h="277" w="21177">
                  <a:moveTo>
                    <a:pt x="10588" y="0"/>
                  </a:moveTo>
                  <a:cubicBezTo>
                    <a:pt x="4742" y="0"/>
                    <a:pt x="1" y="62"/>
                    <a:pt x="1" y="139"/>
                  </a:cubicBezTo>
                  <a:cubicBezTo>
                    <a:pt x="1" y="215"/>
                    <a:pt x="4739" y="276"/>
                    <a:pt x="10588" y="276"/>
                  </a:cubicBezTo>
                  <a:cubicBezTo>
                    <a:pt x="16436" y="276"/>
                    <a:pt x="21177" y="215"/>
                    <a:pt x="21177" y="139"/>
                  </a:cubicBezTo>
                  <a:cubicBezTo>
                    <a:pt x="21177" y="62"/>
                    <a:pt x="16435" y="0"/>
                    <a:pt x="105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138"/>
            <p:cNvSpPr/>
            <p:nvPr/>
          </p:nvSpPr>
          <p:spPr>
            <a:xfrm>
              <a:off x="2979175" y="1727300"/>
              <a:ext cx="6900" cy="460225"/>
            </a:xfrm>
            <a:custGeom>
              <a:rect b="b" l="l" r="r" t="t"/>
              <a:pathLst>
                <a:path extrusionOk="0" h="18409" w="276">
                  <a:moveTo>
                    <a:pt x="137" y="1"/>
                  </a:moveTo>
                  <a:cubicBezTo>
                    <a:pt x="62" y="1"/>
                    <a:pt x="0" y="4122"/>
                    <a:pt x="0" y="9206"/>
                  </a:cubicBezTo>
                  <a:cubicBezTo>
                    <a:pt x="0" y="14288"/>
                    <a:pt x="62" y="18409"/>
                    <a:pt x="137" y="18409"/>
                  </a:cubicBezTo>
                  <a:cubicBezTo>
                    <a:pt x="214" y="18409"/>
                    <a:pt x="276" y="14290"/>
                    <a:pt x="276" y="9206"/>
                  </a:cubicBezTo>
                  <a:cubicBezTo>
                    <a:pt x="276" y="4121"/>
                    <a:pt x="214" y="1"/>
                    <a:pt x="13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138"/>
            <p:cNvSpPr/>
            <p:nvPr/>
          </p:nvSpPr>
          <p:spPr>
            <a:xfrm>
              <a:off x="3044850" y="1842500"/>
              <a:ext cx="38850" cy="37375"/>
            </a:xfrm>
            <a:custGeom>
              <a:rect b="b" l="l" r="r" t="t"/>
              <a:pathLst>
                <a:path extrusionOk="0" h="1495" w="1554">
                  <a:moveTo>
                    <a:pt x="748" y="0"/>
                  </a:moveTo>
                  <a:cubicBezTo>
                    <a:pt x="335" y="0"/>
                    <a:pt x="0" y="335"/>
                    <a:pt x="0" y="748"/>
                  </a:cubicBezTo>
                  <a:cubicBezTo>
                    <a:pt x="0" y="1050"/>
                    <a:pt x="182" y="1323"/>
                    <a:pt x="462" y="1438"/>
                  </a:cubicBezTo>
                  <a:cubicBezTo>
                    <a:pt x="554" y="1476"/>
                    <a:pt x="650" y="1495"/>
                    <a:pt x="747" y="1495"/>
                  </a:cubicBezTo>
                  <a:cubicBezTo>
                    <a:pt x="941" y="1495"/>
                    <a:pt x="1133" y="1419"/>
                    <a:pt x="1276" y="1275"/>
                  </a:cubicBezTo>
                  <a:cubicBezTo>
                    <a:pt x="1489" y="1062"/>
                    <a:pt x="1553" y="741"/>
                    <a:pt x="1438" y="462"/>
                  </a:cubicBezTo>
                  <a:cubicBezTo>
                    <a:pt x="1322" y="183"/>
                    <a:pt x="1049" y="0"/>
                    <a:pt x="7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138"/>
            <p:cNvSpPr/>
            <p:nvPr/>
          </p:nvSpPr>
          <p:spPr>
            <a:xfrm>
              <a:off x="3044850" y="2001625"/>
              <a:ext cx="38850" cy="37375"/>
            </a:xfrm>
            <a:custGeom>
              <a:rect b="b" l="l" r="r" t="t"/>
              <a:pathLst>
                <a:path extrusionOk="0" h="1495" w="1554">
                  <a:moveTo>
                    <a:pt x="748" y="0"/>
                  </a:moveTo>
                  <a:cubicBezTo>
                    <a:pt x="335" y="0"/>
                    <a:pt x="0" y="335"/>
                    <a:pt x="0" y="748"/>
                  </a:cubicBezTo>
                  <a:cubicBezTo>
                    <a:pt x="0" y="1049"/>
                    <a:pt x="182" y="1323"/>
                    <a:pt x="462" y="1438"/>
                  </a:cubicBezTo>
                  <a:cubicBezTo>
                    <a:pt x="554" y="1476"/>
                    <a:pt x="651" y="1495"/>
                    <a:pt x="747" y="1495"/>
                  </a:cubicBezTo>
                  <a:cubicBezTo>
                    <a:pt x="941" y="1495"/>
                    <a:pt x="1133" y="1419"/>
                    <a:pt x="1276" y="1276"/>
                  </a:cubicBezTo>
                  <a:cubicBezTo>
                    <a:pt x="1489" y="1062"/>
                    <a:pt x="1553" y="740"/>
                    <a:pt x="1438" y="462"/>
                  </a:cubicBezTo>
                  <a:cubicBezTo>
                    <a:pt x="1322" y="182"/>
                    <a:pt x="1049" y="0"/>
                    <a:pt x="7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138"/>
            <p:cNvSpPr/>
            <p:nvPr/>
          </p:nvSpPr>
          <p:spPr>
            <a:xfrm>
              <a:off x="2868175" y="1074800"/>
              <a:ext cx="126500" cy="225750"/>
            </a:xfrm>
            <a:custGeom>
              <a:rect b="b" l="l" r="r" t="t"/>
              <a:pathLst>
                <a:path extrusionOk="0" h="9030" w="5060">
                  <a:moveTo>
                    <a:pt x="5025" y="1"/>
                  </a:moveTo>
                  <a:cubicBezTo>
                    <a:pt x="4993" y="1"/>
                    <a:pt x="4860" y="61"/>
                    <a:pt x="4643" y="174"/>
                  </a:cubicBezTo>
                  <a:cubicBezTo>
                    <a:pt x="4494" y="247"/>
                    <a:pt x="4350" y="333"/>
                    <a:pt x="4214" y="431"/>
                  </a:cubicBezTo>
                  <a:cubicBezTo>
                    <a:pt x="4054" y="540"/>
                    <a:pt x="3864" y="658"/>
                    <a:pt x="3679" y="821"/>
                  </a:cubicBezTo>
                  <a:cubicBezTo>
                    <a:pt x="3287" y="1119"/>
                    <a:pt x="2878" y="1543"/>
                    <a:pt x="2460" y="2042"/>
                  </a:cubicBezTo>
                  <a:cubicBezTo>
                    <a:pt x="2024" y="2597"/>
                    <a:pt x="1645" y="3193"/>
                    <a:pt x="1327" y="3825"/>
                  </a:cubicBezTo>
                  <a:cubicBezTo>
                    <a:pt x="656" y="5169"/>
                    <a:pt x="323" y="6496"/>
                    <a:pt x="159" y="7457"/>
                  </a:cubicBezTo>
                  <a:cubicBezTo>
                    <a:pt x="78" y="7938"/>
                    <a:pt x="32" y="8332"/>
                    <a:pt x="17" y="8604"/>
                  </a:cubicBezTo>
                  <a:cubicBezTo>
                    <a:pt x="1" y="8877"/>
                    <a:pt x="1" y="9028"/>
                    <a:pt x="20" y="9030"/>
                  </a:cubicBezTo>
                  <a:cubicBezTo>
                    <a:pt x="20" y="9030"/>
                    <a:pt x="20" y="9030"/>
                    <a:pt x="21" y="9030"/>
                  </a:cubicBezTo>
                  <a:cubicBezTo>
                    <a:pt x="66" y="9030"/>
                    <a:pt x="143" y="8434"/>
                    <a:pt x="350" y="7494"/>
                  </a:cubicBezTo>
                  <a:cubicBezTo>
                    <a:pt x="560" y="6554"/>
                    <a:pt x="918" y="5261"/>
                    <a:pt x="1572" y="3948"/>
                  </a:cubicBezTo>
                  <a:cubicBezTo>
                    <a:pt x="1882" y="3335"/>
                    <a:pt x="2247" y="2748"/>
                    <a:pt x="2658" y="2198"/>
                  </a:cubicBezTo>
                  <a:cubicBezTo>
                    <a:pt x="3055" y="1706"/>
                    <a:pt x="3438" y="1280"/>
                    <a:pt x="3805" y="969"/>
                  </a:cubicBezTo>
                  <a:cubicBezTo>
                    <a:pt x="4525" y="333"/>
                    <a:pt x="5060" y="48"/>
                    <a:pt x="5033" y="3"/>
                  </a:cubicBezTo>
                  <a:cubicBezTo>
                    <a:pt x="5032" y="2"/>
                    <a:pt x="5029" y="1"/>
                    <a:pt x="502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138"/>
            <p:cNvSpPr/>
            <p:nvPr/>
          </p:nvSpPr>
          <p:spPr>
            <a:xfrm>
              <a:off x="3045100" y="1050800"/>
              <a:ext cx="38925" cy="9425"/>
            </a:xfrm>
            <a:custGeom>
              <a:rect b="b" l="l" r="r" t="t"/>
              <a:pathLst>
                <a:path extrusionOk="0" h="377" w="1557">
                  <a:moveTo>
                    <a:pt x="1290" y="1"/>
                  </a:moveTo>
                  <a:cubicBezTo>
                    <a:pt x="1149" y="1"/>
                    <a:pt x="960" y="18"/>
                    <a:pt x="756" y="53"/>
                  </a:cubicBezTo>
                  <a:cubicBezTo>
                    <a:pt x="333" y="125"/>
                    <a:pt x="0" y="244"/>
                    <a:pt x="13" y="318"/>
                  </a:cubicBezTo>
                  <a:cubicBezTo>
                    <a:pt x="20" y="357"/>
                    <a:pt x="117" y="377"/>
                    <a:pt x="267" y="377"/>
                  </a:cubicBezTo>
                  <a:cubicBezTo>
                    <a:pt x="408" y="377"/>
                    <a:pt x="597" y="359"/>
                    <a:pt x="802" y="325"/>
                  </a:cubicBezTo>
                  <a:cubicBezTo>
                    <a:pt x="1224" y="253"/>
                    <a:pt x="1556" y="134"/>
                    <a:pt x="1543" y="59"/>
                  </a:cubicBezTo>
                  <a:cubicBezTo>
                    <a:pt x="1537" y="20"/>
                    <a:pt x="1440" y="1"/>
                    <a:pt x="129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138"/>
            <p:cNvSpPr/>
            <p:nvPr/>
          </p:nvSpPr>
          <p:spPr>
            <a:xfrm>
              <a:off x="4218650" y="1018500"/>
              <a:ext cx="531025" cy="2068125"/>
            </a:xfrm>
            <a:custGeom>
              <a:rect b="b" l="l" r="r" t="t"/>
              <a:pathLst>
                <a:path extrusionOk="0" h="82725" w="21241">
                  <a:moveTo>
                    <a:pt x="10620" y="0"/>
                  </a:moveTo>
                  <a:cubicBezTo>
                    <a:pt x="4756" y="0"/>
                    <a:pt x="1" y="4755"/>
                    <a:pt x="1" y="10620"/>
                  </a:cubicBezTo>
                  <a:lnTo>
                    <a:pt x="1" y="82725"/>
                  </a:lnTo>
                  <a:lnTo>
                    <a:pt x="21241" y="82725"/>
                  </a:lnTo>
                  <a:lnTo>
                    <a:pt x="21241" y="10620"/>
                  </a:lnTo>
                  <a:cubicBezTo>
                    <a:pt x="21241" y="4755"/>
                    <a:pt x="16486" y="0"/>
                    <a:pt x="10620" y="0"/>
                  </a:cubicBezTo>
                  <a:close/>
                </a:path>
              </a:pathLst>
            </a:custGeom>
            <a:solidFill>
              <a:srgbClr val="E850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138"/>
            <p:cNvSpPr/>
            <p:nvPr/>
          </p:nvSpPr>
          <p:spPr>
            <a:xfrm>
              <a:off x="4218650" y="1018500"/>
              <a:ext cx="531025" cy="2068125"/>
            </a:xfrm>
            <a:custGeom>
              <a:rect b="b" l="l" r="r" t="t"/>
              <a:pathLst>
                <a:path extrusionOk="0" h="82725" w="21241">
                  <a:moveTo>
                    <a:pt x="10620" y="0"/>
                  </a:moveTo>
                  <a:cubicBezTo>
                    <a:pt x="4756" y="0"/>
                    <a:pt x="1" y="4755"/>
                    <a:pt x="1" y="10620"/>
                  </a:cubicBezTo>
                  <a:lnTo>
                    <a:pt x="1" y="82725"/>
                  </a:lnTo>
                  <a:lnTo>
                    <a:pt x="21241" y="82725"/>
                  </a:lnTo>
                  <a:lnTo>
                    <a:pt x="21241" y="10620"/>
                  </a:lnTo>
                  <a:cubicBezTo>
                    <a:pt x="21241" y="4755"/>
                    <a:pt x="16486" y="0"/>
                    <a:pt x="106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138"/>
            <p:cNvSpPr/>
            <p:nvPr/>
          </p:nvSpPr>
          <p:spPr>
            <a:xfrm>
              <a:off x="4218650" y="1251625"/>
              <a:ext cx="529425" cy="6950"/>
            </a:xfrm>
            <a:custGeom>
              <a:rect b="b" l="l" r="r" t="t"/>
              <a:pathLst>
                <a:path extrusionOk="0" h="278" w="21177">
                  <a:moveTo>
                    <a:pt x="10588" y="1"/>
                  </a:moveTo>
                  <a:cubicBezTo>
                    <a:pt x="4741" y="1"/>
                    <a:pt x="1" y="63"/>
                    <a:pt x="1" y="139"/>
                  </a:cubicBezTo>
                  <a:cubicBezTo>
                    <a:pt x="1" y="215"/>
                    <a:pt x="4739" y="278"/>
                    <a:pt x="10588" y="278"/>
                  </a:cubicBezTo>
                  <a:cubicBezTo>
                    <a:pt x="16437" y="278"/>
                    <a:pt x="21176" y="215"/>
                    <a:pt x="21176" y="139"/>
                  </a:cubicBezTo>
                  <a:cubicBezTo>
                    <a:pt x="21176" y="63"/>
                    <a:pt x="16434" y="1"/>
                    <a:pt x="1058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138"/>
            <p:cNvSpPr/>
            <p:nvPr/>
          </p:nvSpPr>
          <p:spPr>
            <a:xfrm>
              <a:off x="4218650" y="1711850"/>
              <a:ext cx="529425" cy="6925"/>
            </a:xfrm>
            <a:custGeom>
              <a:rect b="b" l="l" r="r" t="t"/>
              <a:pathLst>
                <a:path extrusionOk="0" h="277" w="21177">
                  <a:moveTo>
                    <a:pt x="10588" y="1"/>
                  </a:moveTo>
                  <a:cubicBezTo>
                    <a:pt x="4741" y="1"/>
                    <a:pt x="1" y="62"/>
                    <a:pt x="1" y="138"/>
                  </a:cubicBezTo>
                  <a:cubicBezTo>
                    <a:pt x="1" y="215"/>
                    <a:pt x="4739" y="277"/>
                    <a:pt x="10588" y="277"/>
                  </a:cubicBezTo>
                  <a:cubicBezTo>
                    <a:pt x="16437" y="277"/>
                    <a:pt x="21176" y="215"/>
                    <a:pt x="21176" y="138"/>
                  </a:cubicBezTo>
                  <a:cubicBezTo>
                    <a:pt x="21176" y="62"/>
                    <a:pt x="16434" y="1"/>
                    <a:pt x="1058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138"/>
            <p:cNvSpPr/>
            <p:nvPr/>
          </p:nvSpPr>
          <p:spPr>
            <a:xfrm>
              <a:off x="4362400" y="1255100"/>
              <a:ext cx="6925" cy="460200"/>
            </a:xfrm>
            <a:custGeom>
              <a:rect b="b" l="l" r="r" t="t"/>
              <a:pathLst>
                <a:path extrusionOk="0" h="18408" w="277">
                  <a:moveTo>
                    <a:pt x="139" y="0"/>
                  </a:moveTo>
                  <a:cubicBezTo>
                    <a:pt x="62" y="0"/>
                    <a:pt x="1" y="4123"/>
                    <a:pt x="1" y="9205"/>
                  </a:cubicBezTo>
                  <a:cubicBezTo>
                    <a:pt x="1" y="14288"/>
                    <a:pt x="62" y="18408"/>
                    <a:pt x="139" y="18408"/>
                  </a:cubicBezTo>
                  <a:cubicBezTo>
                    <a:pt x="215" y="18408"/>
                    <a:pt x="277" y="14289"/>
                    <a:pt x="277" y="9205"/>
                  </a:cubicBezTo>
                  <a:cubicBezTo>
                    <a:pt x="277" y="4121"/>
                    <a:pt x="215"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138"/>
            <p:cNvSpPr/>
            <p:nvPr/>
          </p:nvSpPr>
          <p:spPr>
            <a:xfrm>
              <a:off x="4428075" y="1370275"/>
              <a:ext cx="38875" cy="37400"/>
            </a:xfrm>
            <a:custGeom>
              <a:rect b="b" l="l" r="r" t="t"/>
              <a:pathLst>
                <a:path extrusionOk="0" h="1496" w="1555">
                  <a:moveTo>
                    <a:pt x="749" y="1"/>
                  </a:moveTo>
                  <a:cubicBezTo>
                    <a:pt x="336" y="1"/>
                    <a:pt x="1" y="335"/>
                    <a:pt x="1" y="748"/>
                  </a:cubicBezTo>
                  <a:cubicBezTo>
                    <a:pt x="1" y="1051"/>
                    <a:pt x="183" y="1323"/>
                    <a:pt x="463" y="1438"/>
                  </a:cubicBezTo>
                  <a:cubicBezTo>
                    <a:pt x="555" y="1477"/>
                    <a:pt x="652" y="1495"/>
                    <a:pt x="748" y="1495"/>
                  </a:cubicBezTo>
                  <a:cubicBezTo>
                    <a:pt x="943" y="1495"/>
                    <a:pt x="1134" y="1419"/>
                    <a:pt x="1277" y="1277"/>
                  </a:cubicBezTo>
                  <a:cubicBezTo>
                    <a:pt x="1491" y="1063"/>
                    <a:pt x="1554" y="742"/>
                    <a:pt x="1439" y="462"/>
                  </a:cubicBezTo>
                  <a:cubicBezTo>
                    <a:pt x="1323" y="183"/>
                    <a:pt x="1051" y="1"/>
                    <a:pt x="7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138"/>
            <p:cNvSpPr/>
            <p:nvPr/>
          </p:nvSpPr>
          <p:spPr>
            <a:xfrm>
              <a:off x="4428075" y="1529425"/>
              <a:ext cx="38875" cy="37400"/>
            </a:xfrm>
            <a:custGeom>
              <a:rect b="b" l="l" r="r" t="t"/>
              <a:pathLst>
                <a:path extrusionOk="0" h="1496" w="1555">
                  <a:moveTo>
                    <a:pt x="749" y="1"/>
                  </a:moveTo>
                  <a:cubicBezTo>
                    <a:pt x="336" y="1"/>
                    <a:pt x="1" y="334"/>
                    <a:pt x="1" y="747"/>
                  </a:cubicBezTo>
                  <a:cubicBezTo>
                    <a:pt x="1" y="1050"/>
                    <a:pt x="183" y="1322"/>
                    <a:pt x="463" y="1438"/>
                  </a:cubicBezTo>
                  <a:cubicBezTo>
                    <a:pt x="555" y="1477"/>
                    <a:pt x="652" y="1495"/>
                    <a:pt x="748" y="1495"/>
                  </a:cubicBezTo>
                  <a:cubicBezTo>
                    <a:pt x="943" y="1495"/>
                    <a:pt x="1134" y="1419"/>
                    <a:pt x="1277" y="1276"/>
                  </a:cubicBezTo>
                  <a:cubicBezTo>
                    <a:pt x="1491" y="1063"/>
                    <a:pt x="1554" y="741"/>
                    <a:pt x="1439" y="461"/>
                  </a:cubicBezTo>
                  <a:cubicBezTo>
                    <a:pt x="1323" y="183"/>
                    <a:pt x="1051" y="1"/>
                    <a:pt x="7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138"/>
            <p:cNvSpPr/>
            <p:nvPr/>
          </p:nvSpPr>
          <p:spPr>
            <a:xfrm>
              <a:off x="4218650" y="2647900"/>
              <a:ext cx="529425" cy="6950"/>
            </a:xfrm>
            <a:custGeom>
              <a:rect b="b" l="l" r="r" t="t"/>
              <a:pathLst>
                <a:path extrusionOk="0" h="278" w="21177">
                  <a:moveTo>
                    <a:pt x="10588" y="0"/>
                  </a:moveTo>
                  <a:cubicBezTo>
                    <a:pt x="4741" y="0"/>
                    <a:pt x="1" y="63"/>
                    <a:pt x="1" y="139"/>
                  </a:cubicBezTo>
                  <a:cubicBezTo>
                    <a:pt x="1" y="215"/>
                    <a:pt x="4739" y="277"/>
                    <a:pt x="10588" y="277"/>
                  </a:cubicBezTo>
                  <a:cubicBezTo>
                    <a:pt x="16437" y="277"/>
                    <a:pt x="21176" y="215"/>
                    <a:pt x="21176" y="139"/>
                  </a:cubicBezTo>
                  <a:cubicBezTo>
                    <a:pt x="21176" y="63"/>
                    <a:pt x="16434" y="0"/>
                    <a:pt x="10588"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138"/>
            <p:cNvSpPr/>
            <p:nvPr/>
          </p:nvSpPr>
          <p:spPr>
            <a:xfrm>
              <a:off x="4362400" y="2191175"/>
              <a:ext cx="6925" cy="460200"/>
            </a:xfrm>
            <a:custGeom>
              <a:rect b="b" l="l" r="r" t="t"/>
              <a:pathLst>
                <a:path extrusionOk="0" h="18408" w="277">
                  <a:moveTo>
                    <a:pt x="139" y="0"/>
                  </a:moveTo>
                  <a:cubicBezTo>
                    <a:pt x="62" y="0"/>
                    <a:pt x="1" y="4121"/>
                    <a:pt x="1" y="9205"/>
                  </a:cubicBezTo>
                  <a:cubicBezTo>
                    <a:pt x="1" y="14288"/>
                    <a:pt x="62" y="18408"/>
                    <a:pt x="139" y="18408"/>
                  </a:cubicBezTo>
                  <a:cubicBezTo>
                    <a:pt x="215" y="18408"/>
                    <a:pt x="277" y="14289"/>
                    <a:pt x="277" y="9205"/>
                  </a:cubicBezTo>
                  <a:cubicBezTo>
                    <a:pt x="277" y="4120"/>
                    <a:pt x="215" y="0"/>
                    <a:pt x="139"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138"/>
            <p:cNvSpPr/>
            <p:nvPr/>
          </p:nvSpPr>
          <p:spPr>
            <a:xfrm>
              <a:off x="4428075" y="2306350"/>
              <a:ext cx="37425" cy="37375"/>
            </a:xfrm>
            <a:custGeom>
              <a:rect b="b" l="l" r="r" t="t"/>
              <a:pathLst>
                <a:path extrusionOk="0" h="1495" w="1497">
                  <a:moveTo>
                    <a:pt x="749" y="0"/>
                  </a:moveTo>
                  <a:cubicBezTo>
                    <a:pt x="336" y="0"/>
                    <a:pt x="1" y="335"/>
                    <a:pt x="1" y="748"/>
                  </a:cubicBezTo>
                  <a:cubicBezTo>
                    <a:pt x="1" y="1160"/>
                    <a:pt x="336" y="1495"/>
                    <a:pt x="749" y="1495"/>
                  </a:cubicBezTo>
                  <a:cubicBezTo>
                    <a:pt x="1162" y="1495"/>
                    <a:pt x="1496" y="1160"/>
                    <a:pt x="1496" y="748"/>
                  </a:cubicBezTo>
                  <a:cubicBezTo>
                    <a:pt x="1496" y="335"/>
                    <a:pt x="1162" y="0"/>
                    <a:pt x="74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138"/>
            <p:cNvSpPr/>
            <p:nvPr/>
          </p:nvSpPr>
          <p:spPr>
            <a:xfrm>
              <a:off x="4428075" y="2465475"/>
              <a:ext cx="37425" cy="37400"/>
            </a:xfrm>
            <a:custGeom>
              <a:rect b="b" l="l" r="r" t="t"/>
              <a:pathLst>
                <a:path extrusionOk="0" h="1496" w="1497">
                  <a:moveTo>
                    <a:pt x="749" y="0"/>
                  </a:moveTo>
                  <a:cubicBezTo>
                    <a:pt x="336" y="0"/>
                    <a:pt x="1" y="335"/>
                    <a:pt x="1" y="748"/>
                  </a:cubicBezTo>
                  <a:cubicBezTo>
                    <a:pt x="1" y="1161"/>
                    <a:pt x="336" y="1496"/>
                    <a:pt x="749" y="1496"/>
                  </a:cubicBezTo>
                  <a:cubicBezTo>
                    <a:pt x="1162" y="1496"/>
                    <a:pt x="1496" y="1161"/>
                    <a:pt x="1496" y="748"/>
                  </a:cubicBezTo>
                  <a:cubicBezTo>
                    <a:pt x="1496" y="335"/>
                    <a:pt x="1162" y="0"/>
                    <a:pt x="749"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138"/>
            <p:cNvSpPr/>
            <p:nvPr/>
          </p:nvSpPr>
          <p:spPr>
            <a:xfrm>
              <a:off x="4218650" y="2184050"/>
              <a:ext cx="529425" cy="6925"/>
            </a:xfrm>
            <a:custGeom>
              <a:rect b="b" l="l" r="r" t="t"/>
              <a:pathLst>
                <a:path extrusionOk="0" h="277" w="21177">
                  <a:moveTo>
                    <a:pt x="10589" y="0"/>
                  </a:moveTo>
                  <a:cubicBezTo>
                    <a:pt x="4740" y="0"/>
                    <a:pt x="1" y="63"/>
                    <a:pt x="1" y="139"/>
                  </a:cubicBezTo>
                  <a:cubicBezTo>
                    <a:pt x="1" y="215"/>
                    <a:pt x="4743" y="276"/>
                    <a:pt x="10589" y="276"/>
                  </a:cubicBezTo>
                  <a:cubicBezTo>
                    <a:pt x="16436" y="276"/>
                    <a:pt x="21176" y="215"/>
                    <a:pt x="21176" y="139"/>
                  </a:cubicBezTo>
                  <a:cubicBezTo>
                    <a:pt x="21176" y="62"/>
                    <a:pt x="16437" y="0"/>
                    <a:pt x="105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138"/>
            <p:cNvSpPr/>
            <p:nvPr/>
          </p:nvSpPr>
          <p:spPr>
            <a:xfrm>
              <a:off x="4597375" y="1727300"/>
              <a:ext cx="6900" cy="460225"/>
            </a:xfrm>
            <a:custGeom>
              <a:rect b="b" l="l" r="r" t="t"/>
              <a:pathLst>
                <a:path extrusionOk="0" h="18409" w="276">
                  <a:moveTo>
                    <a:pt x="139" y="1"/>
                  </a:moveTo>
                  <a:cubicBezTo>
                    <a:pt x="63" y="1"/>
                    <a:pt x="0" y="4122"/>
                    <a:pt x="0" y="9206"/>
                  </a:cubicBezTo>
                  <a:cubicBezTo>
                    <a:pt x="0" y="14288"/>
                    <a:pt x="63" y="18409"/>
                    <a:pt x="139" y="18409"/>
                  </a:cubicBezTo>
                  <a:cubicBezTo>
                    <a:pt x="216" y="18409"/>
                    <a:pt x="276" y="14290"/>
                    <a:pt x="276" y="9206"/>
                  </a:cubicBezTo>
                  <a:cubicBezTo>
                    <a:pt x="276" y="4121"/>
                    <a:pt x="214"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138"/>
            <p:cNvSpPr/>
            <p:nvPr/>
          </p:nvSpPr>
          <p:spPr>
            <a:xfrm>
              <a:off x="4499750" y="1842500"/>
              <a:ext cx="38900" cy="37375"/>
            </a:xfrm>
            <a:custGeom>
              <a:rect b="b" l="l" r="r" t="t"/>
              <a:pathLst>
                <a:path extrusionOk="0" h="1495" w="1556">
                  <a:moveTo>
                    <a:pt x="807" y="0"/>
                  </a:moveTo>
                  <a:cubicBezTo>
                    <a:pt x="505" y="0"/>
                    <a:pt x="233" y="183"/>
                    <a:pt x="117" y="462"/>
                  </a:cubicBezTo>
                  <a:cubicBezTo>
                    <a:pt x="1" y="741"/>
                    <a:pt x="65" y="1062"/>
                    <a:pt x="279" y="1275"/>
                  </a:cubicBezTo>
                  <a:cubicBezTo>
                    <a:pt x="422" y="1419"/>
                    <a:pt x="614" y="1495"/>
                    <a:pt x="808" y="1495"/>
                  </a:cubicBezTo>
                  <a:cubicBezTo>
                    <a:pt x="904" y="1495"/>
                    <a:pt x="1001" y="1476"/>
                    <a:pt x="1094" y="1438"/>
                  </a:cubicBezTo>
                  <a:cubicBezTo>
                    <a:pt x="1373" y="1323"/>
                    <a:pt x="1555" y="1050"/>
                    <a:pt x="1555" y="748"/>
                  </a:cubicBezTo>
                  <a:cubicBezTo>
                    <a:pt x="1555" y="335"/>
                    <a:pt x="1220" y="0"/>
                    <a:pt x="80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138"/>
            <p:cNvSpPr/>
            <p:nvPr/>
          </p:nvSpPr>
          <p:spPr>
            <a:xfrm>
              <a:off x="4499750" y="2001625"/>
              <a:ext cx="38900" cy="37375"/>
            </a:xfrm>
            <a:custGeom>
              <a:rect b="b" l="l" r="r" t="t"/>
              <a:pathLst>
                <a:path extrusionOk="0" h="1495" w="1556">
                  <a:moveTo>
                    <a:pt x="807" y="0"/>
                  </a:moveTo>
                  <a:cubicBezTo>
                    <a:pt x="505" y="0"/>
                    <a:pt x="233" y="182"/>
                    <a:pt x="117" y="462"/>
                  </a:cubicBezTo>
                  <a:cubicBezTo>
                    <a:pt x="1" y="740"/>
                    <a:pt x="65" y="1062"/>
                    <a:pt x="279" y="1276"/>
                  </a:cubicBezTo>
                  <a:cubicBezTo>
                    <a:pt x="422" y="1419"/>
                    <a:pt x="613" y="1495"/>
                    <a:pt x="808" y="1495"/>
                  </a:cubicBezTo>
                  <a:cubicBezTo>
                    <a:pt x="904" y="1495"/>
                    <a:pt x="1001" y="1476"/>
                    <a:pt x="1094" y="1438"/>
                  </a:cubicBezTo>
                  <a:cubicBezTo>
                    <a:pt x="1373" y="1323"/>
                    <a:pt x="1555" y="1049"/>
                    <a:pt x="1555" y="748"/>
                  </a:cubicBezTo>
                  <a:cubicBezTo>
                    <a:pt x="1555" y="335"/>
                    <a:pt x="1220" y="0"/>
                    <a:pt x="80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138"/>
            <p:cNvSpPr/>
            <p:nvPr/>
          </p:nvSpPr>
          <p:spPr>
            <a:xfrm>
              <a:off x="4588775" y="1074800"/>
              <a:ext cx="126500" cy="225750"/>
            </a:xfrm>
            <a:custGeom>
              <a:rect b="b" l="l" r="r" t="t"/>
              <a:pathLst>
                <a:path extrusionOk="0" h="9030" w="5060">
                  <a:moveTo>
                    <a:pt x="34" y="1"/>
                  </a:moveTo>
                  <a:cubicBezTo>
                    <a:pt x="30" y="1"/>
                    <a:pt x="27" y="2"/>
                    <a:pt x="26" y="3"/>
                  </a:cubicBezTo>
                  <a:cubicBezTo>
                    <a:pt x="0" y="48"/>
                    <a:pt x="535" y="333"/>
                    <a:pt x="1255" y="969"/>
                  </a:cubicBezTo>
                  <a:cubicBezTo>
                    <a:pt x="1620" y="1280"/>
                    <a:pt x="2004" y="1706"/>
                    <a:pt x="2400" y="2198"/>
                  </a:cubicBezTo>
                  <a:cubicBezTo>
                    <a:pt x="2813" y="2748"/>
                    <a:pt x="3176" y="3335"/>
                    <a:pt x="3487" y="3948"/>
                  </a:cubicBezTo>
                  <a:cubicBezTo>
                    <a:pt x="4142" y="5261"/>
                    <a:pt x="4500" y="6554"/>
                    <a:pt x="4710" y="7494"/>
                  </a:cubicBezTo>
                  <a:cubicBezTo>
                    <a:pt x="4917" y="8434"/>
                    <a:pt x="4994" y="9030"/>
                    <a:pt x="5039" y="9030"/>
                  </a:cubicBezTo>
                  <a:cubicBezTo>
                    <a:pt x="5040" y="9030"/>
                    <a:pt x="5040" y="9030"/>
                    <a:pt x="5040" y="9030"/>
                  </a:cubicBezTo>
                  <a:cubicBezTo>
                    <a:pt x="5059" y="9028"/>
                    <a:pt x="5059" y="8878"/>
                    <a:pt x="5043" y="8604"/>
                  </a:cubicBezTo>
                  <a:cubicBezTo>
                    <a:pt x="5029" y="8332"/>
                    <a:pt x="4981" y="7939"/>
                    <a:pt x="4902" y="7457"/>
                  </a:cubicBezTo>
                  <a:cubicBezTo>
                    <a:pt x="4737" y="6496"/>
                    <a:pt x="4404" y="5169"/>
                    <a:pt x="3734" y="3825"/>
                  </a:cubicBezTo>
                  <a:cubicBezTo>
                    <a:pt x="3415" y="3193"/>
                    <a:pt x="3036" y="2597"/>
                    <a:pt x="2600" y="2042"/>
                  </a:cubicBezTo>
                  <a:cubicBezTo>
                    <a:pt x="2182" y="1543"/>
                    <a:pt x="1772" y="1119"/>
                    <a:pt x="1381" y="821"/>
                  </a:cubicBezTo>
                  <a:cubicBezTo>
                    <a:pt x="1196" y="658"/>
                    <a:pt x="1006" y="540"/>
                    <a:pt x="846" y="431"/>
                  </a:cubicBezTo>
                  <a:cubicBezTo>
                    <a:pt x="710" y="333"/>
                    <a:pt x="566" y="247"/>
                    <a:pt x="416" y="174"/>
                  </a:cubicBezTo>
                  <a:cubicBezTo>
                    <a:pt x="200" y="61"/>
                    <a:pt x="66" y="1"/>
                    <a:pt x="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138"/>
            <p:cNvSpPr/>
            <p:nvPr/>
          </p:nvSpPr>
          <p:spPr>
            <a:xfrm>
              <a:off x="4499425" y="1050800"/>
              <a:ext cx="38925" cy="9425"/>
            </a:xfrm>
            <a:custGeom>
              <a:rect b="b" l="l" r="r" t="t"/>
              <a:pathLst>
                <a:path extrusionOk="0" h="377" w="1557">
                  <a:moveTo>
                    <a:pt x="267" y="1"/>
                  </a:moveTo>
                  <a:cubicBezTo>
                    <a:pt x="117" y="1"/>
                    <a:pt x="20" y="20"/>
                    <a:pt x="14" y="59"/>
                  </a:cubicBezTo>
                  <a:cubicBezTo>
                    <a:pt x="1" y="134"/>
                    <a:pt x="333" y="253"/>
                    <a:pt x="756" y="325"/>
                  </a:cubicBezTo>
                  <a:cubicBezTo>
                    <a:pt x="961" y="359"/>
                    <a:pt x="1149" y="377"/>
                    <a:pt x="1290" y="377"/>
                  </a:cubicBezTo>
                  <a:cubicBezTo>
                    <a:pt x="1440" y="377"/>
                    <a:pt x="1537" y="357"/>
                    <a:pt x="1544" y="318"/>
                  </a:cubicBezTo>
                  <a:cubicBezTo>
                    <a:pt x="1557" y="244"/>
                    <a:pt x="1225" y="125"/>
                    <a:pt x="803" y="53"/>
                  </a:cubicBezTo>
                  <a:cubicBezTo>
                    <a:pt x="597" y="18"/>
                    <a:pt x="409" y="1"/>
                    <a:pt x="26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138"/>
            <p:cNvSpPr/>
            <p:nvPr/>
          </p:nvSpPr>
          <p:spPr>
            <a:xfrm>
              <a:off x="3364800" y="238125"/>
              <a:ext cx="857250" cy="3413275"/>
            </a:xfrm>
            <a:custGeom>
              <a:rect b="b" l="l" r="r" t="t"/>
              <a:pathLst>
                <a:path extrusionOk="0" h="136531" w="34290">
                  <a:moveTo>
                    <a:pt x="15343" y="0"/>
                  </a:moveTo>
                  <a:cubicBezTo>
                    <a:pt x="13406" y="0"/>
                    <a:pt x="11640" y="1104"/>
                    <a:pt x="10792" y="2845"/>
                  </a:cubicBezTo>
                  <a:lnTo>
                    <a:pt x="3343" y="16905"/>
                  </a:lnTo>
                  <a:cubicBezTo>
                    <a:pt x="1147" y="21048"/>
                    <a:pt x="1" y="25664"/>
                    <a:pt x="1" y="30352"/>
                  </a:cubicBezTo>
                  <a:lnTo>
                    <a:pt x="1" y="128187"/>
                  </a:lnTo>
                  <a:lnTo>
                    <a:pt x="13062" y="136530"/>
                  </a:lnTo>
                  <a:lnTo>
                    <a:pt x="22117" y="136530"/>
                  </a:lnTo>
                  <a:lnTo>
                    <a:pt x="34289" y="128187"/>
                  </a:lnTo>
                  <a:lnTo>
                    <a:pt x="34289" y="30784"/>
                  </a:lnTo>
                  <a:cubicBezTo>
                    <a:pt x="34289" y="26290"/>
                    <a:pt x="33235" y="21858"/>
                    <a:pt x="31211" y="17846"/>
                  </a:cubicBezTo>
                  <a:lnTo>
                    <a:pt x="23611" y="2782"/>
                  </a:lnTo>
                  <a:cubicBezTo>
                    <a:pt x="22750" y="1076"/>
                    <a:pt x="21002" y="0"/>
                    <a:pt x="1909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138"/>
            <p:cNvSpPr/>
            <p:nvPr/>
          </p:nvSpPr>
          <p:spPr>
            <a:xfrm>
              <a:off x="2543450" y="1788275"/>
              <a:ext cx="821375" cy="1459900"/>
            </a:xfrm>
            <a:custGeom>
              <a:rect b="b" l="l" r="r" t="t"/>
              <a:pathLst>
                <a:path extrusionOk="0" h="58396" w="32855">
                  <a:moveTo>
                    <a:pt x="32855" y="0"/>
                  </a:moveTo>
                  <a:cubicBezTo>
                    <a:pt x="32855" y="0"/>
                    <a:pt x="27481" y="23309"/>
                    <a:pt x="13740" y="33614"/>
                  </a:cubicBezTo>
                  <a:cubicBezTo>
                    <a:pt x="0" y="43920"/>
                    <a:pt x="0" y="58396"/>
                    <a:pt x="0" y="58396"/>
                  </a:cubicBezTo>
                  <a:lnTo>
                    <a:pt x="32855" y="58396"/>
                  </a:lnTo>
                  <a:lnTo>
                    <a:pt x="32855" y="0"/>
                  </a:lnTo>
                  <a:close/>
                </a:path>
              </a:pathLst>
            </a:custGeom>
            <a:solidFill>
              <a:srgbClr val="E850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138"/>
            <p:cNvSpPr/>
            <p:nvPr/>
          </p:nvSpPr>
          <p:spPr>
            <a:xfrm>
              <a:off x="4222025" y="1788275"/>
              <a:ext cx="821375" cy="1459900"/>
            </a:xfrm>
            <a:custGeom>
              <a:rect b="b" l="l" r="r" t="t"/>
              <a:pathLst>
                <a:path extrusionOk="0" h="58396" w="32855">
                  <a:moveTo>
                    <a:pt x="0" y="0"/>
                  </a:moveTo>
                  <a:lnTo>
                    <a:pt x="0" y="58396"/>
                  </a:lnTo>
                  <a:lnTo>
                    <a:pt x="32855" y="58396"/>
                  </a:lnTo>
                  <a:cubicBezTo>
                    <a:pt x="32855" y="58396"/>
                    <a:pt x="32855" y="43920"/>
                    <a:pt x="19115" y="33614"/>
                  </a:cubicBezTo>
                  <a:cubicBezTo>
                    <a:pt x="5374" y="23309"/>
                    <a:pt x="0" y="0"/>
                    <a:pt x="0" y="0"/>
                  </a:cubicBezTo>
                  <a:close/>
                </a:path>
              </a:pathLst>
            </a:custGeom>
            <a:solidFill>
              <a:srgbClr val="E850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138"/>
            <p:cNvSpPr/>
            <p:nvPr/>
          </p:nvSpPr>
          <p:spPr>
            <a:xfrm>
              <a:off x="2543450" y="1788275"/>
              <a:ext cx="821375" cy="1459900"/>
            </a:xfrm>
            <a:custGeom>
              <a:rect b="b" l="l" r="r" t="t"/>
              <a:pathLst>
                <a:path extrusionOk="0" h="58396" w="32855">
                  <a:moveTo>
                    <a:pt x="32855" y="0"/>
                  </a:moveTo>
                  <a:cubicBezTo>
                    <a:pt x="32855" y="0"/>
                    <a:pt x="27481" y="23309"/>
                    <a:pt x="13740" y="33614"/>
                  </a:cubicBezTo>
                  <a:cubicBezTo>
                    <a:pt x="0" y="43920"/>
                    <a:pt x="0" y="58396"/>
                    <a:pt x="0" y="58396"/>
                  </a:cubicBezTo>
                  <a:lnTo>
                    <a:pt x="32855" y="58396"/>
                  </a:lnTo>
                  <a:lnTo>
                    <a:pt x="32855" y="0"/>
                  </a:lnTo>
                  <a:close/>
                </a:path>
              </a:pathLst>
            </a:custGeom>
            <a:solidFill>
              <a:srgbClr val="455A64">
                <a:alpha val="232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138"/>
            <p:cNvSpPr/>
            <p:nvPr/>
          </p:nvSpPr>
          <p:spPr>
            <a:xfrm>
              <a:off x="4222025" y="1788275"/>
              <a:ext cx="821375" cy="1459900"/>
            </a:xfrm>
            <a:custGeom>
              <a:rect b="b" l="l" r="r" t="t"/>
              <a:pathLst>
                <a:path extrusionOk="0" h="58396" w="32855">
                  <a:moveTo>
                    <a:pt x="0" y="0"/>
                  </a:moveTo>
                  <a:lnTo>
                    <a:pt x="0" y="58396"/>
                  </a:lnTo>
                  <a:lnTo>
                    <a:pt x="32855" y="58396"/>
                  </a:lnTo>
                  <a:cubicBezTo>
                    <a:pt x="32855" y="58396"/>
                    <a:pt x="32855" y="43920"/>
                    <a:pt x="19115" y="33614"/>
                  </a:cubicBezTo>
                  <a:cubicBezTo>
                    <a:pt x="5374" y="23309"/>
                    <a:pt x="0" y="0"/>
                    <a:pt x="0" y="0"/>
                  </a:cubicBezTo>
                  <a:close/>
                </a:path>
              </a:pathLst>
            </a:custGeom>
            <a:solidFill>
              <a:srgbClr val="455A64">
                <a:alpha val="232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138"/>
            <p:cNvSpPr/>
            <p:nvPr/>
          </p:nvSpPr>
          <p:spPr>
            <a:xfrm>
              <a:off x="3567350" y="766300"/>
              <a:ext cx="452150" cy="310500"/>
            </a:xfrm>
            <a:custGeom>
              <a:rect b="b" l="l" r="r" t="t"/>
              <a:pathLst>
                <a:path extrusionOk="0" h="12420" w="18086">
                  <a:moveTo>
                    <a:pt x="6210" y="0"/>
                  </a:moveTo>
                  <a:cubicBezTo>
                    <a:pt x="2781" y="0"/>
                    <a:pt x="0" y="2780"/>
                    <a:pt x="0" y="6210"/>
                  </a:cubicBezTo>
                  <a:cubicBezTo>
                    <a:pt x="0" y="9640"/>
                    <a:pt x="2781" y="12419"/>
                    <a:pt x="6210" y="12419"/>
                  </a:cubicBezTo>
                  <a:lnTo>
                    <a:pt x="11876" y="12419"/>
                  </a:lnTo>
                  <a:cubicBezTo>
                    <a:pt x="15305" y="12419"/>
                    <a:pt x="18086" y="9640"/>
                    <a:pt x="18086" y="6210"/>
                  </a:cubicBezTo>
                  <a:cubicBezTo>
                    <a:pt x="18086" y="2780"/>
                    <a:pt x="15305" y="0"/>
                    <a:pt x="1187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138"/>
            <p:cNvSpPr/>
            <p:nvPr/>
          </p:nvSpPr>
          <p:spPr>
            <a:xfrm>
              <a:off x="3364800" y="3356850"/>
              <a:ext cx="857250" cy="294550"/>
            </a:xfrm>
            <a:custGeom>
              <a:rect b="b" l="l" r="r" t="t"/>
              <a:pathLst>
                <a:path extrusionOk="0" h="11782" w="34290">
                  <a:moveTo>
                    <a:pt x="1" y="0"/>
                  </a:moveTo>
                  <a:lnTo>
                    <a:pt x="1" y="3438"/>
                  </a:lnTo>
                  <a:lnTo>
                    <a:pt x="13062" y="11781"/>
                  </a:lnTo>
                  <a:lnTo>
                    <a:pt x="22117" y="11781"/>
                  </a:lnTo>
                  <a:lnTo>
                    <a:pt x="34289" y="3438"/>
                  </a:lnTo>
                  <a:lnTo>
                    <a:pt x="34289" y="0"/>
                  </a:lnTo>
                  <a:close/>
                </a:path>
              </a:pathLst>
            </a:custGeom>
            <a:solidFill>
              <a:srgbClr val="455A64">
                <a:alpha val="232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85" name="Google Shape;2085;p138"/>
          <p:cNvSpPr/>
          <p:nvPr/>
        </p:nvSpPr>
        <p:spPr>
          <a:xfrm>
            <a:off x="6879950" y="1852700"/>
            <a:ext cx="792600" cy="7926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138"/>
          <p:cNvSpPr/>
          <p:nvPr/>
        </p:nvSpPr>
        <p:spPr>
          <a:xfrm>
            <a:off x="8706925" y="305550"/>
            <a:ext cx="792600" cy="7926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138"/>
          <p:cNvSpPr/>
          <p:nvPr/>
        </p:nvSpPr>
        <p:spPr>
          <a:xfrm>
            <a:off x="954625" y="717025"/>
            <a:ext cx="1464900" cy="14649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138"/>
          <p:cNvSpPr/>
          <p:nvPr/>
        </p:nvSpPr>
        <p:spPr>
          <a:xfrm>
            <a:off x="-444400" y="3169450"/>
            <a:ext cx="792600" cy="7926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2" name="Shape 2092"/>
        <p:cNvGrpSpPr/>
        <p:nvPr/>
      </p:nvGrpSpPr>
      <p:grpSpPr>
        <a:xfrm>
          <a:off x="0" y="0"/>
          <a:ext cx="0" cy="0"/>
          <a:chOff x="0" y="0"/>
          <a:chExt cx="0" cy="0"/>
        </a:xfrm>
      </p:grpSpPr>
      <p:sp>
        <p:nvSpPr>
          <p:cNvPr id="2093" name="Google Shape;2093;p139"/>
          <p:cNvSpPr txBox="1"/>
          <p:nvPr>
            <p:ph type="title"/>
          </p:nvPr>
        </p:nvSpPr>
        <p:spPr>
          <a:xfrm>
            <a:off x="711250" y="2136571"/>
            <a:ext cx="5239500" cy="139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900"/>
              <a:t>Talking to students about supports and accommodations</a:t>
            </a:r>
            <a:endParaRPr sz="3900"/>
          </a:p>
        </p:txBody>
      </p:sp>
      <p:sp>
        <p:nvSpPr>
          <p:cNvPr id="2094" name="Google Shape;2094;p139"/>
          <p:cNvSpPr/>
          <p:nvPr/>
        </p:nvSpPr>
        <p:spPr>
          <a:xfrm flipH="1">
            <a:off x="2938198" y="4685995"/>
            <a:ext cx="5650312" cy="4533"/>
          </a:xfrm>
          <a:custGeom>
            <a:rect b="b" l="l" r="r" t="t"/>
            <a:pathLst>
              <a:path extrusionOk="0" h="227" w="282940">
                <a:moveTo>
                  <a:pt x="141477" y="0"/>
                </a:moveTo>
                <a:cubicBezTo>
                  <a:pt x="63330" y="0"/>
                  <a:pt x="0" y="52"/>
                  <a:pt x="0" y="113"/>
                </a:cubicBezTo>
                <a:cubicBezTo>
                  <a:pt x="0" y="175"/>
                  <a:pt x="63330" y="226"/>
                  <a:pt x="141477" y="226"/>
                </a:cubicBezTo>
                <a:cubicBezTo>
                  <a:pt x="219595" y="226"/>
                  <a:pt x="282940" y="175"/>
                  <a:pt x="282940" y="113"/>
                </a:cubicBezTo>
                <a:cubicBezTo>
                  <a:pt x="282940" y="52"/>
                  <a:pt x="219595" y="0"/>
                  <a:pt x="141477"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95" name="Google Shape;2095;p139"/>
          <p:cNvGrpSpPr/>
          <p:nvPr/>
        </p:nvGrpSpPr>
        <p:grpSpPr>
          <a:xfrm>
            <a:off x="5950752" y="1212280"/>
            <a:ext cx="1961928" cy="3604663"/>
            <a:chOff x="2387300" y="238125"/>
            <a:chExt cx="2851225" cy="5238575"/>
          </a:xfrm>
        </p:grpSpPr>
        <p:sp>
          <p:nvSpPr>
            <p:cNvPr id="2096" name="Google Shape;2096;p139"/>
            <p:cNvSpPr/>
            <p:nvPr/>
          </p:nvSpPr>
          <p:spPr>
            <a:xfrm>
              <a:off x="4065000" y="371550"/>
              <a:ext cx="416950" cy="687900"/>
            </a:xfrm>
            <a:custGeom>
              <a:rect b="b" l="l" r="r" t="t"/>
              <a:pathLst>
                <a:path extrusionOk="0" h="27516" w="16678">
                  <a:moveTo>
                    <a:pt x="6757" y="1"/>
                  </a:moveTo>
                  <a:cubicBezTo>
                    <a:pt x="4728" y="1"/>
                    <a:pt x="2687" y="407"/>
                    <a:pt x="759" y="1235"/>
                  </a:cubicBezTo>
                  <a:cubicBezTo>
                    <a:pt x="759" y="1235"/>
                    <a:pt x="1" y="11276"/>
                    <a:pt x="55" y="15649"/>
                  </a:cubicBezTo>
                  <a:cubicBezTo>
                    <a:pt x="109" y="20021"/>
                    <a:pt x="4482" y="20701"/>
                    <a:pt x="4482" y="20701"/>
                  </a:cubicBezTo>
                  <a:cubicBezTo>
                    <a:pt x="4482" y="20701"/>
                    <a:pt x="4394" y="25448"/>
                    <a:pt x="4460" y="26676"/>
                  </a:cubicBezTo>
                  <a:lnTo>
                    <a:pt x="14971" y="27516"/>
                  </a:lnTo>
                  <a:lnTo>
                    <a:pt x="16677" y="3654"/>
                  </a:lnTo>
                  <a:lnTo>
                    <a:pt x="16029" y="3156"/>
                  </a:lnTo>
                  <a:cubicBezTo>
                    <a:pt x="13326" y="1075"/>
                    <a:pt x="10057" y="1"/>
                    <a:pt x="675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139"/>
            <p:cNvSpPr/>
            <p:nvPr/>
          </p:nvSpPr>
          <p:spPr>
            <a:xfrm>
              <a:off x="4081350" y="562650"/>
              <a:ext cx="34250" cy="31775"/>
            </a:xfrm>
            <a:custGeom>
              <a:rect b="b" l="l" r="r" t="t"/>
              <a:pathLst>
                <a:path extrusionOk="0" h="1271" w="1370">
                  <a:moveTo>
                    <a:pt x="686" y="1"/>
                  </a:moveTo>
                  <a:cubicBezTo>
                    <a:pt x="441" y="1"/>
                    <a:pt x="216" y="141"/>
                    <a:pt x="110" y="365"/>
                  </a:cubicBezTo>
                  <a:cubicBezTo>
                    <a:pt x="1" y="597"/>
                    <a:pt x="41" y="872"/>
                    <a:pt x="214" y="1063"/>
                  </a:cubicBezTo>
                  <a:cubicBezTo>
                    <a:pt x="339" y="1201"/>
                    <a:pt x="511" y="1271"/>
                    <a:pt x="684" y="1271"/>
                  </a:cubicBezTo>
                  <a:cubicBezTo>
                    <a:pt x="837" y="1271"/>
                    <a:pt x="989" y="1216"/>
                    <a:pt x="1111" y="1106"/>
                  </a:cubicBezTo>
                  <a:cubicBezTo>
                    <a:pt x="1301" y="934"/>
                    <a:pt x="1369" y="664"/>
                    <a:pt x="1282" y="422"/>
                  </a:cubicBezTo>
                  <a:cubicBezTo>
                    <a:pt x="1195" y="180"/>
                    <a:pt x="971" y="14"/>
                    <a:pt x="715" y="1"/>
                  </a:cubicBezTo>
                  <a:cubicBezTo>
                    <a:pt x="705" y="1"/>
                    <a:pt x="695" y="1"/>
                    <a:pt x="68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139"/>
            <p:cNvSpPr/>
            <p:nvPr/>
          </p:nvSpPr>
          <p:spPr>
            <a:xfrm>
              <a:off x="4081800" y="549800"/>
              <a:ext cx="56800" cy="15850"/>
            </a:xfrm>
            <a:custGeom>
              <a:rect b="b" l="l" r="r" t="t"/>
              <a:pathLst>
                <a:path extrusionOk="0" h="634" w="2272">
                  <a:moveTo>
                    <a:pt x="1149" y="1"/>
                  </a:moveTo>
                  <a:cubicBezTo>
                    <a:pt x="1142" y="1"/>
                    <a:pt x="1135" y="1"/>
                    <a:pt x="1128" y="1"/>
                  </a:cubicBezTo>
                  <a:cubicBezTo>
                    <a:pt x="753" y="6"/>
                    <a:pt x="436" y="152"/>
                    <a:pt x="252" y="301"/>
                  </a:cubicBezTo>
                  <a:cubicBezTo>
                    <a:pt x="65" y="451"/>
                    <a:pt x="0" y="589"/>
                    <a:pt x="34" y="622"/>
                  </a:cubicBezTo>
                  <a:cubicBezTo>
                    <a:pt x="41" y="630"/>
                    <a:pt x="51" y="634"/>
                    <a:pt x="66" y="634"/>
                  </a:cubicBezTo>
                  <a:cubicBezTo>
                    <a:pt x="192" y="634"/>
                    <a:pt x="593" y="367"/>
                    <a:pt x="1133" y="365"/>
                  </a:cubicBezTo>
                  <a:cubicBezTo>
                    <a:pt x="1144" y="365"/>
                    <a:pt x="1155" y="365"/>
                    <a:pt x="1166" y="365"/>
                  </a:cubicBezTo>
                  <a:cubicBezTo>
                    <a:pt x="1687" y="365"/>
                    <a:pt x="2078" y="608"/>
                    <a:pt x="2205" y="608"/>
                  </a:cubicBezTo>
                  <a:cubicBezTo>
                    <a:pt x="2221" y="608"/>
                    <a:pt x="2232" y="604"/>
                    <a:pt x="2240" y="595"/>
                  </a:cubicBezTo>
                  <a:cubicBezTo>
                    <a:pt x="2272" y="561"/>
                    <a:pt x="2204" y="425"/>
                    <a:pt x="2013" y="280"/>
                  </a:cubicBezTo>
                  <a:cubicBezTo>
                    <a:pt x="1829" y="139"/>
                    <a:pt x="1515" y="1"/>
                    <a:pt x="11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139"/>
            <p:cNvSpPr/>
            <p:nvPr/>
          </p:nvSpPr>
          <p:spPr>
            <a:xfrm>
              <a:off x="4247700" y="576125"/>
              <a:ext cx="33600" cy="31775"/>
            </a:xfrm>
            <a:custGeom>
              <a:rect b="b" l="l" r="r" t="t"/>
              <a:pathLst>
                <a:path extrusionOk="0" h="1271" w="1344">
                  <a:moveTo>
                    <a:pt x="668" y="0"/>
                  </a:moveTo>
                  <a:cubicBezTo>
                    <a:pt x="554" y="0"/>
                    <a:pt x="439" y="31"/>
                    <a:pt x="335" y="95"/>
                  </a:cubicBezTo>
                  <a:cubicBezTo>
                    <a:pt x="117" y="229"/>
                    <a:pt x="0" y="482"/>
                    <a:pt x="41" y="736"/>
                  </a:cubicBezTo>
                  <a:cubicBezTo>
                    <a:pt x="81" y="990"/>
                    <a:pt x="270" y="1194"/>
                    <a:pt x="521" y="1253"/>
                  </a:cubicBezTo>
                  <a:cubicBezTo>
                    <a:pt x="570" y="1265"/>
                    <a:pt x="619" y="1270"/>
                    <a:pt x="668" y="1270"/>
                  </a:cubicBezTo>
                  <a:cubicBezTo>
                    <a:pt x="868" y="1270"/>
                    <a:pt x="1061" y="1175"/>
                    <a:pt x="1182" y="1008"/>
                  </a:cubicBezTo>
                  <a:cubicBezTo>
                    <a:pt x="1333" y="799"/>
                    <a:pt x="1344" y="522"/>
                    <a:pt x="1208" y="303"/>
                  </a:cubicBezTo>
                  <a:cubicBezTo>
                    <a:pt x="1089" y="108"/>
                    <a:pt x="881" y="0"/>
                    <a:pt x="66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139"/>
            <p:cNvSpPr/>
            <p:nvPr/>
          </p:nvSpPr>
          <p:spPr>
            <a:xfrm>
              <a:off x="4245325" y="563075"/>
              <a:ext cx="56800" cy="15850"/>
            </a:xfrm>
            <a:custGeom>
              <a:rect b="b" l="l" r="r" t="t"/>
              <a:pathLst>
                <a:path extrusionOk="0" h="634" w="2272">
                  <a:moveTo>
                    <a:pt x="1150" y="0"/>
                  </a:moveTo>
                  <a:cubicBezTo>
                    <a:pt x="1142" y="0"/>
                    <a:pt x="1135" y="0"/>
                    <a:pt x="1128" y="1"/>
                  </a:cubicBezTo>
                  <a:cubicBezTo>
                    <a:pt x="753" y="6"/>
                    <a:pt x="436" y="152"/>
                    <a:pt x="252" y="300"/>
                  </a:cubicBezTo>
                  <a:cubicBezTo>
                    <a:pt x="65" y="450"/>
                    <a:pt x="0" y="589"/>
                    <a:pt x="34" y="622"/>
                  </a:cubicBezTo>
                  <a:cubicBezTo>
                    <a:pt x="41" y="630"/>
                    <a:pt x="51" y="633"/>
                    <a:pt x="66" y="633"/>
                  </a:cubicBezTo>
                  <a:cubicBezTo>
                    <a:pt x="192" y="633"/>
                    <a:pt x="594" y="367"/>
                    <a:pt x="1134" y="364"/>
                  </a:cubicBezTo>
                  <a:cubicBezTo>
                    <a:pt x="1144" y="364"/>
                    <a:pt x="1154" y="363"/>
                    <a:pt x="1164" y="363"/>
                  </a:cubicBezTo>
                  <a:cubicBezTo>
                    <a:pt x="1685" y="363"/>
                    <a:pt x="2078" y="607"/>
                    <a:pt x="2205" y="607"/>
                  </a:cubicBezTo>
                  <a:cubicBezTo>
                    <a:pt x="2220" y="607"/>
                    <a:pt x="2232" y="603"/>
                    <a:pt x="2239" y="595"/>
                  </a:cubicBezTo>
                  <a:cubicBezTo>
                    <a:pt x="2272" y="560"/>
                    <a:pt x="2204" y="424"/>
                    <a:pt x="2012" y="279"/>
                  </a:cubicBezTo>
                  <a:cubicBezTo>
                    <a:pt x="1829" y="137"/>
                    <a:pt x="1517" y="0"/>
                    <a:pt x="115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139"/>
            <p:cNvSpPr/>
            <p:nvPr/>
          </p:nvSpPr>
          <p:spPr>
            <a:xfrm>
              <a:off x="4145375" y="571900"/>
              <a:ext cx="51450" cy="132075"/>
            </a:xfrm>
            <a:custGeom>
              <a:rect b="b" l="l" r="r" t="t"/>
              <a:pathLst>
                <a:path extrusionOk="0" h="5283" w="2058">
                  <a:moveTo>
                    <a:pt x="1967" y="0"/>
                  </a:moveTo>
                  <a:cubicBezTo>
                    <a:pt x="1868" y="0"/>
                    <a:pt x="1269" y="1374"/>
                    <a:pt x="619" y="3097"/>
                  </a:cubicBezTo>
                  <a:cubicBezTo>
                    <a:pt x="464" y="3523"/>
                    <a:pt x="315" y="3929"/>
                    <a:pt x="168" y="4331"/>
                  </a:cubicBezTo>
                  <a:cubicBezTo>
                    <a:pt x="110" y="4512"/>
                    <a:pt x="0" y="4725"/>
                    <a:pt x="82" y="4986"/>
                  </a:cubicBezTo>
                  <a:cubicBezTo>
                    <a:pt x="126" y="5115"/>
                    <a:pt x="250" y="5209"/>
                    <a:pt x="354" y="5236"/>
                  </a:cubicBezTo>
                  <a:cubicBezTo>
                    <a:pt x="457" y="5269"/>
                    <a:pt x="547" y="5269"/>
                    <a:pt x="622" y="5272"/>
                  </a:cubicBezTo>
                  <a:cubicBezTo>
                    <a:pt x="825" y="5279"/>
                    <a:pt x="1003" y="5283"/>
                    <a:pt x="1150" y="5283"/>
                  </a:cubicBezTo>
                  <a:cubicBezTo>
                    <a:pt x="1444" y="5283"/>
                    <a:pt x="1614" y="5268"/>
                    <a:pt x="1617" y="5236"/>
                  </a:cubicBezTo>
                  <a:cubicBezTo>
                    <a:pt x="1620" y="5190"/>
                    <a:pt x="1249" y="5114"/>
                    <a:pt x="642" y="5031"/>
                  </a:cubicBezTo>
                  <a:cubicBezTo>
                    <a:pt x="485" y="5014"/>
                    <a:pt x="361" y="4978"/>
                    <a:pt x="350" y="4893"/>
                  </a:cubicBezTo>
                  <a:cubicBezTo>
                    <a:pt x="322" y="4798"/>
                    <a:pt x="383" y="4629"/>
                    <a:pt x="463" y="4442"/>
                  </a:cubicBezTo>
                  <a:cubicBezTo>
                    <a:pt x="618" y="4043"/>
                    <a:pt x="775" y="3640"/>
                    <a:pt x="939" y="3219"/>
                  </a:cubicBezTo>
                  <a:cubicBezTo>
                    <a:pt x="1598" y="1475"/>
                    <a:pt x="2058" y="35"/>
                    <a:pt x="1970" y="1"/>
                  </a:cubicBezTo>
                  <a:cubicBezTo>
                    <a:pt x="1969" y="1"/>
                    <a:pt x="1968" y="0"/>
                    <a:pt x="19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139"/>
            <p:cNvSpPr/>
            <p:nvPr/>
          </p:nvSpPr>
          <p:spPr>
            <a:xfrm>
              <a:off x="4160850" y="719450"/>
              <a:ext cx="81850" cy="40800"/>
            </a:xfrm>
            <a:custGeom>
              <a:rect b="b" l="l" r="r" t="t"/>
              <a:pathLst>
                <a:path extrusionOk="0" h="1632" w="3274">
                  <a:moveTo>
                    <a:pt x="2954" y="0"/>
                  </a:moveTo>
                  <a:lnTo>
                    <a:pt x="2954" y="0"/>
                  </a:lnTo>
                  <a:cubicBezTo>
                    <a:pt x="2165" y="315"/>
                    <a:pt x="1223" y="708"/>
                    <a:pt x="0" y="858"/>
                  </a:cubicBezTo>
                  <a:cubicBezTo>
                    <a:pt x="0" y="858"/>
                    <a:pt x="485" y="1632"/>
                    <a:pt x="1370" y="1632"/>
                  </a:cubicBezTo>
                  <a:cubicBezTo>
                    <a:pt x="1551" y="1632"/>
                    <a:pt x="1750" y="1599"/>
                    <a:pt x="1964" y="1521"/>
                  </a:cubicBezTo>
                  <a:cubicBezTo>
                    <a:pt x="3273" y="1042"/>
                    <a:pt x="2954" y="0"/>
                    <a:pt x="295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139"/>
            <p:cNvSpPr/>
            <p:nvPr/>
          </p:nvSpPr>
          <p:spPr>
            <a:xfrm>
              <a:off x="4176600" y="847000"/>
              <a:ext cx="142800" cy="69700"/>
            </a:xfrm>
            <a:custGeom>
              <a:rect b="b" l="l" r="r" t="t"/>
              <a:pathLst>
                <a:path extrusionOk="0" h="2788" w="5712">
                  <a:moveTo>
                    <a:pt x="5711" y="0"/>
                  </a:moveTo>
                  <a:lnTo>
                    <a:pt x="5711" y="0"/>
                  </a:lnTo>
                  <a:cubicBezTo>
                    <a:pt x="3350" y="1483"/>
                    <a:pt x="1101" y="1628"/>
                    <a:pt x="310" y="1628"/>
                  </a:cubicBezTo>
                  <a:cubicBezTo>
                    <a:pt x="118" y="1628"/>
                    <a:pt x="11" y="1619"/>
                    <a:pt x="11" y="1619"/>
                  </a:cubicBezTo>
                  <a:lnTo>
                    <a:pt x="1" y="2753"/>
                  </a:lnTo>
                  <a:cubicBezTo>
                    <a:pt x="257" y="2776"/>
                    <a:pt x="504" y="2787"/>
                    <a:pt x="740" y="2787"/>
                  </a:cubicBezTo>
                  <a:cubicBezTo>
                    <a:pt x="4517" y="2787"/>
                    <a:pt x="5711" y="1"/>
                    <a:pt x="571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139"/>
            <p:cNvSpPr/>
            <p:nvPr/>
          </p:nvSpPr>
          <p:spPr>
            <a:xfrm>
              <a:off x="4081700" y="344900"/>
              <a:ext cx="437650" cy="267525"/>
            </a:xfrm>
            <a:custGeom>
              <a:rect b="b" l="l" r="r" t="t"/>
              <a:pathLst>
                <a:path extrusionOk="0" h="10701" w="17506">
                  <a:moveTo>
                    <a:pt x="8043" y="0"/>
                  </a:moveTo>
                  <a:lnTo>
                    <a:pt x="3529" y="300"/>
                  </a:lnTo>
                  <a:lnTo>
                    <a:pt x="1" y="990"/>
                  </a:lnTo>
                  <a:lnTo>
                    <a:pt x="1" y="3403"/>
                  </a:lnTo>
                  <a:cubicBezTo>
                    <a:pt x="1" y="3403"/>
                    <a:pt x="1145" y="4065"/>
                    <a:pt x="2973" y="4065"/>
                  </a:cubicBezTo>
                  <a:cubicBezTo>
                    <a:pt x="3879" y="4065"/>
                    <a:pt x="4953" y="3902"/>
                    <a:pt x="6140" y="3416"/>
                  </a:cubicBezTo>
                  <a:cubicBezTo>
                    <a:pt x="7773" y="2746"/>
                    <a:pt x="9567" y="2369"/>
                    <a:pt x="10693" y="2369"/>
                  </a:cubicBezTo>
                  <a:cubicBezTo>
                    <a:pt x="11187" y="2369"/>
                    <a:pt x="11553" y="2442"/>
                    <a:pt x="11720" y="2594"/>
                  </a:cubicBezTo>
                  <a:cubicBezTo>
                    <a:pt x="12269" y="3092"/>
                    <a:pt x="12219" y="5437"/>
                    <a:pt x="14413" y="6284"/>
                  </a:cubicBezTo>
                  <a:cubicBezTo>
                    <a:pt x="14413" y="6284"/>
                    <a:pt x="13932" y="10700"/>
                    <a:pt x="15700" y="10700"/>
                  </a:cubicBezTo>
                  <a:cubicBezTo>
                    <a:pt x="15706" y="10700"/>
                    <a:pt x="15711" y="10700"/>
                    <a:pt x="15717" y="10700"/>
                  </a:cubicBezTo>
                  <a:cubicBezTo>
                    <a:pt x="17505" y="10673"/>
                    <a:pt x="16905" y="3691"/>
                    <a:pt x="16905" y="3691"/>
                  </a:cubicBezTo>
                  <a:lnTo>
                    <a:pt x="12717" y="1247"/>
                  </a:lnTo>
                  <a:lnTo>
                    <a:pt x="804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139"/>
            <p:cNvSpPr/>
            <p:nvPr/>
          </p:nvSpPr>
          <p:spPr>
            <a:xfrm>
              <a:off x="4464100" y="572675"/>
              <a:ext cx="78575" cy="114125"/>
            </a:xfrm>
            <a:custGeom>
              <a:rect b="b" l="l" r="r" t="t"/>
              <a:pathLst>
                <a:path extrusionOk="0" h="4565" w="3143">
                  <a:moveTo>
                    <a:pt x="1139" y="1"/>
                  </a:moveTo>
                  <a:cubicBezTo>
                    <a:pt x="624" y="1"/>
                    <a:pt x="202" y="127"/>
                    <a:pt x="174" y="139"/>
                  </a:cubicBezTo>
                  <a:cubicBezTo>
                    <a:pt x="174" y="139"/>
                    <a:pt x="0" y="4344"/>
                    <a:pt x="3" y="4430"/>
                  </a:cubicBezTo>
                  <a:cubicBezTo>
                    <a:pt x="4" y="4460"/>
                    <a:pt x="363" y="4565"/>
                    <a:pt x="835" y="4565"/>
                  </a:cubicBezTo>
                  <a:cubicBezTo>
                    <a:pt x="1725" y="4565"/>
                    <a:pt x="3020" y="4192"/>
                    <a:pt x="3082" y="2239"/>
                  </a:cubicBezTo>
                  <a:cubicBezTo>
                    <a:pt x="3142" y="360"/>
                    <a:pt x="2008" y="1"/>
                    <a:pt x="113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139"/>
            <p:cNvSpPr/>
            <p:nvPr/>
          </p:nvSpPr>
          <p:spPr>
            <a:xfrm>
              <a:off x="4487625" y="597125"/>
              <a:ext cx="34950" cy="65175"/>
            </a:xfrm>
            <a:custGeom>
              <a:rect b="b" l="l" r="r" t="t"/>
              <a:pathLst>
                <a:path extrusionOk="0" h="2607" w="1398">
                  <a:moveTo>
                    <a:pt x="635" y="0"/>
                  </a:moveTo>
                  <a:cubicBezTo>
                    <a:pt x="547" y="0"/>
                    <a:pt x="466" y="26"/>
                    <a:pt x="407" y="72"/>
                  </a:cubicBezTo>
                  <a:cubicBezTo>
                    <a:pt x="345" y="117"/>
                    <a:pt x="302" y="182"/>
                    <a:pt x="283" y="255"/>
                  </a:cubicBezTo>
                  <a:cubicBezTo>
                    <a:pt x="256" y="372"/>
                    <a:pt x="303" y="431"/>
                    <a:pt x="315" y="431"/>
                  </a:cubicBezTo>
                  <a:cubicBezTo>
                    <a:pt x="316" y="431"/>
                    <a:pt x="317" y="431"/>
                    <a:pt x="317" y="431"/>
                  </a:cubicBezTo>
                  <a:cubicBezTo>
                    <a:pt x="333" y="426"/>
                    <a:pt x="316" y="366"/>
                    <a:pt x="359" y="284"/>
                  </a:cubicBezTo>
                  <a:cubicBezTo>
                    <a:pt x="391" y="215"/>
                    <a:pt x="476" y="140"/>
                    <a:pt x="594" y="140"/>
                  </a:cubicBezTo>
                  <a:cubicBezTo>
                    <a:pt x="618" y="140"/>
                    <a:pt x="644" y="143"/>
                    <a:pt x="672" y="151"/>
                  </a:cubicBezTo>
                  <a:cubicBezTo>
                    <a:pt x="828" y="184"/>
                    <a:pt x="966" y="341"/>
                    <a:pt x="1050" y="562"/>
                  </a:cubicBezTo>
                  <a:cubicBezTo>
                    <a:pt x="1145" y="800"/>
                    <a:pt x="1187" y="1056"/>
                    <a:pt x="1171" y="1312"/>
                  </a:cubicBezTo>
                  <a:cubicBezTo>
                    <a:pt x="1140" y="1852"/>
                    <a:pt x="858" y="2345"/>
                    <a:pt x="538" y="2451"/>
                  </a:cubicBezTo>
                  <a:cubicBezTo>
                    <a:pt x="483" y="2469"/>
                    <a:pt x="426" y="2478"/>
                    <a:pt x="369" y="2478"/>
                  </a:cubicBezTo>
                  <a:cubicBezTo>
                    <a:pt x="294" y="2478"/>
                    <a:pt x="218" y="2462"/>
                    <a:pt x="149" y="2430"/>
                  </a:cubicBezTo>
                  <a:cubicBezTo>
                    <a:pt x="70" y="2391"/>
                    <a:pt x="32" y="2348"/>
                    <a:pt x="16" y="2348"/>
                  </a:cubicBezTo>
                  <a:cubicBezTo>
                    <a:pt x="14" y="2348"/>
                    <a:pt x="13" y="2348"/>
                    <a:pt x="11" y="2349"/>
                  </a:cubicBezTo>
                  <a:cubicBezTo>
                    <a:pt x="0" y="2353"/>
                    <a:pt x="15" y="2421"/>
                    <a:pt x="105" y="2496"/>
                  </a:cubicBezTo>
                  <a:cubicBezTo>
                    <a:pt x="173" y="2553"/>
                    <a:pt x="292" y="2607"/>
                    <a:pt x="439" y="2607"/>
                  </a:cubicBezTo>
                  <a:cubicBezTo>
                    <a:pt x="483" y="2607"/>
                    <a:pt x="530" y="2602"/>
                    <a:pt x="579" y="2591"/>
                  </a:cubicBezTo>
                  <a:cubicBezTo>
                    <a:pt x="1015" y="2480"/>
                    <a:pt x="1342" y="1926"/>
                    <a:pt x="1380" y="1324"/>
                  </a:cubicBezTo>
                  <a:cubicBezTo>
                    <a:pt x="1398" y="1037"/>
                    <a:pt x="1345" y="748"/>
                    <a:pt x="1226" y="486"/>
                  </a:cubicBezTo>
                  <a:cubicBezTo>
                    <a:pt x="1128" y="247"/>
                    <a:pt x="927" y="28"/>
                    <a:pt x="696" y="5"/>
                  </a:cubicBezTo>
                  <a:cubicBezTo>
                    <a:pt x="676" y="2"/>
                    <a:pt x="655" y="0"/>
                    <a:pt x="6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139"/>
            <p:cNvSpPr/>
            <p:nvPr/>
          </p:nvSpPr>
          <p:spPr>
            <a:xfrm>
              <a:off x="4086100" y="523375"/>
              <a:ext cx="72350" cy="19575"/>
            </a:xfrm>
            <a:custGeom>
              <a:rect b="b" l="l" r="r" t="t"/>
              <a:pathLst>
                <a:path extrusionOk="0" h="783" w="2894">
                  <a:moveTo>
                    <a:pt x="1354" y="0"/>
                  </a:moveTo>
                  <a:cubicBezTo>
                    <a:pt x="545" y="0"/>
                    <a:pt x="1" y="417"/>
                    <a:pt x="86" y="577"/>
                  </a:cubicBezTo>
                  <a:cubicBezTo>
                    <a:pt x="135" y="685"/>
                    <a:pt x="360" y="697"/>
                    <a:pt x="679" y="697"/>
                  </a:cubicBezTo>
                  <a:cubicBezTo>
                    <a:pt x="771" y="697"/>
                    <a:pt x="871" y="696"/>
                    <a:pt x="977" y="696"/>
                  </a:cubicBezTo>
                  <a:cubicBezTo>
                    <a:pt x="1121" y="696"/>
                    <a:pt x="1275" y="698"/>
                    <a:pt x="1435" y="707"/>
                  </a:cubicBezTo>
                  <a:cubicBezTo>
                    <a:pt x="1866" y="721"/>
                    <a:pt x="2253" y="782"/>
                    <a:pt x="2505" y="782"/>
                  </a:cubicBezTo>
                  <a:cubicBezTo>
                    <a:pt x="2652" y="782"/>
                    <a:pt x="2753" y="761"/>
                    <a:pt x="2789" y="697"/>
                  </a:cubicBezTo>
                  <a:cubicBezTo>
                    <a:pt x="2893" y="538"/>
                    <a:pt x="2337" y="40"/>
                    <a:pt x="1467" y="3"/>
                  </a:cubicBezTo>
                  <a:cubicBezTo>
                    <a:pt x="1429" y="1"/>
                    <a:pt x="1391" y="0"/>
                    <a:pt x="13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139"/>
            <p:cNvSpPr/>
            <p:nvPr/>
          </p:nvSpPr>
          <p:spPr>
            <a:xfrm>
              <a:off x="4253800" y="523375"/>
              <a:ext cx="72350" cy="19575"/>
            </a:xfrm>
            <a:custGeom>
              <a:rect b="b" l="l" r="r" t="t"/>
              <a:pathLst>
                <a:path extrusionOk="0" h="783" w="2894">
                  <a:moveTo>
                    <a:pt x="1354" y="0"/>
                  </a:moveTo>
                  <a:cubicBezTo>
                    <a:pt x="545" y="0"/>
                    <a:pt x="1" y="417"/>
                    <a:pt x="86" y="577"/>
                  </a:cubicBezTo>
                  <a:cubicBezTo>
                    <a:pt x="135" y="685"/>
                    <a:pt x="360" y="697"/>
                    <a:pt x="678" y="697"/>
                  </a:cubicBezTo>
                  <a:cubicBezTo>
                    <a:pt x="771" y="697"/>
                    <a:pt x="871" y="696"/>
                    <a:pt x="977" y="696"/>
                  </a:cubicBezTo>
                  <a:cubicBezTo>
                    <a:pt x="1120" y="696"/>
                    <a:pt x="1275" y="698"/>
                    <a:pt x="1435" y="707"/>
                  </a:cubicBezTo>
                  <a:cubicBezTo>
                    <a:pt x="1866" y="721"/>
                    <a:pt x="2253" y="782"/>
                    <a:pt x="2505" y="782"/>
                  </a:cubicBezTo>
                  <a:cubicBezTo>
                    <a:pt x="2652" y="782"/>
                    <a:pt x="2754" y="761"/>
                    <a:pt x="2790" y="697"/>
                  </a:cubicBezTo>
                  <a:cubicBezTo>
                    <a:pt x="2894" y="538"/>
                    <a:pt x="2337" y="40"/>
                    <a:pt x="1466" y="3"/>
                  </a:cubicBezTo>
                  <a:cubicBezTo>
                    <a:pt x="1428" y="1"/>
                    <a:pt x="1391" y="0"/>
                    <a:pt x="13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139"/>
            <p:cNvSpPr/>
            <p:nvPr/>
          </p:nvSpPr>
          <p:spPr>
            <a:xfrm>
              <a:off x="4032175" y="238125"/>
              <a:ext cx="525350" cy="259375"/>
            </a:xfrm>
            <a:custGeom>
              <a:rect b="b" l="l" r="r" t="t"/>
              <a:pathLst>
                <a:path extrusionOk="0" h="10375" w="21014">
                  <a:moveTo>
                    <a:pt x="6761" y="1"/>
                  </a:moveTo>
                  <a:cubicBezTo>
                    <a:pt x="6025" y="1"/>
                    <a:pt x="5281" y="120"/>
                    <a:pt x="4573" y="316"/>
                  </a:cubicBezTo>
                  <a:cubicBezTo>
                    <a:pt x="3390" y="640"/>
                    <a:pt x="2240" y="1183"/>
                    <a:pt x="1384" y="2062"/>
                  </a:cubicBezTo>
                  <a:cubicBezTo>
                    <a:pt x="527" y="2941"/>
                    <a:pt x="1" y="4187"/>
                    <a:pt x="173" y="5401"/>
                  </a:cubicBezTo>
                  <a:cubicBezTo>
                    <a:pt x="346" y="6614"/>
                    <a:pt x="1310" y="7730"/>
                    <a:pt x="2526" y="7892"/>
                  </a:cubicBezTo>
                  <a:cubicBezTo>
                    <a:pt x="2526" y="7892"/>
                    <a:pt x="3148" y="8037"/>
                    <a:pt x="4066" y="8037"/>
                  </a:cubicBezTo>
                  <a:cubicBezTo>
                    <a:pt x="5058" y="8037"/>
                    <a:pt x="6395" y="7867"/>
                    <a:pt x="7661" y="7159"/>
                  </a:cubicBezTo>
                  <a:cubicBezTo>
                    <a:pt x="8763" y="6543"/>
                    <a:pt x="10318" y="6375"/>
                    <a:pt x="11692" y="6375"/>
                  </a:cubicBezTo>
                  <a:cubicBezTo>
                    <a:pt x="13360" y="6375"/>
                    <a:pt x="14761" y="6623"/>
                    <a:pt x="14761" y="6623"/>
                  </a:cubicBezTo>
                  <a:lnTo>
                    <a:pt x="14798" y="7489"/>
                  </a:lnTo>
                  <a:cubicBezTo>
                    <a:pt x="15318" y="8210"/>
                    <a:pt x="15846" y="8939"/>
                    <a:pt x="16535" y="9501"/>
                  </a:cubicBezTo>
                  <a:cubicBezTo>
                    <a:pt x="17158" y="10010"/>
                    <a:pt x="17938" y="10375"/>
                    <a:pt x="18737" y="10375"/>
                  </a:cubicBezTo>
                  <a:cubicBezTo>
                    <a:pt x="18820" y="10375"/>
                    <a:pt x="18903" y="10371"/>
                    <a:pt x="18987" y="10363"/>
                  </a:cubicBezTo>
                  <a:cubicBezTo>
                    <a:pt x="19872" y="10276"/>
                    <a:pt x="20727" y="9631"/>
                    <a:pt x="20877" y="8755"/>
                  </a:cubicBezTo>
                  <a:cubicBezTo>
                    <a:pt x="21014" y="7952"/>
                    <a:pt x="20395" y="7068"/>
                    <a:pt x="19608" y="6987"/>
                  </a:cubicBezTo>
                  <a:lnTo>
                    <a:pt x="19608" y="6987"/>
                  </a:lnTo>
                  <a:cubicBezTo>
                    <a:pt x="20107" y="6922"/>
                    <a:pt x="20535" y="6400"/>
                    <a:pt x="20438" y="5894"/>
                  </a:cubicBezTo>
                  <a:cubicBezTo>
                    <a:pt x="20356" y="5460"/>
                    <a:pt x="19911" y="5157"/>
                    <a:pt x="19478" y="5157"/>
                  </a:cubicBezTo>
                  <a:cubicBezTo>
                    <a:pt x="19450" y="5157"/>
                    <a:pt x="19422" y="5158"/>
                    <a:pt x="19394" y="5161"/>
                  </a:cubicBezTo>
                  <a:lnTo>
                    <a:pt x="19394" y="5161"/>
                  </a:lnTo>
                  <a:cubicBezTo>
                    <a:pt x="19886" y="4855"/>
                    <a:pt x="19981" y="3955"/>
                    <a:pt x="19533" y="3494"/>
                  </a:cubicBezTo>
                  <a:cubicBezTo>
                    <a:pt x="19194" y="3145"/>
                    <a:pt x="18713" y="3014"/>
                    <a:pt x="18218" y="3014"/>
                  </a:cubicBezTo>
                  <a:cubicBezTo>
                    <a:pt x="17932" y="3014"/>
                    <a:pt x="17641" y="3058"/>
                    <a:pt x="17369" y="3129"/>
                  </a:cubicBezTo>
                  <a:cubicBezTo>
                    <a:pt x="16626" y="3323"/>
                    <a:pt x="15922" y="3682"/>
                    <a:pt x="15157" y="3746"/>
                  </a:cubicBezTo>
                  <a:cubicBezTo>
                    <a:pt x="15074" y="3753"/>
                    <a:pt x="14991" y="3756"/>
                    <a:pt x="14908" y="3756"/>
                  </a:cubicBezTo>
                  <a:cubicBezTo>
                    <a:pt x="13801" y="3756"/>
                    <a:pt x="12757" y="3154"/>
                    <a:pt x="11869" y="2471"/>
                  </a:cubicBezTo>
                  <a:cubicBezTo>
                    <a:pt x="10915" y="1738"/>
                    <a:pt x="10029" y="877"/>
                    <a:pt x="8921" y="410"/>
                  </a:cubicBezTo>
                  <a:cubicBezTo>
                    <a:pt x="8237" y="122"/>
                    <a:pt x="7503" y="1"/>
                    <a:pt x="676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139"/>
            <p:cNvSpPr/>
            <p:nvPr/>
          </p:nvSpPr>
          <p:spPr>
            <a:xfrm>
              <a:off x="4067625" y="312100"/>
              <a:ext cx="448600" cy="118500"/>
            </a:xfrm>
            <a:custGeom>
              <a:rect b="b" l="l" r="r" t="t"/>
              <a:pathLst>
                <a:path extrusionOk="0" h="4740" w="17944">
                  <a:moveTo>
                    <a:pt x="4197" y="0"/>
                  </a:moveTo>
                  <a:cubicBezTo>
                    <a:pt x="3975" y="0"/>
                    <a:pt x="3755" y="13"/>
                    <a:pt x="3538" y="40"/>
                  </a:cubicBezTo>
                  <a:cubicBezTo>
                    <a:pt x="2227" y="185"/>
                    <a:pt x="1112" y="855"/>
                    <a:pt x="566" y="1709"/>
                  </a:cubicBezTo>
                  <a:cubicBezTo>
                    <a:pt x="18" y="2565"/>
                    <a:pt x="1" y="3441"/>
                    <a:pt x="130" y="3972"/>
                  </a:cubicBezTo>
                  <a:cubicBezTo>
                    <a:pt x="190" y="4244"/>
                    <a:pt x="294" y="4437"/>
                    <a:pt x="361" y="4564"/>
                  </a:cubicBezTo>
                  <a:cubicBezTo>
                    <a:pt x="438" y="4680"/>
                    <a:pt x="483" y="4740"/>
                    <a:pt x="495" y="4740"/>
                  </a:cubicBezTo>
                  <a:cubicBezTo>
                    <a:pt x="495" y="4740"/>
                    <a:pt x="495" y="4740"/>
                    <a:pt x="496" y="4739"/>
                  </a:cubicBezTo>
                  <a:cubicBezTo>
                    <a:pt x="527" y="4724"/>
                    <a:pt x="341" y="4472"/>
                    <a:pt x="253" y="3948"/>
                  </a:cubicBezTo>
                  <a:cubicBezTo>
                    <a:pt x="165" y="3437"/>
                    <a:pt x="220" y="2615"/>
                    <a:pt x="754" y="1834"/>
                  </a:cubicBezTo>
                  <a:cubicBezTo>
                    <a:pt x="1280" y="1063"/>
                    <a:pt x="2328" y="453"/>
                    <a:pt x="3571" y="332"/>
                  </a:cubicBezTo>
                  <a:cubicBezTo>
                    <a:pt x="3757" y="311"/>
                    <a:pt x="3946" y="301"/>
                    <a:pt x="4138" y="301"/>
                  </a:cubicBezTo>
                  <a:cubicBezTo>
                    <a:pt x="5229" y="301"/>
                    <a:pt x="6399" y="624"/>
                    <a:pt x="7559" y="1074"/>
                  </a:cubicBezTo>
                  <a:cubicBezTo>
                    <a:pt x="8926" y="1604"/>
                    <a:pt x="10229" y="2196"/>
                    <a:pt x="11511" y="2449"/>
                  </a:cubicBezTo>
                  <a:cubicBezTo>
                    <a:pt x="12190" y="2588"/>
                    <a:pt x="12880" y="2657"/>
                    <a:pt x="13571" y="2657"/>
                  </a:cubicBezTo>
                  <a:cubicBezTo>
                    <a:pt x="14028" y="2657"/>
                    <a:pt x="14486" y="2627"/>
                    <a:pt x="14940" y="2566"/>
                  </a:cubicBezTo>
                  <a:cubicBezTo>
                    <a:pt x="15911" y="2433"/>
                    <a:pt x="16672" y="2196"/>
                    <a:pt x="17179" y="1996"/>
                  </a:cubicBezTo>
                  <a:cubicBezTo>
                    <a:pt x="17432" y="1894"/>
                    <a:pt x="17625" y="1808"/>
                    <a:pt x="17752" y="1740"/>
                  </a:cubicBezTo>
                  <a:cubicBezTo>
                    <a:pt x="17879" y="1675"/>
                    <a:pt x="17944" y="1636"/>
                    <a:pt x="17940" y="1626"/>
                  </a:cubicBezTo>
                  <a:cubicBezTo>
                    <a:pt x="17938" y="1622"/>
                    <a:pt x="17934" y="1620"/>
                    <a:pt x="17927" y="1620"/>
                  </a:cubicBezTo>
                  <a:cubicBezTo>
                    <a:pt x="17798" y="1620"/>
                    <a:pt x="16725" y="2144"/>
                    <a:pt x="14913" y="2343"/>
                  </a:cubicBezTo>
                  <a:cubicBezTo>
                    <a:pt x="14547" y="2382"/>
                    <a:pt x="14179" y="2401"/>
                    <a:pt x="13812" y="2401"/>
                  </a:cubicBezTo>
                  <a:cubicBezTo>
                    <a:pt x="13060" y="2401"/>
                    <a:pt x="12309" y="2321"/>
                    <a:pt x="11572" y="2162"/>
                  </a:cubicBezTo>
                  <a:cubicBezTo>
                    <a:pt x="10333" y="1902"/>
                    <a:pt x="9057" y="1313"/>
                    <a:pt x="7672" y="777"/>
                  </a:cubicBezTo>
                  <a:cubicBezTo>
                    <a:pt x="6520" y="329"/>
                    <a:pt x="5328" y="0"/>
                    <a:pt x="4197"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139"/>
            <p:cNvSpPr/>
            <p:nvPr/>
          </p:nvSpPr>
          <p:spPr>
            <a:xfrm>
              <a:off x="4418550" y="471000"/>
              <a:ext cx="116675" cy="34300"/>
            </a:xfrm>
            <a:custGeom>
              <a:rect b="b" l="l" r="r" t="t"/>
              <a:pathLst>
                <a:path extrusionOk="0" h="1372" w="4667">
                  <a:moveTo>
                    <a:pt x="4626" y="1"/>
                  </a:moveTo>
                  <a:cubicBezTo>
                    <a:pt x="4572" y="1"/>
                    <a:pt x="4380" y="208"/>
                    <a:pt x="4029" y="449"/>
                  </a:cubicBezTo>
                  <a:cubicBezTo>
                    <a:pt x="3659" y="705"/>
                    <a:pt x="3083" y="986"/>
                    <a:pt x="2404" y="1043"/>
                  </a:cubicBezTo>
                  <a:cubicBezTo>
                    <a:pt x="2317" y="1050"/>
                    <a:pt x="2232" y="1054"/>
                    <a:pt x="2148" y="1054"/>
                  </a:cubicBezTo>
                  <a:cubicBezTo>
                    <a:pt x="1571" y="1054"/>
                    <a:pt x="1057" y="896"/>
                    <a:pt x="701" y="728"/>
                  </a:cubicBezTo>
                  <a:cubicBezTo>
                    <a:pt x="325" y="554"/>
                    <a:pt x="103" y="387"/>
                    <a:pt x="42" y="387"/>
                  </a:cubicBezTo>
                  <a:cubicBezTo>
                    <a:pt x="36" y="387"/>
                    <a:pt x="31" y="388"/>
                    <a:pt x="28" y="392"/>
                  </a:cubicBezTo>
                  <a:cubicBezTo>
                    <a:pt x="1" y="417"/>
                    <a:pt x="179" y="667"/>
                    <a:pt x="594" y="927"/>
                  </a:cubicBezTo>
                  <a:cubicBezTo>
                    <a:pt x="957" y="1156"/>
                    <a:pt x="1528" y="1371"/>
                    <a:pt x="2182" y="1371"/>
                  </a:cubicBezTo>
                  <a:cubicBezTo>
                    <a:pt x="2263" y="1371"/>
                    <a:pt x="2346" y="1368"/>
                    <a:pt x="2430" y="1361"/>
                  </a:cubicBezTo>
                  <a:cubicBezTo>
                    <a:pt x="3187" y="1296"/>
                    <a:pt x="3809" y="948"/>
                    <a:pt x="4167" y="626"/>
                  </a:cubicBezTo>
                  <a:cubicBezTo>
                    <a:pt x="4533" y="301"/>
                    <a:pt x="4667" y="25"/>
                    <a:pt x="4635" y="4"/>
                  </a:cubicBezTo>
                  <a:cubicBezTo>
                    <a:pt x="4633" y="2"/>
                    <a:pt x="4630" y="1"/>
                    <a:pt x="4626"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139"/>
            <p:cNvSpPr/>
            <p:nvPr/>
          </p:nvSpPr>
          <p:spPr>
            <a:xfrm>
              <a:off x="4464800" y="431500"/>
              <a:ext cx="53150" cy="28175"/>
            </a:xfrm>
            <a:custGeom>
              <a:rect b="b" l="l" r="r" t="t"/>
              <a:pathLst>
                <a:path extrusionOk="0" h="1127" w="2126">
                  <a:moveTo>
                    <a:pt x="2034" y="0"/>
                  </a:moveTo>
                  <a:cubicBezTo>
                    <a:pt x="1928" y="0"/>
                    <a:pt x="1573" y="334"/>
                    <a:pt x="1060" y="594"/>
                  </a:cubicBezTo>
                  <a:cubicBezTo>
                    <a:pt x="511" y="882"/>
                    <a:pt x="0" y="971"/>
                    <a:pt x="6" y="1063"/>
                  </a:cubicBezTo>
                  <a:cubicBezTo>
                    <a:pt x="4" y="1097"/>
                    <a:pt x="102" y="1127"/>
                    <a:pt x="261" y="1127"/>
                  </a:cubicBezTo>
                  <a:cubicBezTo>
                    <a:pt x="489" y="1127"/>
                    <a:pt x="841" y="1067"/>
                    <a:pt x="1206" y="877"/>
                  </a:cubicBezTo>
                  <a:cubicBezTo>
                    <a:pt x="1829" y="558"/>
                    <a:pt x="2125" y="51"/>
                    <a:pt x="2055" y="7"/>
                  </a:cubicBezTo>
                  <a:cubicBezTo>
                    <a:pt x="2050" y="2"/>
                    <a:pt x="2043" y="0"/>
                    <a:pt x="2034"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139"/>
            <p:cNvSpPr/>
            <p:nvPr/>
          </p:nvSpPr>
          <p:spPr>
            <a:xfrm>
              <a:off x="4036450" y="425900"/>
              <a:ext cx="43250" cy="48550"/>
            </a:xfrm>
            <a:custGeom>
              <a:rect b="b" l="l" r="r" t="t"/>
              <a:pathLst>
                <a:path extrusionOk="0" h="1942" w="1730">
                  <a:moveTo>
                    <a:pt x="1525" y="1"/>
                  </a:moveTo>
                  <a:cubicBezTo>
                    <a:pt x="1459" y="1"/>
                    <a:pt x="1379" y="8"/>
                    <a:pt x="1287" y="27"/>
                  </a:cubicBezTo>
                  <a:cubicBezTo>
                    <a:pt x="1029" y="80"/>
                    <a:pt x="674" y="246"/>
                    <a:pt x="403" y="565"/>
                  </a:cubicBezTo>
                  <a:cubicBezTo>
                    <a:pt x="131" y="883"/>
                    <a:pt x="23" y="1260"/>
                    <a:pt x="12" y="1523"/>
                  </a:cubicBezTo>
                  <a:cubicBezTo>
                    <a:pt x="1" y="1787"/>
                    <a:pt x="64" y="1942"/>
                    <a:pt x="104" y="1942"/>
                  </a:cubicBezTo>
                  <a:cubicBezTo>
                    <a:pt x="104" y="1942"/>
                    <a:pt x="105" y="1942"/>
                    <a:pt x="105" y="1942"/>
                  </a:cubicBezTo>
                  <a:cubicBezTo>
                    <a:pt x="195" y="1942"/>
                    <a:pt x="184" y="1307"/>
                    <a:pt x="645" y="771"/>
                  </a:cubicBezTo>
                  <a:cubicBezTo>
                    <a:pt x="1101" y="231"/>
                    <a:pt x="1730" y="141"/>
                    <a:pt x="1716" y="52"/>
                  </a:cubicBezTo>
                  <a:cubicBezTo>
                    <a:pt x="1714" y="26"/>
                    <a:pt x="1645" y="1"/>
                    <a:pt x="152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139"/>
            <p:cNvSpPr/>
            <p:nvPr/>
          </p:nvSpPr>
          <p:spPr>
            <a:xfrm>
              <a:off x="4012475" y="363625"/>
              <a:ext cx="64025" cy="67800"/>
            </a:xfrm>
            <a:custGeom>
              <a:rect b="b" l="l" r="r" t="t"/>
              <a:pathLst>
                <a:path extrusionOk="0" h="2712" w="2561">
                  <a:moveTo>
                    <a:pt x="87" y="1"/>
                  </a:moveTo>
                  <a:cubicBezTo>
                    <a:pt x="86" y="1"/>
                    <a:pt x="84" y="1"/>
                    <a:pt x="83" y="1"/>
                  </a:cubicBezTo>
                  <a:cubicBezTo>
                    <a:pt x="1" y="1"/>
                    <a:pt x="99" y="939"/>
                    <a:pt x="851" y="1759"/>
                  </a:cubicBezTo>
                  <a:cubicBezTo>
                    <a:pt x="1492" y="2472"/>
                    <a:pt x="2267" y="2711"/>
                    <a:pt x="2474" y="2711"/>
                  </a:cubicBezTo>
                  <a:cubicBezTo>
                    <a:pt x="2507" y="2711"/>
                    <a:pt x="2526" y="2705"/>
                    <a:pt x="2527" y="2694"/>
                  </a:cubicBezTo>
                  <a:cubicBezTo>
                    <a:pt x="2560" y="2605"/>
                    <a:pt x="1762" y="2301"/>
                    <a:pt x="1087" y="1545"/>
                  </a:cubicBezTo>
                  <a:cubicBezTo>
                    <a:pt x="409" y="812"/>
                    <a:pt x="182" y="1"/>
                    <a:pt x="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139"/>
            <p:cNvSpPr/>
            <p:nvPr/>
          </p:nvSpPr>
          <p:spPr>
            <a:xfrm>
              <a:off x="3024675" y="1562875"/>
              <a:ext cx="924225" cy="503775"/>
            </a:xfrm>
            <a:custGeom>
              <a:rect b="b" l="l" r="r" t="t"/>
              <a:pathLst>
                <a:path extrusionOk="0" h="20151" w="36969">
                  <a:moveTo>
                    <a:pt x="30700" y="1"/>
                  </a:moveTo>
                  <a:lnTo>
                    <a:pt x="17989" y="11176"/>
                  </a:lnTo>
                  <a:lnTo>
                    <a:pt x="2333" y="2258"/>
                  </a:lnTo>
                  <a:lnTo>
                    <a:pt x="1" y="6303"/>
                  </a:lnTo>
                  <a:cubicBezTo>
                    <a:pt x="1" y="6303"/>
                    <a:pt x="10895" y="20151"/>
                    <a:pt x="17585" y="20151"/>
                  </a:cubicBezTo>
                  <a:cubicBezTo>
                    <a:pt x="18204" y="20151"/>
                    <a:pt x="18788" y="20032"/>
                    <a:pt x="19323" y="19773"/>
                  </a:cubicBezTo>
                  <a:cubicBezTo>
                    <a:pt x="25640" y="16713"/>
                    <a:pt x="36969" y="6303"/>
                    <a:pt x="36969" y="6303"/>
                  </a:cubicBezTo>
                  <a:lnTo>
                    <a:pt x="3070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139"/>
            <p:cNvSpPr/>
            <p:nvPr/>
          </p:nvSpPr>
          <p:spPr>
            <a:xfrm>
              <a:off x="3617450" y="996050"/>
              <a:ext cx="1380575" cy="1346525"/>
            </a:xfrm>
            <a:custGeom>
              <a:rect b="b" l="l" r="r" t="t"/>
              <a:pathLst>
                <a:path extrusionOk="0" h="53861" w="55223">
                  <a:moveTo>
                    <a:pt x="33289" y="0"/>
                  </a:moveTo>
                  <a:cubicBezTo>
                    <a:pt x="31418" y="578"/>
                    <a:pt x="29547" y="867"/>
                    <a:pt x="27675" y="867"/>
                  </a:cubicBezTo>
                  <a:cubicBezTo>
                    <a:pt x="25811" y="867"/>
                    <a:pt x="23946" y="580"/>
                    <a:pt x="22082" y="7"/>
                  </a:cubicBezTo>
                  <a:cubicBezTo>
                    <a:pt x="21449" y="85"/>
                    <a:pt x="20475" y="171"/>
                    <a:pt x="19193" y="345"/>
                  </a:cubicBezTo>
                  <a:cubicBezTo>
                    <a:pt x="14826" y="940"/>
                    <a:pt x="10877" y="3271"/>
                    <a:pt x="8256" y="6813"/>
                  </a:cubicBezTo>
                  <a:lnTo>
                    <a:pt x="1" y="17971"/>
                  </a:lnTo>
                  <a:lnTo>
                    <a:pt x="9449" y="26399"/>
                  </a:lnTo>
                  <a:lnTo>
                    <a:pt x="11267" y="22988"/>
                  </a:lnTo>
                  <a:lnTo>
                    <a:pt x="11267" y="22988"/>
                  </a:lnTo>
                  <a:cubicBezTo>
                    <a:pt x="11267" y="22989"/>
                    <a:pt x="9740" y="48664"/>
                    <a:pt x="9827" y="52287"/>
                  </a:cubicBezTo>
                  <a:lnTo>
                    <a:pt x="42986" y="53861"/>
                  </a:lnTo>
                  <a:lnTo>
                    <a:pt x="41503" y="24612"/>
                  </a:lnTo>
                  <a:lnTo>
                    <a:pt x="43232" y="29839"/>
                  </a:lnTo>
                  <a:lnTo>
                    <a:pt x="55222" y="22297"/>
                  </a:lnTo>
                  <a:lnTo>
                    <a:pt x="45334" y="5680"/>
                  </a:lnTo>
                  <a:lnTo>
                    <a:pt x="45333" y="5682"/>
                  </a:lnTo>
                  <a:cubicBezTo>
                    <a:pt x="43260" y="3531"/>
                    <a:pt x="40834" y="1939"/>
                    <a:pt x="37930" y="888"/>
                  </a:cubicBezTo>
                  <a:cubicBezTo>
                    <a:pt x="36518" y="378"/>
                    <a:pt x="35021" y="74"/>
                    <a:pt x="3328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139"/>
            <p:cNvSpPr/>
            <p:nvPr/>
          </p:nvSpPr>
          <p:spPr>
            <a:xfrm>
              <a:off x="4942150" y="5145825"/>
              <a:ext cx="296375" cy="330875"/>
            </a:xfrm>
            <a:custGeom>
              <a:rect b="b" l="l" r="r" t="t"/>
              <a:pathLst>
                <a:path extrusionOk="0" h="13235" w="11855">
                  <a:moveTo>
                    <a:pt x="0" y="0"/>
                  </a:moveTo>
                  <a:lnTo>
                    <a:pt x="1043" y="4376"/>
                  </a:lnTo>
                  <a:cubicBezTo>
                    <a:pt x="1043" y="4376"/>
                    <a:pt x="7863" y="13234"/>
                    <a:pt x="10242" y="13234"/>
                  </a:cubicBezTo>
                  <a:cubicBezTo>
                    <a:pt x="10300" y="13234"/>
                    <a:pt x="10356" y="13229"/>
                    <a:pt x="10408" y="13218"/>
                  </a:cubicBezTo>
                  <a:cubicBezTo>
                    <a:pt x="11854" y="12921"/>
                    <a:pt x="10076" y="10495"/>
                    <a:pt x="7355" y="3434"/>
                  </a:cubicBezTo>
                  <a:lnTo>
                    <a:pt x="6783" y="517"/>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139"/>
            <p:cNvSpPr/>
            <p:nvPr/>
          </p:nvSpPr>
          <p:spPr>
            <a:xfrm>
              <a:off x="4964750" y="5228925"/>
              <a:ext cx="244900" cy="226875"/>
            </a:xfrm>
            <a:custGeom>
              <a:rect b="b" l="l" r="r" t="t"/>
              <a:pathLst>
                <a:path extrusionOk="0" h="9075" w="9796">
                  <a:moveTo>
                    <a:pt x="5" y="1"/>
                  </a:moveTo>
                  <a:cubicBezTo>
                    <a:pt x="4" y="1"/>
                    <a:pt x="4" y="1"/>
                    <a:pt x="4" y="1"/>
                  </a:cubicBezTo>
                  <a:cubicBezTo>
                    <a:pt x="1" y="4"/>
                    <a:pt x="26" y="46"/>
                    <a:pt x="77" y="124"/>
                  </a:cubicBezTo>
                  <a:lnTo>
                    <a:pt x="303" y="460"/>
                  </a:lnTo>
                  <a:cubicBezTo>
                    <a:pt x="504" y="750"/>
                    <a:pt x="803" y="1163"/>
                    <a:pt x="1184" y="1665"/>
                  </a:cubicBezTo>
                  <a:cubicBezTo>
                    <a:pt x="2182" y="2971"/>
                    <a:pt x="3251" y="4222"/>
                    <a:pt x="4384" y="5413"/>
                  </a:cubicBezTo>
                  <a:cubicBezTo>
                    <a:pt x="5719" y="6802"/>
                    <a:pt x="6977" y="8005"/>
                    <a:pt x="7990" y="8776"/>
                  </a:cubicBezTo>
                  <a:cubicBezTo>
                    <a:pt x="8259" y="8951"/>
                    <a:pt x="8540" y="9061"/>
                    <a:pt x="8801" y="9073"/>
                  </a:cubicBezTo>
                  <a:cubicBezTo>
                    <a:pt x="8823" y="9074"/>
                    <a:pt x="8846" y="9075"/>
                    <a:pt x="8868" y="9075"/>
                  </a:cubicBezTo>
                  <a:cubicBezTo>
                    <a:pt x="9098" y="9075"/>
                    <a:pt x="9294" y="9015"/>
                    <a:pt x="9437" y="8933"/>
                  </a:cubicBezTo>
                  <a:cubicBezTo>
                    <a:pt x="9560" y="8867"/>
                    <a:pt x="9664" y="8771"/>
                    <a:pt x="9739" y="8652"/>
                  </a:cubicBezTo>
                  <a:cubicBezTo>
                    <a:pt x="9787" y="8571"/>
                    <a:pt x="9795" y="8521"/>
                    <a:pt x="9795" y="8521"/>
                  </a:cubicBezTo>
                  <a:cubicBezTo>
                    <a:pt x="9795" y="8520"/>
                    <a:pt x="9794" y="8520"/>
                    <a:pt x="9793" y="8520"/>
                  </a:cubicBezTo>
                  <a:cubicBezTo>
                    <a:pt x="9776" y="8520"/>
                    <a:pt x="9714" y="8730"/>
                    <a:pt x="9412" y="8886"/>
                  </a:cubicBezTo>
                  <a:cubicBezTo>
                    <a:pt x="9288" y="8955"/>
                    <a:pt x="9121" y="8998"/>
                    <a:pt x="8930" y="8998"/>
                  </a:cubicBezTo>
                  <a:cubicBezTo>
                    <a:pt x="8660" y="8998"/>
                    <a:pt x="8345" y="8912"/>
                    <a:pt x="8046" y="8693"/>
                  </a:cubicBezTo>
                  <a:cubicBezTo>
                    <a:pt x="7071" y="7921"/>
                    <a:pt x="5813" y="6698"/>
                    <a:pt x="4486" y="5317"/>
                  </a:cubicBezTo>
                  <a:cubicBezTo>
                    <a:pt x="3161" y="3927"/>
                    <a:pt x="2047" y="2589"/>
                    <a:pt x="1263" y="1605"/>
                  </a:cubicBezTo>
                  <a:lnTo>
                    <a:pt x="348" y="428"/>
                  </a:lnTo>
                  <a:cubicBezTo>
                    <a:pt x="260" y="315"/>
                    <a:pt x="178" y="209"/>
                    <a:pt x="99" y="108"/>
                  </a:cubicBezTo>
                  <a:cubicBezTo>
                    <a:pt x="43" y="37"/>
                    <a:pt x="10" y="1"/>
                    <a:pt x="5"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139"/>
            <p:cNvSpPr/>
            <p:nvPr/>
          </p:nvSpPr>
          <p:spPr>
            <a:xfrm>
              <a:off x="5107100" y="5365350"/>
              <a:ext cx="77300" cy="52200"/>
            </a:xfrm>
            <a:custGeom>
              <a:rect b="b" l="l" r="r" t="t"/>
              <a:pathLst>
                <a:path extrusionOk="0" h="2088" w="3092">
                  <a:moveTo>
                    <a:pt x="2640" y="1"/>
                  </a:moveTo>
                  <a:cubicBezTo>
                    <a:pt x="2596" y="1"/>
                    <a:pt x="2548" y="3"/>
                    <a:pt x="2498" y="6"/>
                  </a:cubicBezTo>
                  <a:cubicBezTo>
                    <a:pt x="2129" y="30"/>
                    <a:pt x="1626" y="177"/>
                    <a:pt x="1147" y="474"/>
                  </a:cubicBezTo>
                  <a:cubicBezTo>
                    <a:pt x="662" y="764"/>
                    <a:pt x="314" y="1173"/>
                    <a:pt x="166" y="1514"/>
                  </a:cubicBezTo>
                  <a:cubicBezTo>
                    <a:pt x="12" y="1853"/>
                    <a:pt x="1" y="2085"/>
                    <a:pt x="15" y="2088"/>
                  </a:cubicBezTo>
                  <a:cubicBezTo>
                    <a:pt x="15" y="2088"/>
                    <a:pt x="15" y="2088"/>
                    <a:pt x="16" y="2088"/>
                  </a:cubicBezTo>
                  <a:cubicBezTo>
                    <a:pt x="40" y="2088"/>
                    <a:pt x="87" y="1866"/>
                    <a:pt x="255" y="1559"/>
                  </a:cubicBezTo>
                  <a:cubicBezTo>
                    <a:pt x="420" y="1246"/>
                    <a:pt x="753" y="874"/>
                    <a:pt x="1221" y="594"/>
                  </a:cubicBezTo>
                  <a:cubicBezTo>
                    <a:pt x="1682" y="309"/>
                    <a:pt x="2158" y="152"/>
                    <a:pt x="2509" y="105"/>
                  </a:cubicBezTo>
                  <a:cubicBezTo>
                    <a:pt x="2653" y="85"/>
                    <a:pt x="2775" y="80"/>
                    <a:pt x="2870" y="80"/>
                  </a:cubicBezTo>
                  <a:cubicBezTo>
                    <a:pt x="2948" y="80"/>
                    <a:pt x="3008" y="83"/>
                    <a:pt x="3044" y="83"/>
                  </a:cubicBezTo>
                  <a:cubicBezTo>
                    <a:pt x="3072" y="83"/>
                    <a:pt x="3086" y="81"/>
                    <a:pt x="3087" y="75"/>
                  </a:cubicBezTo>
                  <a:cubicBezTo>
                    <a:pt x="3092" y="64"/>
                    <a:pt x="2926" y="1"/>
                    <a:pt x="264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139"/>
            <p:cNvSpPr/>
            <p:nvPr/>
          </p:nvSpPr>
          <p:spPr>
            <a:xfrm>
              <a:off x="4955475" y="5202500"/>
              <a:ext cx="67475" cy="110225"/>
            </a:xfrm>
            <a:custGeom>
              <a:rect b="b" l="l" r="r" t="t"/>
              <a:pathLst>
                <a:path extrusionOk="0" h="4409" w="2699">
                  <a:moveTo>
                    <a:pt x="43" y="1"/>
                  </a:moveTo>
                  <a:cubicBezTo>
                    <a:pt x="19" y="1"/>
                    <a:pt x="6" y="3"/>
                    <a:pt x="6" y="6"/>
                  </a:cubicBezTo>
                  <a:cubicBezTo>
                    <a:pt x="0" y="33"/>
                    <a:pt x="327" y="59"/>
                    <a:pt x="782" y="288"/>
                  </a:cubicBezTo>
                  <a:cubicBezTo>
                    <a:pt x="1233" y="511"/>
                    <a:pt x="1800" y="977"/>
                    <a:pt x="2149" y="1669"/>
                  </a:cubicBezTo>
                  <a:cubicBezTo>
                    <a:pt x="2509" y="2361"/>
                    <a:pt x="2571" y="3083"/>
                    <a:pt x="2509" y="3587"/>
                  </a:cubicBezTo>
                  <a:cubicBezTo>
                    <a:pt x="2451" y="4094"/>
                    <a:pt x="2352" y="4402"/>
                    <a:pt x="2377" y="4408"/>
                  </a:cubicBezTo>
                  <a:cubicBezTo>
                    <a:pt x="2377" y="4408"/>
                    <a:pt x="2377" y="4408"/>
                    <a:pt x="2377" y="4408"/>
                  </a:cubicBezTo>
                  <a:cubicBezTo>
                    <a:pt x="2386" y="4408"/>
                    <a:pt x="2419" y="4335"/>
                    <a:pt x="2464" y="4200"/>
                  </a:cubicBezTo>
                  <a:cubicBezTo>
                    <a:pt x="2528" y="4004"/>
                    <a:pt x="2576" y="3803"/>
                    <a:pt x="2607" y="3600"/>
                  </a:cubicBezTo>
                  <a:cubicBezTo>
                    <a:pt x="2699" y="3087"/>
                    <a:pt x="2648" y="2322"/>
                    <a:pt x="2275" y="1606"/>
                  </a:cubicBezTo>
                  <a:cubicBezTo>
                    <a:pt x="1909" y="880"/>
                    <a:pt x="1304" y="406"/>
                    <a:pt x="825" y="199"/>
                  </a:cubicBezTo>
                  <a:cubicBezTo>
                    <a:pt x="584" y="92"/>
                    <a:pt x="377" y="39"/>
                    <a:pt x="233" y="18"/>
                  </a:cubicBezTo>
                  <a:cubicBezTo>
                    <a:pt x="145" y="6"/>
                    <a:pt x="80" y="1"/>
                    <a:pt x="43"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139"/>
            <p:cNvSpPr/>
            <p:nvPr/>
          </p:nvSpPr>
          <p:spPr>
            <a:xfrm>
              <a:off x="4952675" y="5164350"/>
              <a:ext cx="17600" cy="69375"/>
            </a:xfrm>
            <a:custGeom>
              <a:rect b="b" l="l" r="r" t="t"/>
              <a:pathLst>
                <a:path extrusionOk="0" h="2775" w="704">
                  <a:moveTo>
                    <a:pt x="37" y="0"/>
                  </a:moveTo>
                  <a:cubicBezTo>
                    <a:pt x="36" y="0"/>
                    <a:pt x="36" y="0"/>
                    <a:pt x="35" y="1"/>
                  </a:cubicBezTo>
                  <a:cubicBezTo>
                    <a:pt x="1" y="14"/>
                    <a:pt x="161" y="625"/>
                    <a:pt x="294" y="1398"/>
                  </a:cubicBezTo>
                  <a:cubicBezTo>
                    <a:pt x="422" y="2165"/>
                    <a:pt x="625" y="2774"/>
                    <a:pt x="670" y="2774"/>
                  </a:cubicBezTo>
                  <a:cubicBezTo>
                    <a:pt x="671" y="2774"/>
                    <a:pt x="672" y="2774"/>
                    <a:pt x="672" y="2774"/>
                  </a:cubicBezTo>
                  <a:cubicBezTo>
                    <a:pt x="703" y="2762"/>
                    <a:pt x="563" y="2148"/>
                    <a:pt x="432" y="1372"/>
                  </a:cubicBezTo>
                  <a:cubicBezTo>
                    <a:pt x="300" y="604"/>
                    <a:pt x="79" y="0"/>
                    <a:pt x="37"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139"/>
            <p:cNvSpPr/>
            <p:nvPr/>
          </p:nvSpPr>
          <p:spPr>
            <a:xfrm>
              <a:off x="5084950" y="5245625"/>
              <a:ext cx="44350" cy="11675"/>
            </a:xfrm>
            <a:custGeom>
              <a:rect b="b" l="l" r="r" t="t"/>
              <a:pathLst>
                <a:path extrusionOk="0" h="467" w="1774">
                  <a:moveTo>
                    <a:pt x="1392" y="1"/>
                  </a:moveTo>
                  <a:cubicBezTo>
                    <a:pt x="1239" y="1"/>
                    <a:pt x="1051" y="17"/>
                    <a:pt x="850" y="64"/>
                  </a:cubicBezTo>
                  <a:cubicBezTo>
                    <a:pt x="344" y="178"/>
                    <a:pt x="0" y="433"/>
                    <a:pt x="22" y="462"/>
                  </a:cubicBezTo>
                  <a:cubicBezTo>
                    <a:pt x="24" y="465"/>
                    <a:pt x="28" y="467"/>
                    <a:pt x="35" y="467"/>
                  </a:cubicBezTo>
                  <a:cubicBezTo>
                    <a:pt x="106" y="467"/>
                    <a:pt x="444" y="300"/>
                    <a:pt x="882" y="202"/>
                  </a:cubicBezTo>
                  <a:cubicBezTo>
                    <a:pt x="1361" y="88"/>
                    <a:pt x="1766" y="101"/>
                    <a:pt x="1770" y="59"/>
                  </a:cubicBezTo>
                  <a:cubicBezTo>
                    <a:pt x="1773" y="38"/>
                    <a:pt x="1623" y="1"/>
                    <a:pt x="139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139"/>
            <p:cNvSpPr/>
            <p:nvPr/>
          </p:nvSpPr>
          <p:spPr>
            <a:xfrm>
              <a:off x="5095925" y="5263850"/>
              <a:ext cx="37125" cy="10725"/>
            </a:xfrm>
            <a:custGeom>
              <a:rect b="b" l="l" r="r" t="t"/>
              <a:pathLst>
                <a:path extrusionOk="0" h="429" w="1485">
                  <a:moveTo>
                    <a:pt x="1084" y="1"/>
                  </a:moveTo>
                  <a:cubicBezTo>
                    <a:pt x="971" y="1"/>
                    <a:pt x="841" y="13"/>
                    <a:pt x="703" y="47"/>
                  </a:cubicBezTo>
                  <a:cubicBezTo>
                    <a:pt x="270" y="146"/>
                    <a:pt x="0" y="399"/>
                    <a:pt x="25" y="425"/>
                  </a:cubicBezTo>
                  <a:cubicBezTo>
                    <a:pt x="27" y="428"/>
                    <a:pt x="31" y="429"/>
                    <a:pt x="36" y="429"/>
                  </a:cubicBezTo>
                  <a:cubicBezTo>
                    <a:pt x="97" y="429"/>
                    <a:pt x="369" y="267"/>
                    <a:pt x="735" y="183"/>
                  </a:cubicBezTo>
                  <a:cubicBezTo>
                    <a:pt x="1132" y="85"/>
                    <a:pt x="1471" y="120"/>
                    <a:pt x="1478" y="79"/>
                  </a:cubicBezTo>
                  <a:cubicBezTo>
                    <a:pt x="1485" y="56"/>
                    <a:pt x="1323" y="1"/>
                    <a:pt x="1084"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139"/>
            <p:cNvSpPr/>
            <p:nvPr/>
          </p:nvSpPr>
          <p:spPr>
            <a:xfrm>
              <a:off x="5109325" y="5285775"/>
              <a:ext cx="38250" cy="12075"/>
            </a:xfrm>
            <a:custGeom>
              <a:rect b="b" l="l" r="r" t="t"/>
              <a:pathLst>
                <a:path extrusionOk="0" h="483" w="1530">
                  <a:moveTo>
                    <a:pt x="996" y="0"/>
                  </a:moveTo>
                  <a:cubicBezTo>
                    <a:pt x="908" y="0"/>
                    <a:pt x="811" y="10"/>
                    <a:pt x="710" y="33"/>
                  </a:cubicBezTo>
                  <a:cubicBezTo>
                    <a:pt x="245" y="137"/>
                    <a:pt x="0" y="461"/>
                    <a:pt x="34" y="479"/>
                  </a:cubicBezTo>
                  <a:cubicBezTo>
                    <a:pt x="35" y="481"/>
                    <a:pt x="38" y="482"/>
                    <a:pt x="41" y="482"/>
                  </a:cubicBezTo>
                  <a:cubicBezTo>
                    <a:pt x="92" y="482"/>
                    <a:pt x="348" y="256"/>
                    <a:pt x="742" y="171"/>
                  </a:cubicBezTo>
                  <a:cubicBezTo>
                    <a:pt x="878" y="139"/>
                    <a:pt x="1006" y="129"/>
                    <a:pt x="1118" y="129"/>
                  </a:cubicBezTo>
                  <a:cubicBezTo>
                    <a:pt x="1290" y="129"/>
                    <a:pt x="1422" y="153"/>
                    <a:pt x="1480" y="153"/>
                  </a:cubicBezTo>
                  <a:cubicBezTo>
                    <a:pt x="1499" y="153"/>
                    <a:pt x="1510" y="150"/>
                    <a:pt x="1512" y="143"/>
                  </a:cubicBezTo>
                  <a:cubicBezTo>
                    <a:pt x="1530" y="120"/>
                    <a:pt x="1313" y="0"/>
                    <a:pt x="99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139"/>
            <p:cNvSpPr/>
            <p:nvPr/>
          </p:nvSpPr>
          <p:spPr>
            <a:xfrm>
              <a:off x="5051500" y="5194025"/>
              <a:ext cx="65450" cy="45325"/>
            </a:xfrm>
            <a:custGeom>
              <a:rect b="b" l="l" r="r" t="t"/>
              <a:pathLst>
                <a:path extrusionOk="0" h="1813" w="2618">
                  <a:moveTo>
                    <a:pt x="432" y="141"/>
                  </a:moveTo>
                  <a:cubicBezTo>
                    <a:pt x="460" y="141"/>
                    <a:pt x="488" y="144"/>
                    <a:pt x="515" y="151"/>
                  </a:cubicBezTo>
                  <a:cubicBezTo>
                    <a:pt x="684" y="191"/>
                    <a:pt x="824" y="321"/>
                    <a:pt x="955" y="443"/>
                  </a:cubicBezTo>
                  <a:cubicBezTo>
                    <a:pt x="1218" y="692"/>
                    <a:pt x="1443" y="929"/>
                    <a:pt x="1627" y="1133"/>
                  </a:cubicBezTo>
                  <a:cubicBezTo>
                    <a:pt x="1805" y="1332"/>
                    <a:pt x="1945" y="1499"/>
                    <a:pt x="2044" y="1617"/>
                  </a:cubicBezTo>
                  <a:lnTo>
                    <a:pt x="2044" y="1617"/>
                  </a:lnTo>
                  <a:cubicBezTo>
                    <a:pt x="1961" y="1588"/>
                    <a:pt x="1871" y="1554"/>
                    <a:pt x="1775" y="1517"/>
                  </a:cubicBezTo>
                  <a:cubicBezTo>
                    <a:pt x="1478" y="1400"/>
                    <a:pt x="1189" y="1261"/>
                    <a:pt x="912" y="1101"/>
                  </a:cubicBezTo>
                  <a:cubicBezTo>
                    <a:pt x="757" y="1011"/>
                    <a:pt x="596" y="908"/>
                    <a:pt x="438" y="797"/>
                  </a:cubicBezTo>
                  <a:cubicBezTo>
                    <a:pt x="293" y="689"/>
                    <a:pt x="134" y="531"/>
                    <a:pt x="141" y="366"/>
                  </a:cubicBezTo>
                  <a:cubicBezTo>
                    <a:pt x="143" y="225"/>
                    <a:pt x="289" y="141"/>
                    <a:pt x="432" y="141"/>
                  </a:cubicBezTo>
                  <a:close/>
                  <a:moveTo>
                    <a:pt x="430" y="1"/>
                  </a:moveTo>
                  <a:cubicBezTo>
                    <a:pt x="237" y="1"/>
                    <a:pt x="14" y="120"/>
                    <a:pt x="0" y="359"/>
                  </a:cubicBezTo>
                  <a:cubicBezTo>
                    <a:pt x="4" y="632"/>
                    <a:pt x="200" y="786"/>
                    <a:pt x="357" y="909"/>
                  </a:cubicBezTo>
                  <a:cubicBezTo>
                    <a:pt x="784" y="1205"/>
                    <a:pt x="1250" y="1441"/>
                    <a:pt x="1740" y="1611"/>
                  </a:cubicBezTo>
                  <a:cubicBezTo>
                    <a:pt x="1872" y="1656"/>
                    <a:pt x="2005" y="1695"/>
                    <a:pt x="2140" y="1729"/>
                  </a:cubicBezTo>
                  <a:lnTo>
                    <a:pt x="2140" y="1729"/>
                  </a:lnTo>
                  <a:cubicBezTo>
                    <a:pt x="2180" y="1776"/>
                    <a:pt x="2205" y="1801"/>
                    <a:pt x="2213" y="1801"/>
                  </a:cubicBezTo>
                  <a:cubicBezTo>
                    <a:pt x="2214" y="1801"/>
                    <a:pt x="2214" y="1801"/>
                    <a:pt x="2215" y="1801"/>
                  </a:cubicBezTo>
                  <a:cubicBezTo>
                    <a:pt x="2219" y="1798"/>
                    <a:pt x="2210" y="1778"/>
                    <a:pt x="2189" y="1741"/>
                  </a:cubicBezTo>
                  <a:lnTo>
                    <a:pt x="2189" y="1741"/>
                  </a:lnTo>
                  <a:cubicBezTo>
                    <a:pt x="2251" y="1756"/>
                    <a:pt x="2313" y="1769"/>
                    <a:pt x="2375" y="1781"/>
                  </a:cubicBezTo>
                  <a:cubicBezTo>
                    <a:pt x="2485" y="1803"/>
                    <a:pt x="2560" y="1812"/>
                    <a:pt x="2594" y="1812"/>
                  </a:cubicBezTo>
                  <a:cubicBezTo>
                    <a:pt x="2607" y="1812"/>
                    <a:pt x="2614" y="1811"/>
                    <a:pt x="2615" y="1809"/>
                  </a:cubicBezTo>
                  <a:cubicBezTo>
                    <a:pt x="2618" y="1792"/>
                    <a:pt x="2434" y="1749"/>
                    <a:pt x="2131" y="1646"/>
                  </a:cubicBezTo>
                  <a:lnTo>
                    <a:pt x="2131" y="1646"/>
                  </a:lnTo>
                  <a:cubicBezTo>
                    <a:pt x="2120" y="1630"/>
                    <a:pt x="2108" y="1612"/>
                    <a:pt x="2095" y="1592"/>
                  </a:cubicBezTo>
                  <a:cubicBezTo>
                    <a:pt x="2008" y="1464"/>
                    <a:pt x="1878" y="1282"/>
                    <a:pt x="1701" y="1068"/>
                  </a:cubicBezTo>
                  <a:cubicBezTo>
                    <a:pt x="1496" y="817"/>
                    <a:pt x="1277" y="577"/>
                    <a:pt x="1044" y="351"/>
                  </a:cubicBezTo>
                  <a:cubicBezTo>
                    <a:pt x="915" y="226"/>
                    <a:pt x="768" y="74"/>
                    <a:pt x="546" y="17"/>
                  </a:cubicBezTo>
                  <a:cubicBezTo>
                    <a:pt x="510" y="6"/>
                    <a:pt x="471" y="1"/>
                    <a:pt x="43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139"/>
            <p:cNvSpPr/>
            <p:nvPr/>
          </p:nvSpPr>
          <p:spPr>
            <a:xfrm>
              <a:off x="5107150" y="5177950"/>
              <a:ext cx="33750" cy="59050"/>
            </a:xfrm>
            <a:custGeom>
              <a:rect b="b" l="l" r="r" t="t"/>
              <a:pathLst>
                <a:path extrusionOk="0" h="2362" w="1350">
                  <a:moveTo>
                    <a:pt x="964" y="140"/>
                  </a:moveTo>
                  <a:cubicBezTo>
                    <a:pt x="998" y="140"/>
                    <a:pt x="1030" y="148"/>
                    <a:pt x="1061" y="166"/>
                  </a:cubicBezTo>
                  <a:cubicBezTo>
                    <a:pt x="1188" y="236"/>
                    <a:pt x="1210" y="434"/>
                    <a:pt x="1191" y="596"/>
                  </a:cubicBezTo>
                  <a:cubicBezTo>
                    <a:pt x="1165" y="761"/>
                    <a:pt x="1118" y="922"/>
                    <a:pt x="1051" y="1076"/>
                  </a:cubicBezTo>
                  <a:cubicBezTo>
                    <a:pt x="926" y="1372"/>
                    <a:pt x="746" y="1608"/>
                    <a:pt x="586" y="1795"/>
                  </a:cubicBezTo>
                  <a:cubicBezTo>
                    <a:pt x="306" y="2107"/>
                    <a:pt x="78" y="2283"/>
                    <a:pt x="24" y="2341"/>
                  </a:cubicBezTo>
                  <a:lnTo>
                    <a:pt x="24" y="2341"/>
                  </a:lnTo>
                  <a:cubicBezTo>
                    <a:pt x="46" y="2263"/>
                    <a:pt x="79" y="1977"/>
                    <a:pt x="148" y="1562"/>
                  </a:cubicBezTo>
                  <a:cubicBezTo>
                    <a:pt x="192" y="1319"/>
                    <a:pt x="256" y="1029"/>
                    <a:pt x="392" y="736"/>
                  </a:cubicBezTo>
                  <a:cubicBezTo>
                    <a:pt x="461" y="593"/>
                    <a:pt x="546" y="441"/>
                    <a:pt x="659" y="316"/>
                  </a:cubicBezTo>
                  <a:cubicBezTo>
                    <a:pt x="742" y="222"/>
                    <a:pt x="857" y="140"/>
                    <a:pt x="964" y="140"/>
                  </a:cubicBezTo>
                  <a:close/>
                  <a:moveTo>
                    <a:pt x="962" y="0"/>
                  </a:moveTo>
                  <a:cubicBezTo>
                    <a:pt x="791" y="0"/>
                    <a:pt x="642" y="124"/>
                    <a:pt x="556" y="224"/>
                  </a:cubicBezTo>
                  <a:cubicBezTo>
                    <a:pt x="429" y="370"/>
                    <a:pt x="345" y="528"/>
                    <a:pt x="274" y="683"/>
                  </a:cubicBezTo>
                  <a:cubicBezTo>
                    <a:pt x="137" y="996"/>
                    <a:pt x="81" y="1297"/>
                    <a:pt x="49" y="1548"/>
                  </a:cubicBezTo>
                  <a:cubicBezTo>
                    <a:pt x="18" y="1799"/>
                    <a:pt x="8" y="2002"/>
                    <a:pt x="4" y="2142"/>
                  </a:cubicBezTo>
                  <a:cubicBezTo>
                    <a:pt x="1" y="2283"/>
                    <a:pt x="3" y="2361"/>
                    <a:pt x="13" y="2362"/>
                  </a:cubicBezTo>
                  <a:cubicBezTo>
                    <a:pt x="13" y="2362"/>
                    <a:pt x="13" y="2362"/>
                    <a:pt x="13" y="2362"/>
                  </a:cubicBezTo>
                  <a:cubicBezTo>
                    <a:pt x="13" y="2362"/>
                    <a:pt x="14" y="2362"/>
                    <a:pt x="14" y="2362"/>
                  </a:cubicBezTo>
                  <a:lnTo>
                    <a:pt x="14" y="2362"/>
                  </a:lnTo>
                  <a:cubicBezTo>
                    <a:pt x="14" y="2362"/>
                    <a:pt x="15" y="2362"/>
                    <a:pt x="15" y="2362"/>
                  </a:cubicBezTo>
                  <a:cubicBezTo>
                    <a:pt x="30" y="2362"/>
                    <a:pt x="97" y="2326"/>
                    <a:pt x="203" y="2252"/>
                  </a:cubicBezTo>
                  <a:cubicBezTo>
                    <a:pt x="367" y="2136"/>
                    <a:pt x="519" y="2006"/>
                    <a:pt x="659" y="1862"/>
                  </a:cubicBezTo>
                  <a:cubicBezTo>
                    <a:pt x="834" y="1680"/>
                    <a:pt x="1030" y="1440"/>
                    <a:pt x="1170" y="1128"/>
                  </a:cubicBezTo>
                  <a:cubicBezTo>
                    <a:pt x="1246" y="964"/>
                    <a:pt x="1298" y="790"/>
                    <a:pt x="1327" y="613"/>
                  </a:cubicBezTo>
                  <a:cubicBezTo>
                    <a:pt x="1346" y="436"/>
                    <a:pt x="1350" y="182"/>
                    <a:pt x="1129" y="42"/>
                  </a:cubicBezTo>
                  <a:cubicBezTo>
                    <a:pt x="1072" y="13"/>
                    <a:pt x="1016" y="0"/>
                    <a:pt x="96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139"/>
            <p:cNvSpPr/>
            <p:nvPr/>
          </p:nvSpPr>
          <p:spPr>
            <a:xfrm>
              <a:off x="4955600" y="5202650"/>
              <a:ext cx="260375" cy="273850"/>
            </a:xfrm>
            <a:custGeom>
              <a:rect b="b" l="l" r="r" t="t"/>
              <a:pathLst>
                <a:path extrusionOk="0" h="10954" w="10415">
                  <a:moveTo>
                    <a:pt x="1" y="0"/>
                  </a:moveTo>
                  <a:lnTo>
                    <a:pt x="505" y="2103"/>
                  </a:lnTo>
                  <a:cubicBezTo>
                    <a:pt x="1482" y="3391"/>
                    <a:pt x="3714" y="6048"/>
                    <a:pt x="5733" y="8144"/>
                  </a:cubicBezTo>
                  <a:cubicBezTo>
                    <a:pt x="7360" y="9831"/>
                    <a:pt x="9007" y="10774"/>
                    <a:pt x="9147" y="10838"/>
                  </a:cubicBezTo>
                  <a:cubicBezTo>
                    <a:pt x="9270" y="10894"/>
                    <a:pt x="9482" y="10954"/>
                    <a:pt x="9695" y="10954"/>
                  </a:cubicBezTo>
                  <a:cubicBezTo>
                    <a:pt x="10018" y="10954"/>
                    <a:pt x="10345" y="10816"/>
                    <a:pt x="10373" y="10318"/>
                  </a:cubicBezTo>
                  <a:cubicBezTo>
                    <a:pt x="10415" y="9567"/>
                    <a:pt x="9052" y="6569"/>
                    <a:pt x="9052" y="6569"/>
                  </a:cubicBezTo>
                  <a:cubicBezTo>
                    <a:pt x="8867" y="6521"/>
                    <a:pt x="8690" y="6500"/>
                    <a:pt x="8522" y="6500"/>
                  </a:cubicBezTo>
                  <a:cubicBezTo>
                    <a:pt x="7127" y="6500"/>
                    <a:pt x="6364" y="7989"/>
                    <a:pt x="6364" y="7989"/>
                  </a:cubicBezTo>
                  <a:lnTo>
                    <a:pt x="2551" y="3883"/>
                  </a:lnTo>
                  <a:cubicBezTo>
                    <a:pt x="2551" y="3883"/>
                    <a:pt x="2665" y="2950"/>
                    <a:pt x="2210" y="1636"/>
                  </a:cubicBezTo>
                  <a:cubicBezTo>
                    <a:pt x="1755" y="324"/>
                    <a:pt x="1" y="0"/>
                    <a:pt x="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139"/>
            <p:cNvSpPr/>
            <p:nvPr/>
          </p:nvSpPr>
          <p:spPr>
            <a:xfrm>
              <a:off x="3821025" y="5051875"/>
              <a:ext cx="507575" cy="226875"/>
            </a:xfrm>
            <a:custGeom>
              <a:rect b="b" l="l" r="r" t="t"/>
              <a:pathLst>
                <a:path extrusionOk="0" h="9075" w="20303">
                  <a:moveTo>
                    <a:pt x="20164" y="0"/>
                  </a:moveTo>
                  <a:lnTo>
                    <a:pt x="9230" y="133"/>
                  </a:lnTo>
                  <a:lnTo>
                    <a:pt x="9264" y="5970"/>
                  </a:lnTo>
                  <a:cubicBezTo>
                    <a:pt x="9264" y="5970"/>
                    <a:pt x="1" y="8173"/>
                    <a:pt x="2258" y="8828"/>
                  </a:cubicBezTo>
                  <a:cubicBezTo>
                    <a:pt x="2878" y="9008"/>
                    <a:pt x="4462" y="9074"/>
                    <a:pt x="6450" y="9074"/>
                  </a:cubicBezTo>
                  <a:cubicBezTo>
                    <a:pt x="10956" y="9074"/>
                    <a:pt x="17533" y="8732"/>
                    <a:pt x="19625" y="8590"/>
                  </a:cubicBezTo>
                  <a:lnTo>
                    <a:pt x="20303" y="8539"/>
                  </a:lnTo>
                  <a:lnTo>
                    <a:pt x="2016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139"/>
            <p:cNvSpPr/>
            <p:nvPr/>
          </p:nvSpPr>
          <p:spPr>
            <a:xfrm>
              <a:off x="4229450" y="5184850"/>
              <a:ext cx="98825" cy="79550"/>
            </a:xfrm>
            <a:custGeom>
              <a:rect b="b" l="l" r="r" t="t"/>
              <a:pathLst>
                <a:path extrusionOk="0" h="3182" w="3953">
                  <a:moveTo>
                    <a:pt x="3678" y="1"/>
                  </a:moveTo>
                  <a:cubicBezTo>
                    <a:pt x="2838" y="1"/>
                    <a:pt x="2030" y="305"/>
                    <a:pt x="1368" y="834"/>
                  </a:cubicBezTo>
                  <a:cubicBezTo>
                    <a:pt x="643" y="1412"/>
                    <a:pt x="145" y="2266"/>
                    <a:pt x="1" y="3182"/>
                  </a:cubicBezTo>
                  <a:lnTo>
                    <a:pt x="3953" y="3064"/>
                  </a:lnTo>
                  <a:lnTo>
                    <a:pt x="3913" y="9"/>
                  </a:lnTo>
                  <a:cubicBezTo>
                    <a:pt x="3834" y="3"/>
                    <a:pt x="3756" y="1"/>
                    <a:pt x="367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139"/>
            <p:cNvSpPr/>
            <p:nvPr/>
          </p:nvSpPr>
          <p:spPr>
            <a:xfrm>
              <a:off x="3858400" y="5232075"/>
              <a:ext cx="470200" cy="45925"/>
            </a:xfrm>
            <a:custGeom>
              <a:rect b="b" l="l" r="r" t="t"/>
              <a:pathLst>
                <a:path extrusionOk="0" h="1837" w="18808">
                  <a:moveTo>
                    <a:pt x="3245" y="0"/>
                  </a:moveTo>
                  <a:cubicBezTo>
                    <a:pt x="3245" y="0"/>
                    <a:pt x="0" y="979"/>
                    <a:pt x="413" y="1510"/>
                  </a:cubicBezTo>
                  <a:cubicBezTo>
                    <a:pt x="588" y="1735"/>
                    <a:pt x="2928" y="1837"/>
                    <a:pt x="5986" y="1837"/>
                  </a:cubicBezTo>
                  <a:cubicBezTo>
                    <a:pt x="10148" y="1837"/>
                    <a:pt x="15638" y="1649"/>
                    <a:pt x="18808" y="1331"/>
                  </a:cubicBezTo>
                  <a:lnTo>
                    <a:pt x="18787" y="1086"/>
                  </a:lnTo>
                  <a:lnTo>
                    <a:pt x="4229" y="1396"/>
                  </a:lnTo>
                  <a:cubicBezTo>
                    <a:pt x="4229" y="1396"/>
                    <a:pt x="3882" y="20"/>
                    <a:pt x="324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139"/>
            <p:cNvSpPr/>
            <p:nvPr/>
          </p:nvSpPr>
          <p:spPr>
            <a:xfrm>
              <a:off x="3868575" y="5258900"/>
              <a:ext cx="463825" cy="9875"/>
            </a:xfrm>
            <a:custGeom>
              <a:rect b="b" l="l" r="r" t="t"/>
              <a:pathLst>
                <a:path extrusionOk="0" h="395" w="18553">
                  <a:moveTo>
                    <a:pt x="18467" y="0"/>
                  </a:moveTo>
                  <a:cubicBezTo>
                    <a:pt x="18438" y="0"/>
                    <a:pt x="18404" y="1"/>
                    <a:pt x="18362" y="1"/>
                  </a:cubicBezTo>
                  <a:lnTo>
                    <a:pt x="17822" y="15"/>
                  </a:lnTo>
                  <a:lnTo>
                    <a:pt x="15835" y="85"/>
                  </a:lnTo>
                  <a:cubicBezTo>
                    <a:pt x="14157" y="142"/>
                    <a:pt x="11840" y="210"/>
                    <a:pt x="9278" y="245"/>
                  </a:cubicBezTo>
                  <a:cubicBezTo>
                    <a:pt x="7826" y="264"/>
                    <a:pt x="6452" y="270"/>
                    <a:pt x="5228" y="270"/>
                  </a:cubicBezTo>
                  <a:cubicBezTo>
                    <a:pt x="4292" y="270"/>
                    <a:pt x="3445" y="266"/>
                    <a:pt x="2718" y="261"/>
                  </a:cubicBezTo>
                  <a:cubicBezTo>
                    <a:pt x="1934" y="255"/>
                    <a:pt x="1271" y="250"/>
                    <a:pt x="730" y="246"/>
                  </a:cubicBezTo>
                  <a:lnTo>
                    <a:pt x="190" y="246"/>
                  </a:lnTo>
                  <a:cubicBezTo>
                    <a:pt x="66" y="248"/>
                    <a:pt x="1" y="251"/>
                    <a:pt x="1" y="254"/>
                  </a:cubicBezTo>
                  <a:cubicBezTo>
                    <a:pt x="1" y="259"/>
                    <a:pt x="64" y="265"/>
                    <a:pt x="189" y="273"/>
                  </a:cubicBezTo>
                  <a:lnTo>
                    <a:pt x="729" y="298"/>
                  </a:lnTo>
                  <a:lnTo>
                    <a:pt x="2717" y="355"/>
                  </a:lnTo>
                  <a:cubicBezTo>
                    <a:pt x="3783" y="378"/>
                    <a:pt x="5107" y="394"/>
                    <a:pt x="6587" y="394"/>
                  </a:cubicBezTo>
                  <a:cubicBezTo>
                    <a:pt x="7440" y="394"/>
                    <a:pt x="8344" y="389"/>
                    <a:pt x="9280" y="376"/>
                  </a:cubicBezTo>
                  <a:cubicBezTo>
                    <a:pt x="11843" y="342"/>
                    <a:pt x="14161" y="260"/>
                    <a:pt x="15838" y="178"/>
                  </a:cubicBezTo>
                  <a:lnTo>
                    <a:pt x="17825" y="67"/>
                  </a:lnTo>
                  <a:lnTo>
                    <a:pt x="18364" y="27"/>
                  </a:lnTo>
                  <a:cubicBezTo>
                    <a:pt x="18487" y="17"/>
                    <a:pt x="18552" y="9"/>
                    <a:pt x="18552" y="5"/>
                  </a:cubicBezTo>
                  <a:cubicBezTo>
                    <a:pt x="18552" y="2"/>
                    <a:pt x="18523" y="0"/>
                    <a:pt x="18467"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139"/>
            <p:cNvSpPr/>
            <p:nvPr/>
          </p:nvSpPr>
          <p:spPr>
            <a:xfrm>
              <a:off x="3936950" y="5228700"/>
              <a:ext cx="28650" cy="42550"/>
            </a:xfrm>
            <a:custGeom>
              <a:rect b="b" l="l" r="r" t="t"/>
              <a:pathLst>
                <a:path extrusionOk="0" h="1702" w="1146">
                  <a:moveTo>
                    <a:pt x="30" y="1"/>
                  </a:moveTo>
                  <a:cubicBezTo>
                    <a:pt x="25" y="1"/>
                    <a:pt x="22" y="2"/>
                    <a:pt x="22" y="4"/>
                  </a:cubicBezTo>
                  <a:cubicBezTo>
                    <a:pt x="0" y="39"/>
                    <a:pt x="412" y="277"/>
                    <a:pt x="709" y="757"/>
                  </a:cubicBezTo>
                  <a:cubicBezTo>
                    <a:pt x="1013" y="1229"/>
                    <a:pt x="1051" y="1701"/>
                    <a:pt x="1092" y="1701"/>
                  </a:cubicBezTo>
                  <a:cubicBezTo>
                    <a:pt x="1092" y="1701"/>
                    <a:pt x="1092" y="1701"/>
                    <a:pt x="1093" y="1701"/>
                  </a:cubicBezTo>
                  <a:cubicBezTo>
                    <a:pt x="1093" y="1701"/>
                    <a:pt x="1093" y="1701"/>
                    <a:pt x="1093" y="1701"/>
                  </a:cubicBezTo>
                  <a:cubicBezTo>
                    <a:pt x="1125" y="1701"/>
                    <a:pt x="1145" y="1193"/>
                    <a:pt x="821" y="686"/>
                  </a:cubicBezTo>
                  <a:cubicBezTo>
                    <a:pt x="523" y="207"/>
                    <a:pt x="93" y="1"/>
                    <a:pt x="3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139"/>
            <p:cNvSpPr/>
            <p:nvPr/>
          </p:nvSpPr>
          <p:spPr>
            <a:xfrm>
              <a:off x="4028850" y="5206650"/>
              <a:ext cx="16300" cy="22675"/>
            </a:xfrm>
            <a:custGeom>
              <a:rect b="b" l="l" r="r" t="t"/>
              <a:pathLst>
                <a:path extrusionOk="0" h="907" w="652">
                  <a:moveTo>
                    <a:pt x="38" y="1"/>
                  </a:moveTo>
                  <a:cubicBezTo>
                    <a:pt x="36" y="1"/>
                    <a:pt x="34" y="1"/>
                    <a:pt x="32" y="2"/>
                  </a:cubicBezTo>
                  <a:cubicBezTo>
                    <a:pt x="1" y="23"/>
                    <a:pt x="108" y="241"/>
                    <a:pt x="271" y="490"/>
                  </a:cubicBezTo>
                  <a:cubicBezTo>
                    <a:pt x="426" y="727"/>
                    <a:pt x="575" y="906"/>
                    <a:pt x="616" y="906"/>
                  </a:cubicBezTo>
                  <a:cubicBezTo>
                    <a:pt x="618" y="906"/>
                    <a:pt x="620" y="906"/>
                    <a:pt x="621" y="905"/>
                  </a:cubicBezTo>
                  <a:cubicBezTo>
                    <a:pt x="652" y="885"/>
                    <a:pt x="545" y="667"/>
                    <a:pt x="382" y="417"/>
                  </a:cubicBezTo>
                  <a:cubicBezTo>
                    <a:pt x="227" y="181"/>
                    <a:pt x="79" y="1"/>
                    <a:pt x="38"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139"/>
            <p:cNvSpPr/>
            <p:nvPr/>
          </p:nvSpPr>
          <p:spPr>
            <a:xfrm>
              <a:off x="4048500" y="5202100"/>
              <a:ext cx="18475" cy="15300"/>
            </a:xfrm>
            <a:custGeom>
              <a:rect b="b" l="l" r="r" t="t"/>
              <a:pathLst>
                <a:path extrusionOk="0" h="612" w="739">
                  <a:moveTo>
                    <a:pt x="36" y="1"/>
                  </a:moveTo>
                  <a:cubicBezTo>
                    <a:pt x="31" y="1"/>
                    <a:pt x="27" y="2"/>
                    <a:pt x="24" y="5"/>
                  </a:cubicBezTo>
                  <a:cubicBezTo>
                    <a:pt x="1" y="32"/>
                    <a:pt x="136" y="189"/>
                    <a:pt x="326" y="356"/>
                  </a:cubicBezTo>
                  <a:cubicBezTo>
                    <a:pt x="497" y="506"/>
                    <a:pt x="655" y="612"/>
                    <a:pt x="703" y="612"/>
                  </a:cubicBezTo>
                  <a:cubicBezTo>
                    <a:pt x="709" y="612"/>
                    <a:pt x="713" y="611"/>
                    <a:pt x="715" y="608"/>
                  </a:cubicBezTo>
                  <a:cubicBezTo>
                    <a:pt x="739" y="580"/>
                    <a:pt x="604" y="423"/>
                    <a:pt x="413" y="257"/>
                  </a:cubicBezTo>
                  <a:cubicBezTo>
                    <a:pt x="241" y="107"/>
                    <a:pt x="83" y="1"/>
                    <a:pt x="36"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139"/>
            <p:cNvSpPr/>
            <p:nvPr/>
          </p:nvSpPr>
          <p:spPr>
            <a:xfrm>
              <a:off x="4051450" y="5189950"/>
              <a:ext cx="28600" cy="3425"/>
            </a:xfrm>
            <a:custGeom>
              <a:rect b="b" l="l" r="r" t="t"/>
              <a:pathLst>
                <a:path extrusionOk="0" h="137" w="1144">
                  <a:moveTo>
                    <a:pt x="685" y="1"/>
                  </a:moveTo>
                  <a:cubicBezTo>
                    <a:pt x="648" y="1"/>
                    <a:pt x="610" y="1"/>
                    <a:pt x="570" y="2"/>
                  </a:cubicBezTo>
                  <a:cubicBezTo>
                    <a:pt x="255" y="10"/>
                    <a:pt x="0" y="46"/>
                    <a:pt x="1" y="82"/>
                  </a:cubicBezTo>
                  <a:cubicBezTo>
                    <a:pt x="1" y="114"/>
                    <a:pt x="198" y="137"/>
                    <a:pt x="458" y="137"/>
                  </a:cubicBezTo>
                  <a:cubicBezTo>
                    <a:pt x="495" y="137"/>
                    <a:pt x="534" y="136"/>
                    <a:pt x="573" y="135"/>
                  </a:cubicBezTo>
                  <a:cubicBezTo>
                    <a:pt x="889" y="128"/>
                    <a:pt x="1144" y="92"/>
                    <a:pt x="1143" y="55"/>
                  </a:cubicBezTo>
                  <a:cubicBezTo>
                    <a:pt x="1142" y="23"/>
                    <a:pt x="946" y="1"/>
                    <a:pt x="685"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139"/>
            <p:cNvSpPr/>
            <p:nvPr/>
          </p:nvSpPr>
          <p:spPr>
            <a:xfrm>
              <a:off x="4052125" y="5172800"/>
              <a:ext cx="32800" cy="5300"/>
            </a:xfrm>
            <a:custGeom>
              <a:rect b="b" l="l" r="r" t="t"/>
              <a:pathLst>
                <a:path extrusionOk="0" h="212" w="1312">
                  <a:moveTo>
                    <a:pt x="1260" y="0"/>
                  </a:moveTo>
                  <a:cubicBezTo>
                    <a:pt x="1170" y="0"/>
                    <a:pt x="934" y="48"/>
                    <a:pt x="653" y="72"/>
                  </a:cubicBezTo>
                  <a:cubicBezTo>
                    <a:pt x="302" y="105"/>
                    <a:pt x="12" y="87"/>
                    <a:pt x="7" y="125"/>
                  </a:cubicBezTo>
                  <a:cubicBezTo>
                    <a:pt x="1" y="153"/>
                    <a:pt x="206" y="211"/>
                    <a:pt x="490" y="211"/>
                  </a:cubicBezTo>
                  <a:cubicBezTo>
                    <a:pt x="546" y="211"/>
                    <a:pt x="604" y="209"/>
                    <a:pt x="665" y="204"/>
                  </a:cubicBezTo>
                  <a:cubicBezTo>
                    <a:pt x="1035" y="173"/>
                    <a:pt x="1311" y="43"/>
                    <a:pt x="1298" y="11"/>
                  </a:cubicBezTo>
                  <a:cubicBezTo>
                    <a:pt x="1296" y="3"/>
                    <a:pt x="1283" y="0"/>
                    <a:pt x="1260"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139"/>
            <p:cNvSpPr/>
            <p:nvPr/>
          </p:nvSpPr>
          <p:spPr>
            <a:xfrm>
              <a:off x="3982600" y="5181400"/>
              <a:ext cx="52250" cy="28975"/>
            </a:xfrm>
            <a:custGeom>
              <a:rect b="b" l="l" r="r" t="t"/>
              <a:pathLst>
                <a:path extrusionOk="0" h="1159" w="2090">
                  <a:moveTo>
                    <a:pt x="684" y="129"/>
                  </a:moveTo>
                  <a:cubicBezTo>
                    <a:pt x="815" y="129"/>
                    <a:pt x="944" y="149"/>
                    <a:pt x="1053" y="180"/>
                  </a:cubicBezTo>
                  <a:cubicBezTo>
                    <a:pt x="1287" y="247"/>
                    <a:pt x="1497" y="379"/>
                    <a:pt x="1658" y="563"/>
                  </a:cubicBezTo>
                  <a:cubicBezTo>
                    <a:pt x="1779" y="702"/>
                    <a:pt x="1852" y="835"/>
                    <a:pt x="1898" y="939"/>
                  </a:cubicBezTo>
                  <a:lnTo>
                    <a:pt x="1898" y="939"/>
                  </a:lnTo>
                  <a:cubicBezTo>
                    <a:pt x="1779" y="929"/>
                    <a:pt x="1608" y="912"/>
                    <a:pt x="1399" y="877"/>
                  </a:cubicBezTo>
                  <a:cubicBezTo>
                    <a:pt x="1153" y="836"/>
                    <a:pt x="911" y="777"/>
                    <a:pt x="673" y="699"/>
                  </a:cubicBezTo>
                  <a:cubicBezTo>
                    <a:pt x="543" y="651"/>
                    <a:pt x="393" y="608"/>
                    <a:pt x="276" y="535"/>
                  </a:cubicBezTo>
                  <a:cubicBezTo>
                    <a:pt x="151" y="462"/>
                    <a:pt x="106" y="331"/>
                    <a:pt x="217" y="248"/>
                  </a:cubicBezTo>
                  <a:cubicBezTo>
                    <a:pt x="348" y="162"/>
                    <a:pt x="517" y="129"/>
                    <a:pt x="684" y="129"/>
                  </a:cubicBezTo>
                  <a:close/>
                  <a:moveTo>
                    <a:pt x="703" y="1"/>
                  </a:moveTo>
                  <a:cubicBezTo>
                    <a:pt x="519" y="1"/>
                    <a:pt x="325" y="43"/>
                    <a:pt x="132" y="147"/>
                  </a:cubicBezTo>
                  <a:cubicBezTo>
                    <a:pt x="54" y="205"/>
                    <a:pt x="1" y="322"/>
                    <a:pt x="29" y="429"/>
                  </a:cubicBezTo>
                  <a:cubicBezTo>
                    <a:pt x="57" y="535"/>
                    <a:pt x="136" y="598"/>
                    <a:pt x="206" y="645"/>
                  </a:cubicBezTo>
                  <a:cubicBezTo>
                    <a:pt x="355" y="734"/>
                    <a:pt x="499" y="768"/>
                    <a:pt x="636" y="816"/>
                  </a:cubicBezTo>
                  <a:cubicBezTo>
                    <a:pt x="880" y="890"/>
                    <a:pt x="1132" y="942"/>
                    <a:pt x="1386" y="971"/>
                  </a:cubicBezTo>
                  <a:cubicBezTo>
                    <a:pt x="1543" y="988"/>
                    <a:pt x="1679" y="994"/>
                    <a:pt x="1788" y="994"/>
                  </a:cubicBezTo>
                  <a:cubicBezTo>
                    <a:pt x="1837" y="994"/>
                    <a:pt x="1881" y="993"/>
                    <a:pt x="1920" y="991"/>
                  </a:cubicBezTo>
                  <a:lnTo>
                    <a:pt x="1920" y="991"/>
                  </a:lnTo>
                  <a:cubicBezTo>
                    <a:pt x="1960" y="1093"/>
                    <a:pt x="1973" y="1158"/>
                    <a:pt x="1985" y="1158"/>
                  </a:cubicBezTo>
                  <a:cubicBezTo>
                    <a:pt x="1985" y="1158"/>
                    <a:pt x="1986" y="1158"/>
                    <a:pt x="1986" y="1158"/>
                  </a:cubicBezTo>
                  <a:cubicBezTo>
                    <a:pt x="1993" y="1157"/>
                    <a:pt x="1994" y="1095"/>
                    <a:pt x="1970" y="987"/>
                  </a:cubicBezTo>
                  <a:lnTo>
                    <a:pt x="1970" y="987"/>
                  </a:lnTo>
                  <a:cubicBezTo>
                    <a:pt x="2047" y="981"/>
                    <a:pt x="2089" y="972"/>
                    <a:pt x="2089" y="966"/>
                  </a:cubicBezTo>
                  <a:cubicBezTo>
                    <a:pt x="2089" y="957"/>
                    <a:pt x="2043" y="952"/>
                    <a:pt x="1959" y="945"/>
                  </a:cubicBezTo>
                  <a:lnTo>
                    <a:pt x="1959" y="945"/>
                  </a:lnTo>
                  <a:cubicBezTo>
                    <a:pt x="1912" y="783"/>
                    <a:pt x="1835" y="633"/>
                    <a:pt x="1730" y="503"/>
                  </a:cubicBezTo>
                  <a:cubicBezTo>
                    <a:pt x="1549" y="258"/>
                    <a:pt x="1155" y="1"/>
                    <a:pt x="703"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139"/>
            <p:cNvSpPr/>
            <p:nvPr/>
          </p:nvSpPr>
          <p:spPr>
            <a:xfrm>
              <a:off x="4027400" y="5172275"/>
              <a:ext cx="25975" cy="34225"/>
            </a:xfrm>
            <a:custGeom>
              <a:rect b="b" l="l" r="r" t="t"/>
              <a:pathLst>
                <a:path extrusionOk="0" h="1369" w="1039">
                  <a:moveTo>
                    <a:pt x="775" y="0"/>
                  </a:moveTo>
                  <a:cubicBezTo>
                    <a:pt x="486" y="0"/>
                    <a:pt x="332" y="212"/>
                    <a:pt x="213" y="367"/>
                  </a:cubicBezTo>
                  <a:cubicBezTo>
                    <a:pt x="111" y="521"/>
                    <a:pt x="47" y="697"/>
                    <a:pt x="28" y="882"/>
                  </a:cubicBezTo>
                  <a:cubicBezTo>
                    <a:pt x="0" y="1191"/>
                    <a:pt x="101" y="1369"/>
                    <a:pt x="114" y="1369"/>
                  </a:cubicBezTo>
                  <a:cubicBezTo>
                    <a:pt x="115" y="1369"/>
                    <a:pt x="115" y="1369"/>
                    <a:pt x="115" y="1369"/>
                  </a:cubicBezTo>
                  <a:cubicBezTo>
                    <a:pt x="138" y="1363"/>
                    <a:pt x="71" y="1182"/>
                    <a:pt x="120" y="895"/>
                  </a:cubicBezTo>
                  <a:cubicBezTo>
                    <a:pt x="150" y="730"/>
                    <a:pt x="216" y="573"/>
                    <a:pt x="313" y="436"/>
                  </a:cubicBezTo>
                  <a:cubicBezTo>
                    <a:pt x="415" y="300"/>
                    <a:pt x="583" y="131"/>
                    <a:pt x="751" y="131"/>
                  </a:cubicBezTo>
                  <a:cubicBezTo>
                    <a:pt x="758" y="131"/>
                    <a:pt x="765" y="132"/>
                    <a:pt x="772" y="132"/>
                  </a:cubicBezTo>
                  <a:cubicBezTo>
                    <a:pt x="948" y="161"/>
                    <a:pt x="887" y="429"/>
                    <a:pt x="792" y="579"/>
                  </a:cubicBezTo>
                  <a:cubicBezTo>
                    <a:pt x="711" y="730"/>
                    <a:pt x="613" y="873"/>
                    <a:pt x="503" y="1004"/>
                  </a:cubicBezTo>
                  <a:cubicBezTo>
                    <a:pt x="312" y="1229"/>
                    <a:pt x="162" y="1339"/>
                    <a:pt x="173" y="1357"/>
                  </a:cubicBezTo>
                  <a:cubicBezTo>
                    <a:pt x="174" y="1358"/>
                    <a:pt x="175" y="1358"/>
                    <a:pt x="177" y="1358"/>
                  </a:cubicBezTo>
                  <a:cubicBezTo>
                    <a:pt x="205" y="1358"/>
                    <a:pt x="369" y="1271"/>
                    <a:pt x="572" y="1067"/>
                  </a:cubicBezTo>
                  <a:cubicBezTo>
                    <a:pt x="699" y="938"/>
                    <a:pt x="808" y="795"/>
                    <a:pt x="899" y="638"/>
                  </a:cubicBezTo>
                  <a:cubicBezTo>
                    <a:pt x="948" y="553"/>
                    <a:pt x="1002" y="446"/>
                    <a:pt x="1014" y="322"/>
                  </a:cubicBezTo>
                  <a:cubicBezTo>
                    <a:pt x="1038" y="204"/>
                    <a:pt x="956" y="20"/>
                    <a:pt x="793" y="0"/>
                  </a:cubicBezTo>
                  <a:cubicBezTo>
                    <a:pt x="787" y="0"/>
                    <a:pt x="781" y="0"/>
                    <a:pt x="775"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139"/>
            <p:cNvSpPr/>
            <p:nvPr/>
          </p:nvSpPr>
          <p:spPr>
            <a:xfrm>
              <a:off x="4229500" y="5182650"/>
              <a:ext cx="96375" cy="80200"/>
            </a:xfrm>
            <a:custGeom>
              <a:rect b="b" l="l" r="r" t="t"/>
              <a:pathLst>
                <a:path extrusionOk="0" h="3208" w="3855">
                  <a:moveTo>
                    <a:pt x="3314" y="1"/>
                  </a:moveTo>
                  <a:cubicBezTo>
                    <a:pt x="3230" y="1"/>
                    <a:pt x="3137" y="4"/>
                    <a:pt x="3037" y="12"/>
                  </a:cubicBezTo>
                  <a:cubicBezTo>
                    <a:pt x="2532" y="50"/>
                    <a:pt x="1821" y="251"/>
                    <a:pt x="1210" y="751"/>
                  </a:cubicBezTo>
                  <a:cubicBezTo>
                    <a:pt x="600" y="1252"/>
                    <a:pt x="260" y="1910"/>
                    <a:pt x="123" y="2396"/>
                  </a:cubicBezTo>
                  <a:cubicBezTo>
                    <a:pt x="52" y="2641"/>
                    <a:pt x="22" y="2845"/>
                    <a:pt x="12" y="2987"/>
                  </a:cubicBezTo>
                  <a:cubicBezTo>
                    <a:pt x="1" y="3128"/>
                    <a:pt x="6" y="3207"/>
                    <a:pt x="15" y="3207"/>
                  </a:cubicBezTo>
                  <a:cubicBezTo>
                    <a:pt x="15" y="3207"/>
                    <a:pt x="15" y="3207"/>
                    <a:pt x="15" y="3207"/>
                  </a:cubicBezTo>
                  <a:cubicBezTo>
                    <a:pt x="40" y="3207"/>
                    <a:pt x="52" y="2892"/>
                    <a:pt x="213" y="2423"/>
                  </a:cubicBezTo>
                  <a:cubicBezTo>
                    <a:pt x="368" y="1957"/>
                    <a:pt x="708" y="1332"/>
                    <a:pt x="1293" y="854"/>
                  </a:cubicBezTo>
                  <a:cubicBezTo>
                    <a:pt x="1880" y="375"/>
                    <a:pt x="2558" y="166"/>
                    <a:pt x="3046" y="105"/>
                  </a:cubicBezTo>
                  <a:cubicBezTo>
                    <a:pt x="3265" y="77"/>
                    <a:pt x="3447" y="70"/>
                    <a:pt x="3583" y="70"/>
                  </a:cubicBezTo>
                  <a:cubicBezTo>
                    <a:pt x="3683" y="70"/>
                    <a:pt x="3758" y="74"/>
                    <a:pt x="3804" y="74"/>
                  </a:cubicBezTo>
                  <a:cubicBezTo>
                    <a:pt x="3836" y="74"/>
                    <a:pt x="3853" y="72"/>
                    <a:pt x="3854" y="66"/>
                  </a:cubicBezTo>
                  <a:cubicBezTo>
                    <a:pt x="3855" y="59"/>
                    <a:pt x="3778" y="39"/>
                    <a:pt x="3638" y="20"/>
                  </a:cubicBezTo>
                  <a:cubicBezTo>
                    <a:pt x="3553" y="9"/>
                    <a:pt x="3443" y="1"/>
                    <a:pt x="3314"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139"/>
            <p:cNvSpPr/>
            <p:nvPr/>
          </p:nvSpPr>
          <p:spPr>
            <a:xfrm>
              <a:off x="4295025" y="5070925"/>
              <a:ext cx="4925" cy="112325"/>
            </a:xfrm>
            <a:custGeom>
              <a:rect b="b" l="l" r="r" t="t"/>
              <a:pathLst>
                <a:path extrusionOk="0" h="4493" w="197">
                  <a:moveTo>
                    <a:pt x="42" y="0"/>
                  </a:moveTo>
                  <a:cubicBezTo>
                    <a:pt x="42" y="0"/>
                    <a:pt x="42" y="0"/>
                    <a:pt x="42" y="0"/>
                  </a:cubicBezTo>
                  <a:cubicBezTo>
                    <a:pt x="5" y="1"/>
                    <a:pt x="1" y="1007"/>
                    <a:pt x="32" y="2247"/>
                  </a:cubicBezTo>
                  <a:cubicBezTo>
                    <a:pt x="64" y="3487"/>
                    <a:pt x="119" y="4492"/>
                    <a:pt x="155" y="4492"/>
                  </a:cubicBezTo>
                  <a:cubicBezTo>
                    <a:pt x="155" y="4492"/>
                    <a:pt x="155" y="4492"/>
                    <a:pt x="155" y="4492"/>
                  </a:cubicBezTo>
                  <a:cubicBezTo>
                    <a:pt x="192" y="4491"/>
                    <a:pt x="196" y="3485"/>
                    <a:pt x="165" y="2244"/>
                  </a:cubicBezTo>
                  <a:cubicBezTo>
                    <a:pt x="134" y="1004"/>
                    <a:pt x="79" y="0"/>
                    <a:pt x="4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139"/>
            <p:cNvSpPr/>
            <p:nvPr/>
          </p:nvSpPr>
          <p:spPr>
            <a:xfrm>
              <a:off x="4114800" y="5237875"/>
              <a:ext cx="80075" cy="4875"/>
            </a:xfrm>
            <a:custGeom>
              <a:rect b="b" l="l" r="r" t="t"/>
              <a:pathLst>
                <a:path extrusionOk="0" h="195" w="3203">
                  <a:moveTo>
                    <a:pt x="3100" y="1"/>
                  </a:moveTo>
                  <a:cubicBezTo>
                    <a:pt x="2876" y="1"/>
                    <a:pt x="2290" y="44"/>
                    <a:pt x="1600" y="59"/>
                  </a:cubicBezTo>
                  <a:cubicBezTo>
                    <a:pt x="1360" y="64"/>
                    <a:pt x="1131" y="66"/>
                    <a:pt x="927" y="66"/>
                  </a:cubicBezTo>
                  <a:cubicBezTo>
                    <a:pt x="695" y="66"/>
                    <a:pt x="493" y="64"/>
                    <a:pt x="338" y="64"/>
                  </a:cubicBezTo>
                  <a:cubicBezTo>
                    <a:pt x="129" y="64"/>
                    <a:pt x="4" y="67"/>
                    <a:pt x="3" y="84"/>
                  </a:cubicBezTo>
                  <a:cubicBezTo>
                    <a:pt x="0" y="115"/>
                    <a:pt x="583" y="195"/>
                    <a:pt x="1351" y="195"/>
                  </a:cubicBezTo>
                  <a:cubicBezTo>
                    <a:pt x="1433" y="195"/>
                    <a:pt x="1518" y="194"/>
                    <a:pt x="1604" y="192"/>
                  </a:cubicBezTo>
                  <a:cubicBezTo>
                    <a:pt x="2492" y="172"/>
                    <a:pt x="3202" y="47"/>
                    <a:pt x="3198" y="12"/>
                  </a:cubicBezTo>
                  <a:cubicBezTo>
                    <a:pt x="3197" y="4"/>
                    <a:pt x="3162" y="1"/>
                    <a:pt x="310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139"/>
            <p:cNvSpPr/>
            <p:nvPr/>
          </p:nvSpPr>
          <p:spPr>
            <a:xfrm>
              <a:off x="4240000" y="5237325"/>
              <a:ext cx="8975" cy="15750"/>
            </a:xfrm>
            <a:custGeom>
              <a:rect b="b" l="l" r="r" t="t"/>
              <a:pathLst>
                <a:path extrusionOk="0" h="630" w="359">
                  <a:moveTo>
                    <a:pt x="321" y="0"/>
                  </a:moveTo>
                  <a:cubicBezTo>
                    <a:pt x="279" y="0"/>
                    <a:pt x="158" y="98"/>
                    <a:pt x="83" y="268"/>
                  </a:cubicBezTo>
                  <a:cubicBezTo>
                    <a:pt x="0" y="457"/>
                    <a:pt x="23" y="630"/>
                    <a:pt x="58" y="630"/>
                  </a:cubicBezTo>
                  <a:cubicBezTo>
                    <a:pt x="59" y="630"/>
                    <a:pt x="59" y="630"/>
                    <a:pt x="59" y="630"/>
                  </a:cubicBezTo>
                  <a:cubicBezTo>
                    <a:pt x="97" y="630"/>
                    <a:pt x="132" y="484"/>
                    <a:pt x="204" y="321"/>
                  </a:cubicBezTo>
                  <a:cubicBezTo>
                    <a:pt x="276" y="156"/>
                    <a:pt x="359" y="31"/>
                    <a:pt x="332" y="4"/>
                  </a:cubicBezTo>
                  <a:cubicBezTo>
                    <a:pt x="329" y="1"/>
                    <a:pt x="326" y="0"/>
                    <a:pt x="32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139"/>
            <p:cNvSpPr/>
            <p:nvPr/>
          </p:nvSpPr>
          <p:spPr>
            <a:xfrm>
              <a:off x="4257400" y="5211925"/>
              <a:ext cx="11450" cy="10775"/>
            </a:xfrm>
            <a:custGeom>
              <a:rect b="b" l="l" r="r" t="t"/>
              <a:pathLst>
                <a:path extrusionOk="0" h="431" w="458">
                  <a:moveTo>
                    <a:pt x="416" y="0"/>
                  </a:moveTo>
                  <a:cubicBezTo>
                    <a:pt x="376" y="0"/>
                    <a:pt x="278" y="68"/>
                    <a:pt x="181" y="170"/>
                  </a:cubicBezTo>
                  <a:cubicBezTo>
                    <a:pt x="69" y="286"/>
                    <a:pt x="0" y="401"/>
                    <a:pt x="26" y="426"/>
                  </a:cubicBezTo>
                  <a:cubicBezTo>
                    <a:pt x="30" y="429"/>
                    <a:pt x="35" y="431"/>
                    <a:pt x="41" y="431"/>
                  </a:cubicBezTo>
                  <a:cubicBezTo>
                    <a:pt x="83" y="431"/>
                    <a:pt x="179" y="363"/>
                    <a:pt x="277" y="261"/>
                  </a:cubicBezTo>
                  <a:cubicBezTo>
                    <a:pt x="388" y="145"/>
                    <a:pt x="457" y="30"/>
                    <a:pt x="430" y="5"/>
                  </a:cubicBezTo>
                  <a:cubicBezTo>
                    <a:pt x="427" y="2"/>
                    <a:pt x="422" y="0"/>
                    <a:pt x="41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139"/>
            <p:cNvSpPr/>
            <p:nvPr/>
          </p:nvSpPr>
          <p:spPr>
            <a:xfrm>
              <a:off x="4280775" y="5198700"/>
              <a:ext cx="16325" cy="7050"/>
            </a:xfrm>
            <a:custGeom>
              <a:rect b="b" l="l" r="r" t="t"/>
              <a:pathLst>
                <a:path extrusionOk="0" h="282" w="653">
                  <a:moveTo>
                    <a:pt x="468" y="1"/>
                  </a:moveTo>
                  <a:cubicBezTo>
                    <a:pt x="415" y="1"/>
                    <a:pt x="353" y="9"/>
                    <a:pt x="289" y="32"/>
                  </a:cubicBezTo>
                  <a:cubicBezTo>
                    <a:pt x="90" y="102"/>
                    <a:pt x="0" y="259"/>
                    <a:pt x="29" y="278"/>
                  </a:cubicBezTo>
                  <a:cubicBezTo>
                    <a:pt x="32" y="281"/>
                    <a:pt x="37" y="282"/>
                    <a:pt x="42" y="282"/>
                  </a:cubicBezTo>
                  <a:cubicBezTo>
                    <a:pt x="84" y="282"/>
                    <a:pt x="190" y="204"/>
                    <a:pt x="333" y="156"/>
                  </a:cubicBezTo>
                  <a:cubicBezTo>
                    <a:pt x="493" y="98"/>
                    <a:pt x="638" y="98"/>
                    <a:pt x="645" y="60"/>
                  </a:cubicBezTo>
                  <a:cubicBezTo>
                    <a:pt x="653" y="37"/>
                    <a:pt x="578" y="1"/>
                    <a:pt x="468"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139"/>
            <p:cNvSpPr/>
            <p:nvPr/>
          </p:nvSpPr>
          <p:spPr>
            <a:xfrm>
              <a:off x="4308875" y="5193925"/>
              <a:ext cx="8875" cy="4525"/>
            </a:xfrm>
            <a:custGeom>
              <a:rect b="b" l="l" r="r" t="t"/>
              <a:pathLst>
                <a:path extrusionOk="0" h="181" w="355">
                  <a:moveTo>
                    <a:pt x="280" y="0"/>
                  </a:moveTo>
                  <a:cubicBezTo>
                    <a:pt x="246" y="0"/>
                    <a:pt x="200" y="10"/>
                    <a:pt x="153" y="29"/>
                  </a:cubicBezTo>
                  <a:cubicBezTo>
                    <a:pt x="63" y="65"/>
                    <a:pt x="0" y="122"/>
                    <a:pt x="14" y="156"/>
                  </a:cubicBezTo>
                  <a:cubicBezTo>
                    <a:pt x="21" y="172"/>
                    <a:pt x="43" y="180"/>
                    <a:pt x="75" y="180"/>
                  </a:cubicBezTo>
                  <a:cubicBezTo>
                    <a:pt x="110" y="180"/>
                    <a:pt x="155" y="171"/>
                    <a:pt x="202" y="151"/>
                  </a:cubicBezTo>
                  <a:cubicBezTo>
                    <a:pt x="293" y="116"/>
                    <a:pt x="355" y="58"/>
                    <a:pt x="342" y="25"/>
                  </a:cubicBezTo>
                  <a:cubicBezTo>
                    <a:pt x="335" y="8"/>
                    <a:pt x="312" y="0"/>
                    <a:pt x="280"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139"/>
            <p:cNvSpPr/>
            <p:nvPr/>
          </p:nvSpPr>
          <p:spPr>
            <a:xfrm>
              <a:off x="3866650" y="2303225"/>
              <a:ext cx="1365900" cy="2862100"/>
            </a:xfrm>
            <a:custGeom>
              <a:rect b="b" l="l" r="r" t="t"/>
              <a:pathLst>
                <a:path extrusionOk="0" h="114484" w="54636">
                  <a:moveTo>
                    <a:pt x="1" y="0"/>
                  </a:moveTo>
                  <a:lnTo>
                    <a:pt x="5103" y="113401"/>
                  </a:lnTo>
                  <a:lnTo>
                    <a:pt x="22128" y="113758"/>
                  </a:lnTo>
                  <a:lnTo>
                    <a:pt x="19300" y="18821"/>
                  </a:lnTo>
                  <a:lnTo>
                    <a:pt x="38450" y="114483"/>
                  </a:lnTo>
                  <a:lnTo>
                    <a:pt x="54636" y="114483"/>
                  </a:lnTo>
                  <a:lnTo>
                    <a:pt x="3301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139"/>
            <p:cNvSpPr/>
            <p:nvPr/>
          </p:nvSpPr>
          <p:spPr>
            <a:xfrm>
              <a:off x="4806800" y="5108750"/>
              <a:ext cx="425750" cy="65550"/>
            </a:xfrm>
            <a:custGeom>
              <a:rect b="b" l="l" r="r" t="t"/>
              <a:pathLst>
                <a:path extrusionOk="0" h="2622" w="17030">
                  <a:moveTo>
                    <a:pt x="16778" y="0"/>
                  </a:moveTo>
                  <a:lnTo>
                    <a:pt x="1" y="722"/>
                  </a:lnTo>
                  <a:lnTo>
                    <a:pt x="391" y="2398"/>
                  </a:lnTo>
                  <a:lnTo>
                    <a:pt x="17030" y="2621"/>
                  </a:lnTo>
                  <a:lnTo>
                    <a:pt x="16778" y="0"/>
                  </a:ln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139"/>
            <p:cNvSpPr/>
            <p:nvPr/>
          </p:nvSpPr>
          <p:spPr>
            <a:xfrm>
              <a:off x="4342250" y="5122450"/>
              <a:ext cx="9550" cy="25325"/>
            </a:xfrm>
            <a:custGeom>
              <a:rect b="b" l="l" r="r" t="t"/>
              <a:pathLst>
                <a:path extrusionOk="0" h="1013" w="382">
                  <a:moveTo>
                    <a:pt x="169" y="0"/>
                  </a:moveTo>
                  <a:cubicBezTo>
                    <a:pt x="167" y="0"/>
                    <a:pt x="166" y="0"/>
                    <a:pt x="165" y="0"/>
                  </a:cubicBezTo>
                  <a:cubicBezTo>
                    <a:pt x="69" y="5"/>
                    <a:pt x="1" y="235"/>
                    <a:pt x="16" y="515"/>
                  </a:cubicBezTo>
                  <a:cubicBezTo>
                    <a:pt x="30" y="791"/>
                    <a:pt x="119" y="1012"/>
                    <a:pt x="215" y="1012"/>
                  </a:cubicBezTo>
                  <a:cubicBezTo>
                    <a:pt x="216" y="1012"/>
                    <a:pt x="217" y="1012"/>
                    <a:pt x="218" y="1012"/>
                  </a:cubicBezTo>
                  <a:cubicBezTo>
                    <a:pt x="314" y="1007"/>
                    <a:pt x="381" y="776"/>
                    <a:pt x="367" y="496"/>
                  </a:cubicBezTo>
                  <a:cubicBezTo>
                    <a:pt x="353" y="221"/>
                    <a:pt x="265" y="0"/>
                    <a:pt x="169"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139"/>
            <p:cNvSpPr/>
            <p:nvPr/>
          </p:nvSpPr>
          <p:spPr>
            <a:xfrm>
              <a:off x="4338225" y="5019800"/>
              <a:ext cx="9875" cy="51400"/>
            </a:xfrm>
            <a:custGeom>
              <a:rect b="b" l="l" r="r" t="t"/>
              <a:pathLst>
                <a:path extrusionOk="0" h="2056" w="395">
                  <a:moveTo>
                    <a:pt x="161" y="0"/>
                  </a:moveTo>
                  <a:cubicBezTo>
                    <a:pt x="160" y="0"/>
                    <a:pt x="160" y="0"/>
                    <a:pt x="160" y="0"/>
                  </a:cubicBezTo>
                  <a:cubicBezTo>
                    <a:pt x="64" y="4"/>
                    <a:pt x="1" y="466"/>
                    <a:pt x="21" y="1034"/>
                  </a:cubicBezTo>
                  <a:cubicBezTo>
                    <a:pt x="43" y="1600"/>
                    <a:pt x="137" y="2055"/>
                    <a:pt x="234" y="2055"/>
                  </a:cubicBezTo>
                  <a:cubicBezTo>
                    <a:pt x="234" y="2055"/>
                    <a:pt x="235" y="2055"/>
                    <a:pt x="235" y="2055"/>
                  </a:cubicBezTo>
                  <a:cubicBezTo>
                    <a:pt x="333" y="2051"/>
                    <a:pt x="394" y="1588"/>
                    <a:pt x="374" y="1021"/>
                  </a:cubicBezTo>
                  <a:cubicBezTo>
                    <a:pt x="352" y="456"/>
                    <a:pt x="258" y="0"/>
                    <a:pt x="161"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139"/>
            <p:cNvSpPr/>
            <p:nvPr/>
          </p:nvSpPr>
          <p:spPr>
            <a:xfrm>
              <a:off x="4335075" y="4917075"/>
              <a:ext cx="9575" cy="51375"/>
            </a:xfrm>
            <a:custGeom>
              <a:rect b="b" l="l" r="r" t="t"/>
              <a:pathLst>
                <a:path extrusionOk="0" h="2055" w="383">
                  <a:moveTo>
                    <a:pt x="163" y="0"/>
                  </a:moveTo>
                  <a:cubicBezTo>
                    <a:pt x="163" y="0"/>
                    <a:pt x="163" y="0"/>
                    <a:pt x="162" y="0"/>
                  </a:cubicBezTo>
                  <a:cubicBezTo>
                    <a:pt x="66" y="4"/>
                    <a:pt x="0" y="465"/>
                    <a:pt x="16" y="1032"/>
                  </a:cubicBezTo>
                  <a:cubicBezTo>
                    <a:pt x="32" y="1598"/>
                    <a:pt x="123" y="2055"/>
                    <a:pt x="220" y="2055"/>
                  </a:cubicBezTo>
                  <a:cubicBezTo>
                    <a:pt x="220" y="2055"/>
                    <a:pt x="221" y="2055"/>
                    <a:pt x="221" y="2055"/>
                  </a:cubicBezTo>
                  <a:cubicBezTo>
                    <a:pt x="317" y="2053"/>
                    <a:pt x="383" y="1590"/>
                    <a:pt x="368" y="1023"/>
                  </a:cubicBezTo>
                  <a:cubicBezTo>
                    <a:pt x="352" y="457"/>
                    <a:pt x="260" y="0"/>
                    <a:pt x="163"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139"/>
            <p:cNvSpPr/>
            <p:nvPr/>
          </p:nvSpPr>
          <p:spPr>
            <a:xfrm>
              <a:off x="4332475" y="4814325"/>
              <a:ext cx="9500" cy="51400"/>
            </a:xfrm>
            <a:custGeom>
              <a:rect b="b" l="l" r="r" t="t"/>
              <a:pathLst>
                <a:path extrusionOk="0" h="2056" w="380">
                  <a:moveTo>
                    <a:pt x="167" y="0"/>
                  </a:moveTo>
                  <a:cubicBezTo>
                    <a:pt x="167" y="0"/>
                    <a:pt x="166" y="0"/>
                    <a:pt x="166" y="0"/>
                  </a:cubicBezTo>
                  <a:cubicBezTo>
                    <a:pt x="69" y="2"/>
                    <a:pt x="1" y="464"/>
                    <a:pt x="15" y="1031"/>
                  </a:cubicBezTo>
                  <a:cubicBezTo>
                    <a:pt x="28" y="1598"/>
                    <a:pt x="117" y="2056"/>
                    <a:pt x="214" y="2056"/>
                  </a:cubicBezTo>
                  <a:cubicBezTo>
                    <a:pt x="214" y="2056"/>
                    <a:pt x="214" y="2056"/>
                    <a:pt x="215" y="2056"/>
                  </a:cubicBezTo>
                  <a:cubicBezTo>
                    <a:pt x="312" y="2053"/>
                    <a:pt x="380" y="1591"/>
                    <a:pt x="366" y="1024"/>
                  </a:cubicBezTo>
                  <a:cubicBezTo>
                    <a:pt x="353" y="457"/>
                    <a:pt x="263" y="0"/>
                    <a:pt x="167"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139"/>
            <p:cNvSpPr/>
            <p:nvPr/>
          </p:nvSpPr>
          <p:spPr>
            <a:xfrm>
              <a:off x="4330025" y="4711475"/>
              <a:ext cx="9500" cy="51450"/>
            </a:xfrm>
            <a:custGeom>
              <a:rect b="b" l="l" r="r" t="t"/>
              <a:pathLst>
                <a:path extrusionOk="0" h="2058" w="380">
                  <a:moveTo>
                    <a:pt x="165" y="1"/>
                  </a:moveTo>
                  <a:cubicBezTo>
                    <a:pt x="165" y="1"/>
                    <a:pt x="165" y="1"/>
                    <a:pt x="165" y="1"/>
                  </a:cubicBezTo>
                  <a:cubicBezTo>
                    <a:pt x="67" y="4"/>
                    <a:pt x="0" y="465"/>
                    <a:pt x="13" y="1034"/>
                  </a:cubicBezTo>
                  <a:cubicBezTo>
                    <a:pt x="27" y="1600"/>
                    <a:pt x="118" y="2057"/>
                    <a:pt x="214" y="2057"/>
                  </a:cubicBezTo>
                  <a:cubicBezTo>
                    <a:pt x="214" y="2057"/>
                    <a:pt x="214" y="2057"/>
                    <a:pt x="214" y="2057"/>
                  </a:cubicBezTo>
                  <a:cubicBezTo>
                    <a:pt x="312" y="2055"/>
                    <a:pt x="380" y="1593"/>
                    <a:pt x="366" y="1025"/>
                  </a:cubicBezTo>
                  <a:cubicBezTo>
                    <a:pt x="352" y="458"/>
                    <a:pt x="262" y="1"/>
                    <a:pt x="165"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139"/>
            <p:cNvSpPr/>
            <p:nvPr/>
          </p:nvSpPr>
          <p:spPr>
            <a:xfrm>
              <a:off x="4327150" y="4608650"/>
              <a:ext cx="9700" cy="51425"/>
            </a:xfrm>
            <a:custGeom>
              <a:rect b="b" l="l" r="r" t="t"/>
              <a:pathLst>
                <a:path extrusionOk="0" h="2057" w="388">
                  <a:moveTo>
                    <a:pt x="165" y="0"/>
                  </a:moveTo>
                  <a:cubicBezTo>
                    <a:pt x="165" y="0"/>
                    <a:pt x="164" y="0"/>
                    <a:pt x="164" y="0"/>
                  </a:cubicBezTo>
                  <a:cubicBezTo>
                    <a:pt x="67" y="3"/>
                    <a:pt x="1" y="466"/>
                    <a:pt x="18" y="1033"/>
                  </a:cubicBezTo>
                  <a:cubicBezTo>
                    <a:pt x="35" y="1600"/>
                    <a:pt x="127" y="2057"/>
                    <a:pt x="223" y="2057"/>
                  </a:cubicBezTo>
                  <a:cubicBezTo>
                    <a:pt x="224" y="2057"/>
                    <a:pt x="224" y="2057"/>
                    <a:pt x="224" y="2057"/>
                  </a:cubicBezTo>
                  <a:cubicBezTo>
                    <a:pt x="322" y="2054"/>
                    <a:pt x="388" y="1591"/>
                    <a:pt x="370" y="1024"/>
                  </a:cubicBezTo>
                  <a:cubicBezTo>
                    <a:pt x="353" y="457"/>
                    <a:pt x="261" y="0"/>
                    <a:pt x="165"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139"/>
            <p:cNvSpPr/>
            <p:nvPr/>
          </p:nvSpPr>
          <p:spPr>
            <a:xfrm>
              <a:off x="4323375" y="4505900"/>
              <a:ext cx="10000" cy="51400"/>
            </a:xfrm>
            <a:custGeom>
              <a:rect b="b" l="l" r="r" t="t"/>
              <a:pathLst>
                <a:path extrusionOk="0" h="2056" w="400">
                  <a:moveTo>
                    <a:pt x="156" y="1"/>
                  </a:moveTo>
                  <a:cubicBezTo>
                    <a:pt x="156" y="1"/>
                    <a:pt x="155" y="1"/>
                    <a:pt x="155" y="1"/>
                  </a:cubicBezTo>
                  <a:cubicBezTo>
                    <a:pt x="58" y="5"/>
                    <a:pt x="0" y="469"/>
                    <a:pt x="23" y="1035"/>
                  </a:cubicBezTo>
                  <a:cubicBezTo>
                    <a:pt x="47" y="1601"/>
                    <a:pt x="143" y="2056"/>
                    <a:pt x="240" y="2056"/>
                  </a:cubicBezTo>
                  <a:cubicBezTo>
                    <a:pt x="241" y="2056"/>
                    <a:pt x="241" y="2056"/>
                    <a:pt x="241" y="2056"/>
                  </a:cubicBezTo>
                  <a:cubicBezTo>
                    <a:pt x="339" y="2051"/>
                    <a:pt x="399" y="1588"/>
                    <a:pt x="375" y="1020"/>
                  </a:cubicBezTo>
                  <a:cubicBezTo>
                    <a:pt x="352" y="455"/>
                    <a:pt x="253" y="1"/>
                    <a:pt x="156"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139"/>
            <p:cNvSpPr/>
            <p:nvPr/>
          </p:nvSpPr>
          <p:spPr>
            <a:xfrm>
              <a:off x="4319125" y="4403200"/>
              <a:ext cx="9925" cy="51400"/>
            </a:xfrm>
            <a:custGeom>
              <a:rect b="b" l="l" r="r" t="t"/>
              <a:pathLst>
                <a:path extrusionOk="0" h="2056" w="397">
                  <a:moveTo>
                    <a:pt x="160" y="1"/>
                  </a:moveTo>
                  <a:cubicBezTo>
                    <a:pt x="159" y="1"/>
                    <a:pt x="159" y="1"/>
                    <a:pt x="159" y="1"/>
                  </a:cubicBezTo>
                  <a:cubicBezTo>
                    <a:pt x="61" y="4"/>
                    <a:pt x="1" y="467"/>
                    <a:pt x="23" y="1034"/>
                  </a:cubicBezTo>
                  <a:cubicBezTo>
                    <a:pt x="45" y="1600"/>
                    <a:pt x="142" y="2056"/>
                    <a:pt x="239" y="2056"/>
                  </a:cubicBezTo>
                  <a:cubicBezTo>
                    <a:pt x="239" y="2056"/>
                    <a:pt x="239" y="2056"/>
                    <a:pt x="240" y="2056"/>
                  </a:cubicBezTo>
                  <a:cubicBezTo>
                    <a:pt x="336" y="2051"/>
                    <a:pt x="396" y="1588"/>
                    <a:pt x="375" y="1021"/>
                  </a:cubicBezTo>
                  <a:cubicBezTo>
                    <a:pt x="352" y="456"/>
                    <a:pt x="256" y="1"/>
                    <a:pt x="160"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139"/>
            <p:cNvSpPr/>
            <p:nvPr/>
          </p:nvSpPr>
          <p:spPr>
            <a:xfrm>
              <a:off x="4315350" y="4300475"/>
              <a:ext cx="9825" cy="51400"/>
            </a:xfrm>
            <a:custGeom>
              <a:rect b="b" l="l" r="r" t="t"/>
              <a:pathLst>
                <a:path extrusionOk="0" h="2056" w="393">
                  <a:moveTo>
                    <a:pt x="161" y="1"/>
                  </a:moveTo>
                  <a:cubicBezTo>
                    <a:pt x="161" y="1"/>
                    <a:pt x="161" y="1"/>
                    <a:pt x="160" y="1"/>
                  </a:cubicBezTo>
                  <a:cubicBezTo>
                    <a:pt x="63" y="4"/>
                    <a:pt x="0" y="467"/>
                    <a:pt x="21" y="1034"/>
                  </a:cubicBezTo>
                  <a:cubicBezTo>
                    <a:pt x="40" y="1599"/>
                    <a:pt x="135" y="2055"/>
                    <a:pt x="232" y="2055"/>
                  </a:cubicBezTo>
                  <a:cubicBezTo>
                    <a:pt x="232" y="2055"/>
                    <a:pt x="232" y="2055"/>
                    <a:pt x="233" y="2055"/>
                  </a:cubicBezTo>
                  <a:cubicBezTo>
                    <a:pt x="330" y="2052"/>
                    <a:pt x="393" y="1588"/>
                    <a:pt x="372" y="1022"/>
                  </a:cubicBezTo>
                  <a:cubicBezTo>
                    <a:pt x="353" y="457"/>
                    <a:pt x="258" y="1"/>
                    <a:pt x="161"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139"/>
            <p:cNvSpPr/>
            <p:nvPr/>
          </p:nvSpPr>
          <p:spPr>
            <a:xfrm>
              <a:off x="4312050" y="4197700"/>
              <a:ext cx="9675" cy="51450"/>
            </a:xfrm>
            <a:custGeom>
              <a:rect b="b" l="l" r="r" t="t"/>
              <a:pathLst>
                <a:path extrusionOk="0" h="2058" w="387">
                  <a:moveTo>
                    <a:pt x="164" y="1"/>
                  </a:moveTo>
                  <a:cubicBezTo>
                    <a:pt x="163" y="1"/>
                    <a:pt x="163" y="1"/>
                    <a:pt x="163" y="1"/>
                  </a:cubicBezTo>
                  <a:cubicBezTo>
                    <a:pt x="65" y="4"/>
                    <a:pt x="1" y="466"/>
                    <a:pt x="18" y="1034"/>
                  </a:cubicBezTo>
                  <a:cubicBezTo>
                    <a:pt x="35" y="1601"/>
                    <a:pt x="128" y="2057"/>
                    <a:pt x="224" y="2057"/>
                  </a:cubicBezTo>
                  <a:cubicBezTo>
                    <a:pt x="224" y="2057"/>
                    <a:pt x="224" y="2057"/>
                    <a:pt x="224" y="2057"/>
                  </a:cubicBezTo>
                  <a:cubicBezTo>
                    <a:pt x="322" y="2054"/>
                    <a:pt x="386" y="1591"/>
                    <a:pt x="369" y="1023"/>
                  </a:cubicBezTo>
                  <a:cubicBezTo>
                    <a:pt x="352" y="458"/>
                    <a:pt x="260" y="1"/>
                    <a:pt x="164"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139"/>
            <p:cNvSpPr/>
            <p:nvPr/>
          </p:nvSpPr>
          <p:spPr>
            <a:xfrm>
              <a:off x="4309225" y="4095000"/>
              <a:ext cx="9575" cy="51425"/>
            </a:xfrm>
            <a:custGeom>
              <a:rect b="b" l="l" r="r" t="t"/>
              <a:pathLst>
                <a:path extrusionOk="0" h="2057" w="383">
                  <a:moveTo>
                    <a:pt x="166" y="0"/>
                  </a:moveTo>
                  <a:cubicBezTo>
                    <a:pt x="166" y="0"/>
                    <a:pt x="166" y="0"/>
                    <a:pt x="165" y="0"/>
                  </a:cubicBezTo>
                  <a:cubicBezTo>
                    <a:pt x="68" y="4"/>
                    <a:pt x="0" y="465"/>
                    <a:pt x="15" y="1033"/>
                  </a:cubicBezTo>
                  <a:cubicBezTo>
                    <a:pt x="30" y="1599"/>
                    <a:pt x="121" y="2056"/>
                    <a:pt x="218" y="2056"/>
                  </a:cubicBezTo>
                  <a:cubicBezTo>
                    <a:pt x="218" y="2056"/>
                    <a:pt x="218" y="2056"/>
                    <a:pt x="218" y="2056"/>
                  </a:cubicBezTo>
                  <a:cubicBezTo>
                    <a:pt x="316" y="2054"/>
                    <a:pt x="383" y="1591"/>
                    <a:pt x="368" y="1024"/>
                  </a:cubicBezTo>
                  <a:cubicBezTo>
                    <a:pt x="352" y="458"/>
                    <a:pt x="262" y="0"/>
                    <a:pt x="166"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139"/>
            <p:cNvSpPr/>
            <p:nvPr/>
          </p:nvSpPr>
          <p:spPr>
            <a:xfrm>
              <a:off x="4306925" y="3992250"/>
              <a:ext cx="9400" cy="51400"/>
            </a:xfrm>
            <a:custGeom>
              <a:rect b="b" l="l" r="r" t="t"/>
              <a:pathLst>
                <a:path extrusionOk="0" h="2056" w="376">
                  <a:moveTo>
                    <a:pt x="167" y="0"/>
                  </a:moveTo>
                  <a:cubicBezTo>
                    <a:pt x="167" y="0"/>
                    <a:pt x="167" y="0"/>
                    <a:pt x="167" y="0"/>
                  </a:cubicBezTo>
                  <a:cubicBezTo>
                    <a:pt x="69" y="2"/>
                    <a:pt x="0" y="464"/>
                    <a:pt x="12" y="1031"/>
                  </a:cubicBezTo>
                  <a:cubicBezTo>
                    <a:pt x="24" y="1598"/>
                    <a:pt x="111" y="2056"/>
                    <a:pt x="208" y="2056"/>
                  </a:cubicBezTo>
                  <a:cubicBezTo>
                    <a:pt x="209" y="2056"/>
                    <a:pt x="209" y="2056"/>
                    <a:pt x="209" y="2056"/>
                  </a:cubicBezTo>
                  <a:cubicBezTo>
                    <a:pt x="306" y="2054"/>
                    <a:pt x="375" y="1591"/>
                    <a:pt x="364" y="1024"/>
                  </a:cubicBezTo>
                  <a:cubicBezTo>
                    <a:pt x="353" y="458"/>
                    <a:pt x="264" y="0"/>
                    <a:pt x="167"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139"/>
            <p:cNvSpPr/>
            <p:nvPr/>
          </p:nvSpPr>
          <p:spPr>
            <a:xfrm>
              <a:off x="4305150" y="3889500"/>
              <a:ext cx="9250" cy="51375"/>
            </a:xfrm>
            <a:custGeom>
              <a:rect b="b" l="l" r="r" t="t"/>
              <a:pathLst>
                <a:path extrusionOk="0" h="2055" w="370">
                  <a:moveTo>
                    <a:pt x="170" y="0"/>
                  </a:moveTo>
                  <a:cubicBezTo>
                    <a:pt x="170" y="0"/>
                    <a:pt x="170" y="0"/>
                    <a:pt x="170" y="0"/>
                  </a:cubicBezTo>
                  <a:cubicBezTo>
                    <a:pt x="72" y="0"/>
                    <a:pt x="1" y="463"/>
                    <a:pt x="10" y="1030"/>
                  </a:cubicBezTo>
                  <a:cubicBezTo>
                    <a:pt x="17" y="1596"/>
                    <a:pt x="103" y="2055"/>
                    <a:pt x="200" y="2055"/>
                  </a:cubicBezTo>
                  <a:cubicBezTo>
                    <a:pt x="200" y="2055"/>
                    <a:pt x="201" y="2055"/>
                    <a:pt x="201" y="2055"/>
                  </a:cubicBezTo>
                  <a:cubicBezTo>
                    <a:pt x="298" y="2054"/>
                    <a:pt x="369" y="1592"/>
                    <a:pt x="361" y="1025"/>
                  </a:cubicBezTo>
                  <a:cubicBezTo>
                    <a:pt x="352" y="459"/>
                    <a:pt x="267" y="0"/>
                    <a:pt x="170"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139"/>
            <p:cNvSpPr/>
            <p:nvPr/>
          </p:nvSpPr>
          <p:spPr>
            <a:xfrm>
              <a:off x="4303900" y="3786675"/>
              <a:ext cx="9125" cy="51425"/>
            </a:xfrm>
            <a:custGeom>
              <a:rect b="b" l="l" r="r" t="t"/>
              <a:pathLst>
                <a:path extrusionOk="0" h="2057" w="365">
                  <a:moveTo>
                    <a:pt x="172" y="1"/>
                  </a:moveTo>
                  <a:cubicBezTo>
                    <a:pt x="172" y="1"/>
                    <a:pt x="172" y="1"/>
                    <a:pt x="172" y="1"/>
                  </a:cubicBezTo>
                  <a:cubicBezTo>
                    <a:pt x="75" y="2"/>
                    <a:pt x="0" y="462"/>
                    <a:pt x="7" y="1031"/>
                  </a:cubicBezTo>
                  <a:cubicBezTo>
                    <a:pt x="12" y="1597"/>
                    <a:pt x="95" y="2056"/>
                    <a:pt x="192" y="2056"/>
                  </a:cubicBezTo>
                  <a:cubicBezTo>
                    <a:pt x="192" y="2056"/>
                    <a:pt x="192" y="2056"/>
                    <a:pt x="193" y="2056"/>
                  </a:cubicBezTo>
                  <a:cubicBezTo>
                    <a:pt x="290" y="2055"/>
                    <a:pt x="364" y="1594"/>
                    <a:pt x="358" y="1026"/>
                  </a:cubicBezTo>
                  <a:cubicBezTo>
                    <a:pt x="352" y="460"/>
                    <a:pt x="269" y="1"/>
                    <a:pt x="172"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139"/>
            <p:cNvSpPr/>
            <p:nvPr/>
          </p:nvSpPr>
          <p:spPr>
            <a:xfrm>
              <a:off x="4303200" y="3683900"/>
              <a:ext cx="8950" cy="51400"/>
            </a:xfrm>
            <a:custGeom>
              <a:rect b="b" l="l" r="r" t="t"/>
              <a:pathLst>
                <a:path extrusionOk="0" h="2056" w="358">
                  <a:moveTo>
                    <a:pt x="174" y="0"/>
                  </a:moveTo>
                  <a:cubicBezTo>
                    <a:pt x="77" y="0"/>
                    <a:pt x="0" y="462"/>
                    <a:pt x="3" y="1029"/>
                  </a:cubicBezTo>
                  <a:cubicBezTo>
                    <a:pt x="7" y="1597"/>
                    <a:pt x="88" y="2056"/>
                    <a:pt x="185" y="2056"/>
                  </a:cubicBezTo>
                  <a:cubicBezTo>
                    <a:pt x="281" y="2055"/>
                    <a:pt x="358" y="1594"/>
                    <a:pt x="356" y="1027"/>
                  </a:cubicBezTo>
                  <a:cubicBezTo>
                    <a:pt x="352" y="460"/>
                    <a:pt x="271" y="0"/>
                    <a:pt x="174"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139"/>
            <p:cNvSpPr/>
            <p:nvPr/>
          </p:nvSpPr>
          <p:spPr>
            <a:xfrm>
              <a:off x="4303050" y="3581125"/>
              <a:ext cx="8825" cy="51400"/>
            </a:xfrm>
            <a:custGeom>
              <a:rect b="b" l="l" r="r" t="t"/>
              <a:pathLst>
                <a:path extrusionOk="0" h="2056" w="353">
                  <a:moveTo>
                    <a:pt x="177" y="0"/>
                  </a:moveTo>
                  <a:cubicBezTo>
                    <a:pt x="81" y="0"/>
                    <a:pt x="1" y="460"/>
                    <a:pt x="1" y="1028"/>
                  </a:cubicBezTo>
                  <a:cubicBezTo>
                    <a:pt x="1" y="1595"/>
                    <a:pt x="78" y="2056"/>
                    <a:pt x="176" y="2056"/>
                  </a:cubicBezTo>
                  <a:cubicBezTo>
                    <a:pt x="273" y="2056"/>
                    <a:pt x="353" y="1595"/>
                    <a:pt x="353" y="1028"/>
                  </a:cubicBezTo>
                  <a:cubicBezTo>
                    <a:pt x="353" y="460"/>
                    <a:pt x="274" y="0"/>
                    <a:pt x="177"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139"/>
            <p:cNvSpPr/>
            <p:nvPr/>
          </p:nvSpPr>
          <p:spPr>
            <a:xfrm>
              <a:off x="4303325" y="3478300"/>
              <a:ext cx="9000" cy="51425"/>
            </a:xfrm>
            <a:custGeom>
              <a:rect b="b" l="l" r="r" t="t"/>
              <a:pathLst>
                <a:path extrusionOk="0" h="2057" w="360">
                  <a:moveTo>
                    <a:pt x="185" y="1"/>
                  </a:moveTo>
                  <a:cubicBezTo>
                    <a:pt x="89" y="1"/>
                    <a:pt x="7" y="460"/>
                    <a:pt x="4" y="1027"/>
                  </a:cubicBezTo>
                  <a:cubicBezTo>
                    <a:pt x="0" y="1596"/>
                    <a:pt x="76" y="2056"/>
                    <a:pt x="173" y="2056"/>
                  </a:cubicBezTo>
                  <a:cubicBezTo>
                    <a:pt x="173" y="2056"/>
                    <a:pt x="174" y="2056"/>
                    <a:pt x="174" y="2056"/>
                  </a:cubicBezTo>
                  <a:cubicBezTo>
                    <a:pt x="271" y="2056"/>
                    <a:pt x="352" y="1596"/>
                    <a:pt x="355" y="1030"/>
                  </a:cubicBezTo>
                  <a:cubicBezTo>
                    <a:pt x="359" y="462"/>
                    <a:pt x="283" y="1"/>
                    <a:pt x="185"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139"/>
            <p:cNvSpPr/>
            <p:nvPr/>
          </p:nvSpPr>
          <p:spPr>
            <a:xfrm>
              <a:off x="4304125" y="3375525"/>
              <a:ext cx="9175" cy="51400"/>
            </a:xfrm>
            <a:custGeom>
              <a:rect b="b" l="l" r="r" t="t"/>
              <a:pathLst>
                <a:path extrusionOk="0" h="2056" w="367">
                  <a:moveTo>
                    <a:pt x="195" y="0"/>
                  </a:moveTo>
                  <a:cubicBezTo>
                    <a:pt x="98" y="0"/>
                    <a:pt x="14" y="459"/>
                    <a:pt x="7" y="1026"/>
                  </a:cubicBezTo>
                  <a:cubicBezTo>
                    <a:pt x="1" y="1594"/>
                    <a:pt x="74" y="2055"/>
                    <a:pt x="172" y="2056"/>
                  </a:cubicBezTo>
                  <a:cubicBezTo>
                    <a:pt x="172" y="2056"/>
                    <a:pt x="172" y="2056"/>
                    <a:pt x="172" y="2056"/>
                  </a:cubicBezTo>
                  <a:cubicBezTo>
                    <a:pt x="269" y="2056"/>
                    <a:pt x="353" y="1597"/>
                    <a:pt x="360" y="1030"/>
                  </a:cubicBezTo>
                  <a:cubicBezTo>
                    <a:pt x="366" y="463"/>
                    <a:pt x="293" y="1"/>
                    <a:pt x="195" y="0"/>
                  </a:cubicBezTo>
                  <a:cubicBezTo>
                    <a:pt x="195" y="0"/>
                    <a:pt x="195" y="0"/>
                    <a:pt x="195"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139"/>
            <p:cNvSpPr/>
            <p:nvPr/>
          </p:nvSpPr>
          <p:spPr>
            <a:xfrm>
              <a:off x="4305550" y="3272775"/>
              <a:ext cx="9275" cy="51375"/>
            </a:xfrm>
            <a:custGeom>
              <a:rect b="b" l="l" r="r" t="t"/>
              <a:pathLst>
                <a:path extrusionOk="0" h="2055" w="371">
                  <a:moveTo>
                    <a:pt x="203" y="0"/>
                  </a:moveTo>
                  <a:cubicBezTo>
                    <a:pt x="106" y="0"/>
                    <a:pt x="20" y="458"/>
                    <a:pt x="10" y="1025"/>
                  </a:cubicBezTo>
                  <a:cubicBezTo>
                    <a:pt x="0" y="1592"/>
                    <a:pt x="71" y="2053"/>
                    <a:pt x="168" y="2055"/>
                  </a:cubicBezTo>
                  <a:cubicBezTo>
                    <a:pt x="168" y="2055"/>
                    <a:pt x="168" y="2055"/>
                    <a:pt x="168" y="2055"/>
                  </a:cubicBezTo>
                  <a:cubicBezTo>
                    <a:pt x="265" y="2055"/>
                    <a:pt x="352" y="1596"/>
                    <a:pt x="361" y="1030"/>
                  </a:cubicBezTo>
                  <a:cubicBezTo>
                    <a:pt x="371" y="464"/>
                    <a:pt x="301" y="2"/>
                    <a:pt x="203" y="0"/>
                  </a:cubicBezTo>
                  <a:cubicBezTo>
                    <a:pt x="203" y="0"/>
                    <a:pt x="203" y="0"/>
                    <a:pt x="203"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139"/>
            <p:cNvSpPr/>
            <p:nvPr/>
          </p:nvSpPr>
          <p:spPr>
            <a:xfrm>
              <a:off x="4307450" y="3169950"/>
              <a:ext cx="9425" cy="51450"/>
            </a:xfrm>
            <a:custGeom>
              <a:rect b="b" l="l" r="r" t="t"/>
              <a:pathLst>
                <a:path extrusionOk="0" h="2058" w="377">
                  <a:moveTo>
                    <a:pt x="211" y="1"/>
                  </a:moveTo>
                  <a:cubicBezTo>
                    <a:pt x="114" y="1"/>
                    <a:pt x="26" y="458"/>
                    <a:pt x="13" y="1025"/>
                  </a:cubicBezTo>
                  <a:cubicBezTo>
                    <a:pt x="1" y="1593"/>
                    <a:pt x="70" y="2055"/>
                    <a:pt x="167" y="2057"/>
                  </a:cubicBezTo>
                  <a:cubicBezTo>
                    <a:pt x="167" y="2057"/>
                    <a:pt x="168" y="2057"/>
                    <a:pt x="168" y="2057"/>
                  </a:cubicBezTo>
                  <a:cubicBezTo>
                    <a:pt x="264" y="2057"/>
                    <a:pt x="353" y="1599"/>
                    <a:pt x="365" y="1033"/>
                  </a:cubicBezTo>
                  <a:cubicBezTo>
                    <a:pt x="377" y="465"/>
                    <a:pt x="308" y="3"/>
                    <a:pt x="212" y="1"/>
                  </a:cubicBezTo>
                  <a:cubicBezTo>
                    <a:pt x="211" y="1"/>
                    <a:pt x="211" y="1"/>
                    <a:pt x="211"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139"/>
            <p:cNvSpPr/>
            <p:nvPr/>
          </p:nvSpPr>
          <p:spPr>
            <a:xfrm>
              <a:off x="4310075" y="3067100"/>
              <a:ext cx="9800" cy="51425"/>
            </a:xfrm>
            <a:custGeom>
              <a:rect b="b" l="l" r="r" t="t"/>
              <a:pathLst>
                <a:path extrusionOk="0" h="2057" w="392">
                  <a:moveTo>
                    <a:pt x="231" y="0"/>
                  </a:moveTo>
                  <a:cubicBezTo>
                    <a:pt x="135" y="0"/>
                    <a:pt x="41" y="456"/>
                    <a:pt x="21" y="1023"/>
                  </a:cubicBezTo>
                  <a:cubicBezTo>
                    <a:pt x="1" y="1591"/>
                    <a:pt x="63" y="2055"/>
                    <a:pt x="161" y="2057"/>
                  </a:cubicBezTo>
                  <a:cubicBezTo>
                    <a:pt x="161" y="2057"/>
                    <a:pt x="161" y="2057"/>
                    <a:pt x="162" y="2057"/>
                  </a:cubicBezTo>
                  <a:cubicBezTo>
                    <a:pt x="259" y="2057"/>
                    <a:pt x="353" y="1601"/>
                    <a:pt x="372" y="1036"/>
                  </a:cubicBezTo>
                  <a:cubicBezTo>
                    <a:pt x="392" y="468"/>
                    <a:pt x="329" y="5"/>
                    <a:pt x="232" y="0"/>
                  </a:cubicBezTo>
                  <a:cubicBezTo>
                    <a:pt x="232" y="0"/>
                    <a:pt x="231" y="0"/>
                    <a:pt x="231"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139"/>
            <p:cNvSpPr/>
            <p:nvPr/>
          </p:nvSpPr>
          <p:spPr>
            <a:xfrm>
              <a:off x="4314525" y="2964400"/>
              <a:ext cx="10525" cy="51350"/>
            </a:xfrm>
            <a:custGeom>
              <a:rect b="b" l="l" r="r" t="t"/>
              <a:pathLst>
                <a:path extrusionOk="0" h="2054" w="421">
                  <a:moveTo>
                    <a:pt x="270" y="0"/>
                  </a:moveTo>
                  <a:cubicBezTo>
                    <a:pt x="173" y="0"/>
                    <a:pt x="69" y="453"/>
                    <a:pt x="34" y="1016"/>
                  </a:cubicBezTo>
                  <a:cubicBezTo>
                    <a:pt x="1" y="1585"/>
                    <a:pt x="52" y="2048"/>
                    <a:pt x="149" y="2054"/>
                  </a:cubicBezTo>
                  <a:cubicBezTo>
                    <a:pt x="150" y="2054"/>
                    <a:pt x="150" y="2054"/>
                    <a:pt x="150" y="2054"/>
                  </a:cubicBezTo>
                  <a:cubicBezTo>
                    <a:pt x="247" y="2054"/>
                    <a:pt x="352" y="1600"/>
                    <a:pt x="386" y="1038"/>
                  </a:cubicBezTo>
                  <a:cubicBezTo>
                    <a:pt x="420" y="471"/>
                    <a:pt x="370" y="7"/>
                    <a:pt x="272" y="0"/>
                  </a:cubicBezTo>
                  <a:cubicBezTo>
                    <a:pt x="272" y="0"/>
                    <a:pt x="271" y="0"/>
                    <a:pt x="270"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139"/>
            <p:cNvSpPr/>
            <p:nvPr/>
          </p:nvSpPr>
          <p:spPr>
            <a:xfrm>
              <a:off x="4322050" y="2861975"/>
              <a:ext cx="11550" cy="51175"/>
            </a:xfrm>
            <a:custGeom>
              <a:rect b="b" l="l" r="r" t="t"/>
              <a:pathLst>
                <a:path extrusionOk="0" h="2047" w="462">
                  <a:moveTo>
                    <a:pt x="329" y="1"/>
                  </a:moveTo>
                  <a:cubicBezTo>
                    <a:pt x="232" y="1"/>
                    <a:pt x="111" y="447"/>
                    <a:pt x="56" y="1007"/>
                  </a:cubicBezTo>
                  <a:cubicBezTo>
                    <a:pt x="0" y="1573"/>
                    <a:pt x="34" y="2038"/>
                    <a:pt x="130" y="2047"/>
                  </a:cubicBezTo>
                  <a:cubicBezTo>
                    <a:pt x="131" y="2047"/>
                    <a:pt x="132" y="2047"/>
                    <a:pt x="133" y="2047"/>
                  </a:cubicBezTo>
                  <a:cubicBezTo>
                    <a:pt x="230" y="2047"/>
                    <a:pt x="351" y="1600"/>
                    <a:pt x="407" y="1041"/>
                  </a:cubicBezTo>
                  <a:cubicBezTo>
                    <a:pt x="462" y="478"/>
                    <a:pt x="428" y="12"/>
                    <a:pt x="332" y="1"/>
                  </a:cubicBezTo>
                  <a:cubicBezTo>
                    <a:pt x="331" y="1"/>
                    <a:pt x="330" y="1"/>
                    <a:pt x="329"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139"/>
            <p:cNvSpPr/>
            <p:nvPr/>
          </p:nvSpPr>
          <p:spPr>
            <a:xfrm>
              <a:off x="4333000" y="2785900"/>
              <a:ext cx="10725" cy="25175"/>
            </a:xfrm>
            <a:custGeom>
              <a:rect b="b" l="l" r="r" t="t"/>
              <a:pathLst>
                <a:path extrusionOk="0" h="1007" w="429">
                  <a:moveTo>
                    <a:pt x="276" y="1"/>
                  </a:moveTo>
                  <a:cubicBezTo>
                    <a:pt x="182" y="1"/>
                    <a:pt x="78" y="209"/>
                    <a:pt x="40" y="479"/>
                  </a:cubicBezTo>
                  <a:cubicBezTo>
                    <a:pt x="0" y="757"/>
                    <a:pt x="47" y="993"/>
                    <a:pt x="143" y="1006"/>
                  </a:cubicBezTo>
                  <a:cubicBezTo>
                    <a:pt x="146" y="1006"/>
                    <a:pt x="148" y="1006"/>
                    <a:pt x="151" y="1006"/>
                  </a:cubicBezTo>
                  <a:cubicBezTo>
                    <a:pt x="246" y="1006"/>
                    <a:pt x="350" y="798"/>
                    <a:pt x="388" y="529"/>
                  </a:cubicBezTo>
                  <a:cubicBezTo>
                    <a:pt x="428" y="252"/>
                    <a:pt x="382" y="17"/>
                    <a:pt x="285" y="2"/>
                  </a:cubicBezTo>
                  <a:cubicBezTo>
                    <a:pt x="282" y="1"/>
                    <a:pt x="279" y="1"/>
                    <a:pt x="276"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139"/>
            <p:cNvSpPr/>
            <p:nvPr/>
          </p:nvSpPr>
          <p:spPr>
            <a:xfrm>
              <a:off x="3983100" y="5084350"/>
              <a:ext cx="450125" cy="75000"/>
            </a:xfrm>
            <a:custGeom>
              <a:rect b="b" l="l" r="r" t="t"/>
              <a:pathLst>
                <a:path extrusionOk="0" h="3000" w="18005">
                  <a:moveTo>
                    <a:pt x="17863" y="0"/>
                  </a:moveTo>
                  <a:lnTo>
                    <a:pt x="0" y="94"/>
                  </a:lnTo>
                  <a:lnTo>
                    <a:pt x="0" y="2707"/>
                  </a:lnTo>
                  <a:lnTo>
                    <a:pt x="18005" y="3000"/>
                  </a:lnTo>
                  <a:lnTo>
                    <a:pt x="17863" y="0"/>
                  </a:ln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139"/>
            <p:cNvSpPr/>
            <p:nvPr/>
          </p:nvSpPr>
          <p:spPr>
            <a:xfrm>
              <a:off x="5144275" y="5085625"/>
              <a:ext cx="10950" cy="25075"/>
            </a:xfrm>
            <a:custGeom>
              <a:rect b="b" l="l" r="r" t="t"/>
              <a:pathLst>
                <a:path extrusionOk="0" h="1003" w="438">
                  <a:moveTo>
                    <a:pt x="148" y="1"/>
                  </a:moveTo>
                  <a:cubicBezTo>
                    <a:pt x="144" y="1"/>
                    <a:pt x="141" y="1"/>
                    <a:pt x="138" y="1"/>
                  </a:cubicBezTo>
                  <a:cubicBezTo>
                    <a:pt x="42" y="18"/>
                    <a:pt x="1" y="253"/>
                    <a:pt x="46" y="530"/>
                  </a:cubicBezTo>
                  <a:cubicBezTo>
                    <a:pt x="89" y="797"/>
                    <a:pt x="197" y="1003"/>
                    <a:pt x="290" y="1003"/>
                  </a:cubicBezTo>
                  <a:cubicBezTo>
                    <a:pt x="294" y="1003"/>
                    <a:pt x="297" y="1003"/>
                    <a:pt x="300" y="1002"/>
                  </a:cubicBezTo>
                  <a:cubicBezTo>
                    <a:pt x="396" y="987"/>
                    <a:pt x="437" y="750"/>
                    <a:pt x="393" y="474"/>
                  </a:cubicBezTo>
                  <a:cubicBezTo>
                    <a:pt x="349" y="206"/>
                    <a:pt x="242" y="1"/>
                    <a:pt x="148"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139"/>
            <p:cNvSpPr/>
            <p:nvPr/>
          </p:nvSpPr>
          <p:spPr>
            <a:xfrm>
              <a:off x="5129075" y="4987100"/>
              <a:ext cx="13150" cy="49300"/>
            </a:xfrm>
            <a:custGeom>
              <a:rect b="b" l="l" r="r" t="t"/>
              <a:pathLst>
                <a:path extrusionOk="0" h="1972" w="526">
                  <a:moveTo>
                    <a:pt x="107" y="0"/>
                  </a:moveTo>
                  <a:cubicBezTo>
                    <a:pt x="105" y="0"/>
                    <a:pt x="103" y="0"/>
                    <a:pt x="102" y="1"/>
                  </a:cubicBezTo>
                  <a:cubicBezTo>
                    <a:pt x="6" y="17"/>
                    <a:pt x="0" y="470"/>
                    <a:pt x="90" y="1014"/>
                  </a:cubicBezTo>
                  <a:cubicBezTo>
                    <a:pt x="177" y="1549"/>
                    <a:pt x="324" y="1971"/>
                    <a:pt x="420" y="1971"/>
                  </a:cubicBezTo>
                  <a:cubicBezTo>
                    <a:pt x="422" y="1971"/>
                    <a:pt x="423" y="1971"/>
                    <a:pt x="425" y="1971"/>
                  </a:cubicBezTo>
                  <a:cubicBezTo>
                    <a:pt x="520" y="1956"/>
                    <a:pt x="525" y="1502"/>
                    <a:pt x="437" y="957"/>
                  </a:cubicBezTo>
                  <a:cubicBezTo>
                    <a:pt x="349" y="423"/>
                    <a:pt x="203" y="0"/>
                    <a:pt x="107"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139"/>
            <p:cNvSpPr/>
            <p:nvPr/>
          </p:nvSpPr>
          <p:spPr>
            <a:xfrm>
              <a:off x="5112825" y="4888575"/>
              <a:ext cx="13225" cy="49275"/>
            </a:xfrm>
            <a:custGeom>
              <a:rect b="b" l="l" r="r" t="t"/>
              <a:pathLst>
                <a:path extrusionOk="0" h="1971" w="529">
                  <a:moveTo>
                    <a:pt x="107" y="1"/>
                  </a:moveTo>
                  <a:cubicBezTo>
                    <a:pt x="105" y="1"/>
                    <a:pt x="103" y="1"/>
                    <a:pt x="101" y="1"/>
                  </a:cubicBezTo>
                  <a:cubicBezTo>
                    <a:pt x="5" y="17"/>
                    <a:pt x="1" y="470"/>
                    <a:pt x="90" y="1015"/>
                  </a:cubicBezTo>
                  <a:cubicBezTo>
                    <a:pt x="179" y="1549"/>
                    <a:pt x="326" y="1971"/>
                    <a:pt x="422" y="1971"/>
                  </a:cubicBezTo>
                  <a:cubicBezTo>
                    <a:pt x="424" y="1971"/>
                    <a:pt x="426" y="1971"/>
                    <a:pt x="428" y="1970"/>
                  </a:cubicBezTo>
                  <a:cubicBezTo>
                    <a:pt x="523" y="1955"/>
                    <a:pt x="528" y="1501"/>
                    <a:pt x="438" y="958"/>
                  </a:cubicBezTo>
                  <a:cubicBezTo>
                    <a:pt x="349" y="424"/>
                    <a:pt x="203" y="1"/>
                    <a:pt x="107"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139"/>
            <p:cNvSpPr/>
            <p:nvPr/>
          </p:nvSpPr>
          <p:spPr>
            <a:xfrm>
              <a:off x="5096425" y="4790100"/>
              <a:ext cx="13250" cy="49275"/>
            </a:xfrm>
            <a:custGeom>
              <a:rect b="b" l="l" r="r" t="t"/>
              <a:pathLst>
                <a:path extrusionOk="0" h="1971" w="530">
                  <a:moveTo>
                    <a:pt x="105" y="0"/>
                  </a:moveTo>
                  <a:cubicBezTo>
                    <a:pt x="104" y="0"/>
                    <a:pt x="102" y="0"/>
                    <a:pt x="100" y="1"/>
                  </a:cubicBezTo>
                  <a:cubicBezTo>
                    <a:pt x="5" y="17"/>
                    <a:pt x="1" y="470"/>
                    <a:pt x="91" y="1013"/>
                  </a:cubicBezTo>
                  <a:cubicBezTo>
                    <a:pt x="181" y="1549"/>
                    <a:pt x="328" y="1970"/>
                    <a:pt x="425" y="1970"/>
                  </a:cubicBezTo>
                  <a:cubicBezTo>
                    <a:pt x="426" y="1970"/>
                    <a:pt x="428" y="1970"/>
                    <a:pt x="430" y="1970"/>
                  </a:cubicBezTo>
                  <a:cubicBezTo>
                    <a:pt x="525" y="1955"/>
                    <a:pt x="529" y="1501"/>
                    <a:pt x="438" y="956"/>
                  </a:cubicBezTo>
                  <a:cubicBezTo>
                    <a:pt x="349" y="422"/>
                    <a:pt x="202" y="0"/>
                    <a:pt x="105"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139"/>
            <p:cNvSpPr/>
            <p:nvPr/>
          </p:nvSpPr>
          <p:spPr>
            <a:xfrm>
              <a:off x="5079875" y="4691625"/>
              <a:ext cx="13275" cy="49250"/>
            </a:xfrm>
            <a:custGeom>
              <a:rect b="b" l="l" r="r" t="t"/>
              <a:pathLst>
                <a:path extrusionOk="0" h="1970" w="531">
                  <a:moveTo>
                    <a:pt x="105" y="1"/>
                  </a:moveTo>
                  <a:cubicBezTo>
                    <a:pt x="103" y="1"/>
                    <a:pt x="101" y="1"/>
                    <a:pt x="100" y="1"/>
                  </a:cubicBezTo>
                  <a:cubicBezTo>
                    <a:pt x="4" y="18"/>
                    <a:pt x="0" y="470"/>
                    <a:pt x="92" y="1014"/>
                  </a:cubicBezTo>
                  <a:cubicBezTo>
                    <a:pt x="182" y="1548"/>
                    <a:pt x="331" y="1970"/>
                    <a:pt x="427" y="1970"/>
                  </a:cubicBezTo>
                  <a:cubicBezTo>
                    <a:pt x="429" y="1970"/>
                    <a:pt x="431" y="1970"/>
                    <a:pt x="432" y="1969"/>
                  </a:cubicBezTo>
                  <a:cubicBezTo>
                    <a:pt x="528" y="1954"/>
                    <a:pt x="531" y="1500"/>
                    <a:pt x="439" y="957"/>
                  </a:cubicBezTo>
                  <a:cubicBezTo>
                    <a:pt x="350" y="422"/>
                    <a:pt x="201" y="1"/>
                    <a:pt x="105"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139"/>
            <p:cNvSpPr/>
            <p:nvPr/>
          </p:nvSpPr>
          <p:spPr>
            <a:xfrm>
              <a:off x="5063175" y="4593200"/>
              <a:ext cx="13325" cy="49225"/>
            </a:xfrm>
            <a:custGeom>
              <a:rect b="b" l="l" r="r" t="t"/>
              <a:pathLst>
                <a:path extrusionOk="0" h="1969" w="533">
                  <a:moveTo>
                    <a:pt x="104" y="1"/>
                  </a:moveTo>
                  <a:cubicBezTo>
                    <a:pt x="102" y="1"/>
                    <a:pt x="100" y="1"/>
                    <a:pt x="99" y="1"/>
                  </a:cubicBezTo>
                  <a:cubicBezTo>
                    <a:pt x="3" y="17"/>
                    <a:pt x="0" y="470"/>
                    <a:pt x="93" y="1014"/>
                  </a:cubicBezTo>
                  <a:cubicBezTo>
                    <a:pt x="184" y="1547"/>
                    <a:pt x="333" y="1969"/>
                    <a:pt x="428" y="1969"/>
                  </a:cubicBezTo>
                  <a:cubicBezTo>
                    <a:pt x="430" y="1969"/>
                    <a:pt x="432" y="1968"/>
                    <a:pt x="434" y="1968"/>
                  </a:cubicBezTo>
                  <a:cubicBezTo>
                    <a:pt x="530" y="1953"/>
                    <a:pt x="533" y="1499"/>
                    <a:pt x="440" y="955"/>
                  </a:cubicBezTo>
                  <a:cubicBezTo>
                    <a:pt x="349" y="422"/>
                    <a:pt x="200" y="1"/>
                    <a:pt x="104"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139"/>
            <p:cNvSpPr/>
            <p:nvPr/>
          </p:nvSpPr>
          <p:spPr>
            <a:xfrm>
              <a:off x="5046300" y="4494775"/>
              <a:ext cx="13375" cy="49250"/>
            </a:xfrm>
            <a:custGeom>
              <a:rect b="b" l="l" r="r" t="t"/>
              <a:pathLst>
                <a:path extrusionOk="0" h="1970" w="535">
                  <a:moveTo>
                    <a:pt x="104" y="0"/>
                  </a:moveTo>
                  <a:cubicBezTo>
                    <a:pt x="103" y="0"/>
                    <a:pt x="101" y="0"/>
                    <a:pt x="99" y="1"/>
                  </a:cubicBezTo>
                  <a:cubicBezTo>
                    <a:pt x="3" y="18"/>
                    <a:pt x="1" y="471"/>
                    <a:pt x="95" y="1015"/>
                  </a:cubicBezTo>
                  <a:cubicBezTo>
                    <a:pt x="186" y="1548"/>
                    <a:pt x="336" y="1969"/>
                    <a:pt x="432" y="1969"/>
                  </a:cubicBezTo>
                  <a:cubicBezTo>
                    <a:pt x="434" y="1969"/>
                    <a:pt x="436" y="1969"/>
                    <a:pt x="437" y="1969"/>
                  </a:cubicBezTo>
                  <a:cubicBezTo>
                    <a:pt x="533" y="1953"/>
                    <a:pt x="535" y="1499"/>
                    <a:pt x="442" y="955"/>
                  </a:cubicBezTo>
                  <a:cubicBezTo>
                    <a:pt x="349" y="422"/>
                    <a:pt x="200" y="0"/>
                    <a:pt x="104"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139"/>
            <p:cNvSpPr/>
            <p:nvPr/>
          </p:nvSpPr>
          <p:spPr>
            <a:xfrm>
              <a:off x="5029300" y="4396400"/>
              <a:ext cx="13400" cy="49225"/>
            </a:xfrm>
            <a:custGeom>
              <a:rect b="b" l="l" r="r" t="t"/>
              <a:pathLst>
                <a:path extrusionOk="0" h="1969" w="536">
                  <a:moveTo>
                    <a:pt x="103" y="0"/>
                  </a:moveTo>
                  <a:cubicBezTo>
                    <a:pt x="101" y="0"/>
                    <a:pt x="99" y="0"/>
                    <a:pt x="97" y="1"/>
                  </a:cubicBezTo>
                  <a:cubicBezTo>
                    <a:pt x="2" y="18"/>
                    <a:pt x="1" y="471"/>
                    <a:pt x="95" y="1014"/>
                  </a:cubicBezTo>
                  <a:cubicBezTo>
                    <a:pt x="187" y="1547"/>
                    <a:pt x="338" y="1968"/>
                    <a:pt x="433" y="1968"/>
                  </a:cubicBezTo>
                  <a:cubicBezTo>
                    <a:pt x="435" y="1968"/>
                    <a:pt x="437" y="1968"/>
                    <a:pt x="439" y="1968"/>
                  </a:cubicBezTo>
                  <a:cubicBezTo>
                    <a:pt x="535" y="1951"/>
                    <a:pt x="536" y="1497"/>
                    <a:pt x="442" y="955"/>
                  </a:cubicBezTo>
                  <a:cubicBezTo>
                    <a:pt x="350" y="421"/>
                    <a:pt x="199" y="0"/>
                    <a:pt x="103"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139"/>
            <p:cNvSpPr/>
            <p:nvPr/>
          </p:nvSpPr>
          <p:spPr>
            <a:xfrm>
              <a:off x="5012125" y="4298050"/>
              <a:ext cx="13450" cy="49175"/>
            </a:xfrm>
            <a:custGeom>
              <a:rect b="b" l="l" r="r" t="t"/>
              <a:pathLst>
                <a:path extrusionOk="0" h="1967" w="538">
                  <a:moveTo>
                    <a:pt x="103" y="0"/>
                  </a:moveTo>
                  <a:cubicBezTo>
                    <a:pt x="101" y="0"/>
                    <a:pt x="99" y="0"/>
                    <a:pt x="97" y="1"/>
                  </a:cubicBezTo>
                  <a:cubicBezTo>
                    <a:pt x="2" y="18"/>
                    <a:pt x="1" y="471"/>
                    <a:pt x="96" y="1013"/>
                  </a:cubicBezTo>
                  <a:cubicBezTo>
                    <a:pt x="189" y="1547"/>
                    <a:pt x="340" y="1967"/>
                    <a:pt x="436" y="1967"/>
                  </a:cubicBezTo>
                  <a:cubicBezTo>
                    <a:pt x="438" y="1967"/>
                    <a:pt x="440" y="1967"/>
                    <a:pt x="442" y="1967"/>
                  </a:cubicBezTo>
                  <a:cubicBezTo>
                    <a:pt x="538" y="1950"/>
                    <a:pt x="538" y="1496"/>
                    <a:pt x="443" y="954"/>
                  </a:cubicBezTo>
                  <a:cubicBezTo>
                    <a:pt x="349" y="421"/>
                    <a:pt x="199" y="0"/>
                    <a:pt x="103"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139"/>
            <p:cNvSpPr/>
            <p:nvPr/>
          </p:nvSpPr>
          <p:spPr>
            <a:xfrm>
              <a:off x="4994800" y="4199725"/>
              <a:ext cx="13525" cy="49175"/>
            </a:xfrm>
            <a:custGeom>
              <a:rect b="b" l="l" r="r" t="t"/>
              <a:pathLst>
                <a:path extrusionOk="0" h="1967" w="541">
                  <a:moveTo>
                    <a:pt x="103" y="0"/>
                  </a:moveTo>
                  <a:cubicBezTo>
                    <a:pt x="101" y="0"/>
                    <a:pt x="99" y="0"/>
                    <a:pt x="97" y="1"/>
                  </a:cubicBezTo>
                  <a:cubicBezTo>
                    <a:pt x="1" y="17"/>
                    <a:pt x="1" y="471"/>
                    <a:pt x="97" y="1013"/>
                  </a:cubicBezTo>
                  <a:cubicBezTo>
                    <a:pt x="191" y="1547"/>
                    <a:pt x="342" y="1967"/>
                    <a:pt x="439" y="1967"/>
                  </a:cubicBezTo>
                  <a:cubicBezTo>
                    <a:pt x="440" y="1967"/>
                    <a:pt x="442" y="1967"/>
                    <a:pt x="444" y="1967"/>
                  </a:cubicBezTo>
                  <a:cubicBezTo>
                    <a:pt x="540" y="1950"/>
                    <a:pt x="540" y="1495"/>
                    <a:pt x="444" y="953"/>
                  </a:cubicBezTo>
                  <a:cubicBezTo>
                    <a:pt x="350" y="421"/>
                    <a:pt x="198" y="0"/>
                    <a:pt x="103"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139"/>
            <p:cNvSpPr/>
            <p:nvPr/>
          </p:nvSpPr>
          <p:spPr>
            <a:xfrm>
              <a:off x="4977325" y="4101400"/>
              <a:ext cx="13550" cy="49225"/>
            </a:xfrm>
            <a:custGeom>
              <a:rect b="b" l="l" r="r" t="t"/>
              <a:pathLst>
                <a:path extrusionOk="0" h="1969" w="542">
                  <a:moveTo>
                    <a:pt x="101" y="0"/>
                  </a:moveTo>
                  <a:cubicBezTo>
                    <a:pt x="99" y="0"/>
                    <a:pt x="97" y="0"/>
                    <a:pt x="96" y="1"/>
                  </a:cubicBezTo>
                  <a:cubicBezTo>
                    <a:pt x="1" y="18"/>
                    <a:pt x="2" y="472"/>
                    <a:pt x="98" y="1015"/>
                  </a:cubicBezTo>
                  <a:cubicBezTo>
                    <a:pt x="193" y="1548"/>
                    <a:pt x="345" y="1968"/>
                    <a:pt x="442" y="1968"/>
                  </a:cubicBezTo>
                  <a:cubicBezTo>
                    <a:pt x="443" y="1968"/>
                    <a:pt x="445" y="1968"/>
                    <a:pt x="447" y="1968"/>
                  </a:cubicBezTo>
                  <a:cubicBezTo>
                    <a:pt x="542" y="1950"/>
                    <a:pt x="542" y="1495"/>
                    <a:pt x="445" y="953"/>
                  </a:cubicBezTo>
                  <a:cubicBezTo>
                    <a:pt x="349" y="420"/>
                    <a:pt x="198" y="0"/>
                    <a:pt x="101"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139"/>
            <p:cNvSpPr/>
            <p:nvPr/>
          </p:nvSpPr>
          <p:spPr>
            <a:xfrm>
              <a:off x="4959675" y="4003125"/>
              <a:ext cx="13650" cy="49200"/>
            </a:xfrm>
            <a:custGeom>
              <a:rect b="b" l="l" r="r" t="t"/>
              <a:pathLst>
                <a:path extrusionOk="0" h="1968" w="546">
                  <a:moveTo>
                    <a:pt x="102" y="0"/>
                  </a:moveTo>
                  <a:cubicBezTo>
                    <a:pt x="100" y="0"/>
                    <a:pt x="98" y="0"/>
                    <a:pt x="96" y="1"/>
                  </a:cubicBezTo>
                  <a:cubicBezTo>
                    <a:pt x="1" y="18"/>
                    <a:pt x="2" y="472"/>
                    <a:pt x="100" y="1015"/>
                  </a:cubicBezTo>
                  <a:cubicBezTo>
                    <a:pt x="196" y="1546"/>
                    <a:pt x="348" y="1967"/>
                    <a:pt x="445" y="1967"/>
                  </a:cubicBezTo>
                  <a:cubicBezTo>
                    <a:pt x="447" y="1967"/>
                    <a:pt x="449" y="1967"/>
                    <a:pt x="450" y="1967"/>
                  </a:cubicBezTo>
                  <a:cubicBezTo>
                    <a:pt x="546" y="1949"/>
                    <a:pt x="543" y="1496"/>
                    <a:pt x="446" y="953"/>
                  </a:cubicBezTo>
                  <a:cubicBezTo>
                    <a:pt x="351" y="420"/>
                    <a:pt x="198" y="0"/>
                    <a:pt x="102"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139"/>
            <p:cNvSpPr/>
            <p:nvPr/>
          </p:nvSpPr>
          <p:spPr>
            <a:xfrm>
              <a:off x="4941875" y="3904875"/>
              <a:ext cx="13725" cy="49150"/>
            </a:xfrm>
            <a:custGeom>
              <a:rect b="b" l="l" r="r" t="t"/>
              <a:pathLst>
                <a:path extrusionOk="0" h="1966" w="549">
                  <a:moveTo>
                    <a:pt x="102" y="1"/>
                  </a:moveTo>
                  <a:cubicBezTo>
                    <a:pt x="101" y="1"/>
                    <a:pt x="99" y="1"/>
                    <a:pt x="97" y="1"/>
                  </a:cubicBezTo>
                  <a:cubicBezTo>
                    <a:pt x="1" y="18"/>
                    <a:pt x="4" y="471"/>
                    <a:pt x="102" y="1014"/>
                  </a:cubicBezTo>
                  <a:cubicBezTo>
                    <a:pt x="198" y="1546"/>
                    <a:pt x="351" y="1965"/>
                    <a:pt x="448" y="1965"/>
                  </a:cubicBezTo>
                  <a:cubicBezTo>
                    <a:pt x="450" y="1965"/>
                    <a:pt x="452" y="1965"/>
                    <a:pt x="453" y="1965"/>
                  </a:cubicBezTo>
                  <a:cubicBezTo>
                    <a:pt x="549" y="1949"/>
                    <a:pt x="546" y="1495"/>
                    <a:pt x="448" y="952"/>
                  </a:cubicBezTo>
                  <a:cubicBezTo>
                    <a:pt x="352" y="420"/>
                    <a:pt x="198" y="1"/>
                    <a:pt x="102"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139"/>
            <p:cNvSpPr/>
            <p:nvPr/>
          </p:nvSpPr>
          <p:spPr>
            <a:xfrm>
              <a:off x="4923925" y="3806650"/>
              <a:ext cx="13825" cy="49150"/>
            </a:xfrm>
            <a:custGeom>
              <a:rect b="b" l="l" r="r" t="t"/>
              <a:pathLst>
                <a:path extrusionOk="0" h="1966" w="553">
                  <a:moveTo>
                    <a:pt x="102" y="1"/>
                  </a:moveTo>
                  <a:cubicBezTo>
                    <a:pt x="100" y="1"/>
                    <a:pt x="98" y="1"/>
                    <a:pt x="96" y="1"/>
                  </a:cubicBezTo>
                  <a:cubicBezTo>
                    <a:pt x="1" y="19"/>
                    <a:pt x="4" y="472"/>
                    <a:pt x="104" y="1014"/>
                  </a:cubicBezTo>
                  <a:cubicBezTo>
                    <a:pt x="201" y="1547"/>
                    <a:pt x="355" y="1966"/>
                    <a:pt x="451" y="1966"/>
                  </a:cubicBezTo>
                  <a:cubicBezTo>
                    <a:pt x="452" y="1966"/>
                    <a:pt x="454" y="1966"/>
                    <a:pt x="456" y="1965"/>
                  </a:cubicBezTo>
                  <a:cubicBezTo>
                    <a:pt x="552" y="1948"/>
                    <a:pt x="549" y="1494"/>
                    <a:pt x="449" y="951"/>
                  </a:cubicBezTo>
                  <a:cubicBezTo>
                    <a:pt x="352" y="420"/>
                    <a:pt x="198" y="1"/>
                    <a:pt x="102"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139"/>
            <p:cNvSpPr/>
            <p:nvPr/>
          </p:nvSpPr>
          <p:spPr>
            <a:xfrm>
              <a:off x="4905825" y="3708475"/>
              <a:ext cx="13875" cy="49125"/>
            </a:xfrm>
            <a:custGeom>
              <a:rect b="b" l="l" r="r" t="t"/>
              <a:pathLst>
                <a:path extrusionOk="0" h="1965" w="555">
                  <a:moveTo>
                    <a:pt x="102" y="0"/>
                  </a:moveTo>
                  <a:cubicBezTo>
                    <a:pt x="100" y="0"/>
                    <a:pt x="98" y="0"/>
                    <a:pt x="96" y="1"/>
                  </a:cubicBezTo>
                  <a:cubicBezTo>
                    <a:pt x="1" y="18"/>
                    <a:pt x="4" y="472"/>
                    <a:pt x="105" y="1014"/>
                  </a:cubicBezTo>
                  <a:cubicBezTo>
                    <a:pt x="203" y="1545"/>
                    <a:pt x="356" y="1964"/>
                    <a:pt x="453" y="1964"/>
                  </a:cubicBezTo>
                  <a:cubicBezTo>
                    <a:pt x="455" y="1964"/>
                    <a:pt x="457" y="1964"/>
                    <a:pt x="459" y="1964"/>
                  </a:cubicBezTo>
                  <a:cubicBezTo>
                    <a:pt x="554" y="1946"/>
                    <a:pt x="551" y="1492"/>
                    <a:pt x="450" y="950"/>
                  </a:cubicBezTo>
                  <a:cubicBezTo>
                    <a:pt x="352" y="420"/>
                    <a:pt x="199" y="0"/>
                    <a:pt x="102"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139"/>
            <p:cNvSpPr/>
            <p:nvPr/>
          </p:nvSpPr>
          <p:spPr>
            <a:xfrm>
              <a:off x="4887575" y="3610300"/>
              <a:ext cx="13950" cy="49100"/>
            </a:xfrm>
            <a:custGeom>
              <a:rect b="b" l="l" r="r" t="t"/>
              <a:pathLst>
                <a:path extrusionOk="0" h="1964" w="558">
                  <a:moveTo>
                    <a:pt x="102" y="1"/>
                  </a:moveTo>
                  <a:cubicBezTo>
                    <a:pt x="100" y="1"/>
                    <a:pt x="98" y="1"/>
                    <a:pt x="96" y="1"/>
                  </a:cubicBezTo>
                  <a:cubicBezTo>
                    <a:pt x="0" y="19"/>
                    <a:pt x="6" y="471"/>
                    <a:pt x="106" y="1014"/>
                  </a:cubicBezTo>
                  <a:cubicBezTo>
                    <a:pt x="206" y="1546"/>
                    <a:pt x="360" y="1963"/>
                    <a:pt x="457" y="1963"/>
                  </a:cubicBezTo>
                  <a:cubicBezTo>
                    <a:pt x="459" y="1963"/>
                    <a:pt x="461" y="1963"/>
                    <a:pt x="463" y="1963"/>
                  </a:cubicBezTo>
                  <a:cubicBezTo>
                    <a:pt x="558" y="1946"/>
                    <a:pt x="554" y="1492"/>
                    <a:pt x="452" y="950"/>
                  </a:cubicBezTo>
                  <a:cubicBezTo>
                    <a:pt x="354" y="419"/>
                    <a:pt x="198" y="1"/>
                    <a:pt x="102"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139"/>
            <p:cNvSpPr/>
            <p:nvPr/>
          </p:nvSpPr>
          <p:spPr>
            <a:xfrm>
              <a:off x="4869175" y="3512150"/>
              <a:ext cx="14025" cy="49125"/>
            </a:xfrm>
            <a:custGeom>
              <a:rect b="b" l="l" r="r" t="t"/>
              <a:pathLst>
                <a:path extrusionOk="0" h="1965" w="561">
                  <a:moveTo>
                    <a:pt x="101" y="0"/>
                  </a:moveTo>
                  <a:cubicBezTo>
                    <a:pt x="99" y="0"/>
                    <a:pt x="97" y="1"/>
                    <a:pt x="95" y="1"/>
                  </a:cubicBezTo>
                  <a:cubicBezTo>
                    <a:pt x="0" y="19"/>
                    <a:pt x="4" y="473"/>
                    <a:pt x="107" y="1015"/>
                  </a:cubicBezTo>
                  <a:cubicBezTo>
                    <a:pt x="207" y="1545"/>
                    <a:pt x="362" y="1964"/>
                    <a:pt x="458" y="1964"/>
                  </a:cubicBezTo>
                  <a:cubicBezTo>
                    <a:pt x="460" y="1964"/>
                    <a:pt x="462" y="1964"/>
                    <a:pt x="464" y="1964"/>
                  </a:cubicBezTo>
                  <a:cubicBezTo>
                    <a:pt x="560" y="1946"/>
                    <a:pt x="555" y="1492"/>
                    <a:pt x="453" y="950"/>
                  </a:cubicBezTo>
                  <a:cubicBezTo>
                    <a:pt x="353" y="419"/>
                    <a:pt x="198" y="0"/>
                    <a:pt x="101"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139"/>
            <p:cNvSpPr/>
            <p:nvPr/>
          </p:nvSpPr>
          <p:spPr>
            <a:xfrm>
              <a:off x="4850600" y="3414075"/>
              <a:ext cx="14075" cy="49050"/>
            </a:xfrm>
            <a:custGeom>
              <a:rect b="b" l="l" r="r" t="t"/>
              <a:pathLst>
                <a:path extrusionOk="0" h="1962" w="563">
                  <a:moveTo>
                    <a:pt x="102" y="0"/>
                  </a:moveTo>
                  <a:cubicBezTo>
                    <a:pt x="100" y="0"/>
                    <a:pt x="98" y="0"/>
                    <a:pt x="96" y="1"/>
                  </a:cubicBezTo>
                  <a:cubicBezTo>
                    <a:pt x="1" y="18"/>
                    <a:pt x="7" y="471"/>
                    <a:pt x="110" y="1013"/>
                  </a:cubicBezTo>
                  <a:cubicBezTo>
                    <a:pt x="209" y="1543"/>
                    <a:pt x="367" y="1962"/>
                    <a:pt x="463" y="1962"/>
                  </a:cubicBezTo>
                  <a:cubicBezTo>
                    <a:pt x="465" y="1962"/>
                    <a:pt x="467" y="1962"/>
                    <a:pt x="469" y="1961"/>
                  </a:cubicBezTo>
                  <a:cubicBezTo>
                    <a:pt x="563" y="1944"/>
                    <a:pt x="557" y="1490"/>
                    <a:pt x="455" y="948"/>
                  </a:cubicBezTo>
                  <a:cubicBezTo>
                    <a:pt x="355" y="418"/>
                    <a:pt x="198" y="0"/>
                    <a:pt x="102"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139"/>
            <p:cNvSpPr/>
            <p:nvPr/>
          </p:nvSpPr>
          <p:spPr>
            <a:xfrm>
              <a:off x="4831875" y="3315975"/>
              <a:ext cx="14200" cy="49075"/>
            </a:xfrm>
            <a:custGeom>
              <a:rect b="b" l="l" r="r" t="t"/>
              <a:pathLst>
                <a:path extrusionOk="0" h="1963" w="568">
                  <a:moveTo>
                    <a:pt x="102" y="1"/>
                  </a:moveTo>
                  <a:cubicBezTo>
                    <a:pt x="100" y="1"/>
                    <a:pt x="98" y="1"/>
                    <a:pt x="96" y="1"/>
                  </a:cubicBezTo>
                  <a:cubicBezTo>
                    <a:pt x="1" y="20"/>
                    <a:pt x="7" y="472"/>
                    <a:pt x="111" y="1014"/>
                  </a:cubicBezTo>
                  <a:cubicBezTo>
                    <a:pt x="213" y="1546"/>
                    <a:pt x="369" y="1962"/>
                    <a:pt x="465" y="1962"/>
                  </a:cubicBezTo>
                  <a:cubicBezTo>
                    <a:pt x="467" y="1962"/>
                    <a:pt x="469" y="1962"/>
                    <a:pt x="471" y="1962"/>
                  </a:cubicBezTo>
                  <a:cubicBezTo>
                    <a:pt x="567" y="1944"/>
                    <a:pt x="561" y="1490"/>
                    <a:pt x="457" y="948"/>
                  </a:cubicBezTo>
                  <a:cubicBezTo>
                    <a:pt x="355" y="418"/>
                    <a:pt x="199" y="1"/>
                    <a:pt x="102"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139"/>
            <p:cNvSpPr/>
            <p:nvPr/>
          </p:nvSpPr>
          <p:spPr>
            <a:xfrm>
              <a:off x="4813025" y="3217925"/>
              <a:ext cx="14225" cy="49075"/>
            </a:xfrm>
            <a:custGeom>
              <a:rect b="b" l="l" r="r" t="t"/>
              <a:pathLst>
                <a:path extrusionOk="0" h="1963" w="569">
                  <a:moveTo>
                    <a:pt x="101" y="1"/>
                  </a:moveTo>
                  <a:cubicBezTo>
                    <a:pt x="99" y="1"/>
                    <a:pt x="97" y="1"/>
                    <a:pt x="95" y="1"/>
                  </a:cubicBezTo>
                  <a:cubicBezTo>
                    <a:pt x="0" y="20"/>
                    <a:pt x="7" y="472"/>
                    <a:pt x="112" y="1014"/>
                  </a:cubicBezTo>
                  <a:cubicBezTo>
                    <a:pt x="214" y="1546"/>
                    <a:pt x="371" y="1962"/>
                    <a:pt x="468" y="1962"/>
                  </a:cubicBezTo>
                  <a:cubicBezTo>
                    <a:pt x="470" y="1962"/>
                    <a:pt x="472" y="1962"/>
                    <a:pt x="474" y="1962"/>
                  </a:cubicBezTo>
                  <a:cubicBezTo>
                    <a:pt x="569" y="1943"/>
                    <a:pt x="561" y="1489"/>
                    <a:pt x="457" y="948"/>
                  </a:cubicBezTo>
                  <a:cubicBezTo>
                    <a:pt x="355" y="418"/>
                    <a:pt x="197" y="1"/>
                    <a:pt x="101"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139"/>
            <p:cNvSpPr/>
            <p:nvPr/>
          </p:nvSpPr>
          <p:spPr>
            <a:xfrm>
              <a:off x="4794000" y="3119900"/>
              <a:ext cx="14325" cy="49050"/>
            </a:xfrm>
            <a:custGeom>
              <a:rect b="b" l="l" r="r" t="t"/>
              <a:pathLst>
                <a:path extrusionOk="0" h="1962" w="573">
                  <a:moveTo>
                    <a:pt x="102" y="1"/>
                  </a:moveTo>
                  <a:cubicBezTo>
                    <a:pt x="100" y="1"/>
                    <a:pt x="98" y="1"/>
                    <a:pt x="96" y="1"/>
                  </a:cubicBezTo>
                  <a:cubicBezTo>
                    <a:pt x="0" y="19"/>
                    <a:pt x="8" y="472"/>
                    <a:pt x="113" y="1014"/>
                  </a:cubicBezTo>
                  <a:cubicBezTo>
                    <a:pt x="217" y="1545"/>
                    <a:pt x="374" y="1961"/>
                    <a:pt x="471" y="1961"/>
                  </a:cubicBezTo>
                  <a:cubicBezTo>
                    <a:pt x="473" y="1961"/>
                    <a:pt x="475" y="1961"/>
                    <a:pt x="477" y="1961"/>
                  </a:cubicBezTo>
                  <a:cubicBezTo>
                    <a:pt x="572" y="1942"/>
                    <a:pt x="564" y="1487"/>
                    <a:pt x="459" y="947"/>
                  </a:cubicBezTo>
                  <a:cubicBezTo>
                    <a:pt x="356" y="418"/>
                    <a:pt x="197" y="1"/>
                    <a:pt x="102"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139"/>
            <p:cNvSpPr/>
            <p:nvPr/>
          </p:nvSpPr>
          <p:spPr>
            <a:xfrm>
              <a:off x="4774825" y="3021925"/>
              <a:ext cx="14400" cy="49025"/>
            </a:xfrm>
            <a:custGeom>
              <a:rect b="b" l="l" r="r" t="t"/>
              <a:pathLst>
                <a:path extrusionOk="0" h="1961" w="576">
                  <a:moveTo>
                    <a:pt x="102" y="1"/>
                  </a:moveTo>
                  <a:cubicBezTo>
                    <a:pt x="99" y="1"/>
                    <a:pt x="97" y="1"/>
                    <a:pt x="95" y="1"/>
                  </a:cubicBezTo>
                  <a:cubicBezTo>
                    <a:pt x="0" y="20"/>
                    <a:pt x="9" y="473"/>
                    <a:pt x="115" y="1014"/>
                  </a:cubicBezTo>
                  <a:cubicBezTo>
                    <a:pt x="218" y="1543"/>
                    <a:pt x="378" y="1960"/>
                    <a:pt x="474" y="1960"/>
                  </a:cubicBezTo>
                  <a:cubicBezTo>
                    <a:pt x="476" y="1960"/>
                    <a:pt x="478" y="1960"/>
                    <a:pt x="480" y="1960"/>
                  </a:cubicBezTo>
                  <a:cubicBezTo>
                    <a:pt x="575" y="1941"/>
                    <a:pt x="566" y="1487"/>
                    <a:pt x="461" y="947"/>
                  </a:cubicBezTo>
                  <a:cubicBezTo>
                    <a:pt x="357" y="418"/>
                    <a:pt x="198" y="1"/>
                    <a:pt x="102"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139"/>
            <p:cNvSpPr/>
            <p:nvPr/>
          </p:nvSpPr>
          <p:spPr>
            <a:xfrm>
              <a:off x="4755500" y="2923950"/>
              <a:ext cx="14450" cy="49050"/>
            </a:xfrm>
            <a:custGeom>
              <a:rect b="b" l="l" r="r" t="t"/>
              <a:pathLst>
                <a:path extrusionOk="0" h="1962" w="578">
                  <a:moveTo>
                    <a:pt x="102" y="1"/>
                  </a:moveTo>
                  <a:cubicBezTo>
                    <a:pt x="99" y="1"/>
                    <a:pt x="97" y="1"/>
                    <a:pt x="95" y="1"/>
                  </a:cubicBezTo>
                  <a:cubicBezTo>
                    <a:pt x="0" y="21"/>
                    <a:pt x="9" y="474"/>
                    <a:pt x="116" y="1015"/>
                  </a:cubicBezTo>
                  <a:cubicBezTo>
                    <a:pt x="221" y="1545"/>
                    <a:pt x="380" y="1961"/>
                    <a:pt x="476" y="1961"/>
                  </a:cubicBezTo>
                  <a:cubicBezTo>
                    <a:pt x="478" y="1961"/>
                    <a:pt x="480" y="1961"/>
                    <a:pt x="482" y="1961"/>
                  </a:cubicBezTo>
                  <a:cubicBezTo>
                    <a:pt x="577" y="1942"/>
                    <a:pt x="569" y="1488"/>
                    <a:pt x="462" y="947"/>
                  </a:cubicBezTo>
                  <a:cubicBezTo>
                    <a:pt x="357" y="418"/>
                    <a:pt x="197" y="1"/>
                    <a:pt x="102"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139"/>
            <p:cNvSpPr/>
            <p:nvPr/>
          </p:nvSpPr>
          <p:spPr>
            <a:xfrm>
              <a:off x="4736025" y="2826025"/>
              <a:ext cx="14525" cy="49025"/>
            </a:xfrm>
            <a:custGeom>
              <a:rect b="b" l="l" r="r" t="t"/>
              <a:pathLst>
                <a:path extrusionOk="0" h="1961" w="581">
                  <a:moveTo>
                    <a:pt x="102" y="1"/>
                  </a:moveTo>
                  <a:cubicBezTo>
                    <a:pt x="99" y="1"/>
                    <a:pt x="97" y="1"/>
                    <a:pt x="95" y="2"/>
                  </a:cubicBezTo>
                  <a:cubicBezTo>
                    <a:pt x="0" y="21"/>
                    <a:pt x="10" y="474"/>
                    <a:pt x="118" y="1014"/>
                  </a:cubicBezTo>
                  <a:cubicBezTo>
                    <a:pt x="224" y="1544"/>
                    <a:pt x="383" y="1960"/>
                    <a:pt x="479" y="1960"/>
                  </a:cubicBezTo>
                  <a:cubicBezTo>
                    <a:pt x="481" y="1960"/>
                    <a:pt x="483" y="1960"/>
                    <a:pt x="485" y="1960"/>
                  </a:cubicBezTo>
                  <a:cubicBezTo>
                    <a:pt x="580" y="1940"/>
                    <a:pt x="571" y="1487"/>
                    <a:pt x="463" y="946"/>
                  </a:cubicBezTo>
                  <a:cubicBezTo>
                    <a:pt x="357" y="418"/>
                    <a:pt x="198" y="1"/>
                    <a:pt x="102"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139"/>
            <p:cNvSpPr/>
            <p:nvPr/>
          </p:nvSpPr>
          <p:spPr>
            <a:xfrm>
              <a:off x="4716375" y="2728150"/>
              <a:ext cx="14600" cy="48975"/>
            </a:xfrm>
            <a:custGeom>
              <a:rect b="b" l="l" r="r" t="t"/>
              <a:pathLst>
                <a:path extrusionOk="0" h="1959" w="584">
                  <a:moveTo>
                    <a:pt x="102" y="0"/>
                  </a:moveTo>
                  <a:cubicBezTo>
                    <a:pt x="100" y="0"/>
                    <a:pt x="98" y="0"/>
                    <a:pt x="95" y="1"/>
                  </a:cubicBezTo>
                  <a:cubicBezTo>
                    <a:pt x="0" y="20"/>
                    <a:pt x="11" y="473"/>
                    <a:pt x="119" y="1014"/>
                  </a:cubicBezTo>
                  <a:cubicBezTo>
                    <a:pt x="226" y="1543"/>
                    <a:pt x="386" y="1959"/>
                    <a:pt x="483" y="1959"/>
                  </a:cubicBezTo>
                  <a:cubicBezTo>
                    <a:pt x="485" y="1959"/>
                    <a:pt x="487" y="1959"/>
                    <a:pt x="489" y="1958"/>
                  </a:cubicBezTo>
                  <a:cubicBezTo>
                    <a:pt x="584" y="1939"/>
                    <a:pt x="573" y="1485"/>
                    <a:pt x="464" y="944"/>
                  </a:cubicBezTo>
                  <a:cubicBezTo>
                    <a:pt x="358" y="416"/>
                    <a:pt x="198" y="0"/>
                    <a:pt x="102"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139"/>
            <p:cNvSpPr/>
            <p:nvPr/>
          </p:nvSpPr>
          <p:spPr>
            <a:xfrm>
              <a:off x="4696600" y="2630275"/>
              <a:ext cx="14700" cy="48975"/>
            </a:xfrm>
            <a:custGeom>
              <a:rect b="b" l="l" r="r" t="t"/>
              <a:pathLst>
                <a:path extrusionOk="0" h="1959" w="588">
                  <a:moveTo>
                    <a:pt x="102" y="1"/>
                  </a:moveTo>
                  <a:cubicBezTo>
                    <a:pt x="100" y="1"/>
                    <a:pt x="97" y="1"/>
                    <a:pt x="95" y="1"/>
                  </a:cubicBezTo>
                  <a:cubicBezTo>
                    <a:pt x="0" y="21"/>
                    <a:pt x="11" y="474"/>
                    <a:pt x="121" y="1014"/>
                  </a:cubicBezTo>
                  <a:cubicBezTo>
                    <a:pt x="228" y="1542"/>
                    <a:pt x="388" y="1958"/>
                    <a:pt x="484" y="1958"/>
                  </a:cubicBezTo>
                  <a:cubicBezTo>
                    <a:pt x="487" y="1958"/>
                    <a:pt x="489" y="1958"/>
                    <a:pt x="491" y="1957"/>
                  </a:cubicBezTo>
                  <a:cubicBezTo>
                    <a:pt x="587" y="1939"/>
                    <a:pt x="575" y="1485"/>
                    <a:pt x="466" y="945"/>
                  </a:cubicBezTo>
                  <a:cubicBezTo>
                    <a:pt x="358" y="416"/>
                    <a:pt x="198" y="1"/>
                    <a:pt x="102"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139"/>
            <p:cNvSpPr/>
            <p:nvPr/>
          </p:nvSpPr>
          <p:spPr>
            <a:xfrm>
              <a:off x="4680775" y="2556475"/>
              <a:ext cx="11450" cy="24925"/>
            </a:xfrm>
            <a:custGeom>
              <a:rect b="b" l="l" r="r" t="t"/>
              <a:pathLst>
                <a:path extrusionOk="0" h="997" w="458">
                  <a:moveTo>
                    <a:pt x="140" y="0"/>
                  </a:moveTo>
                  <a:cubicBezTo>
                    <a:pt x="136" y="0"/>
                    <a:pt x="132" y="1"/>
                    <a:pt x="127" y="2"/>
                  </a:cubicBezTo>
                  <a:cubicBezTo>
                    <a:pt x="32" y="21"/>
                    <a:pt x="1" y="260"/>
                    <a:pt x="56" y="533"/>
                  </a:cubicBezTo>
                  <a:cubicBezTo>
                    <a:pt x="110" y="796"/>
                    <a:pt x="225" y="996"/>
                    <a:pt x="318" y="996"/>
                  </a:cubicBezTo>
                  <a:cubicBezTo>
                    <a:pt x="322" y="996"/>
                    <a:pt x="326" y="996"/>
                    <a:pt x="331" y="995"/>
                  </a:cubicBezTo>
                  <a:cubicBezTo>
                    <a:pt x="426" y="976"/>
                    <a:pt x="457" y="738"/>
                    <a:pt x="401" y="463"/>
                  </a:cubicBezTo>
                  <a:cubicBezTo>
                    <a:pt x="348" y="202"/>
                    <a:pt x="233" y="0"/>
                    <a:pt x="140"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139"/>
            <p:cNvSpPr/>
            <p:nvPr/>
          </p:nvSpPr>
          <p:spPr>
            <a:xfrm>
              <a:off x="2863625" y="666150"/>
              <a:ext cx="1415400" cy="1426400"/>
            </a:xfrm>
            <a:custGeom>
              <a:rect b="b" l="l" r="r" t="t"/>
              <a:pathLst>
                <a:path extrusionOk="0" h="57056" w="56616">
                  <a:moveTo>
                    <a:pt x="27164" y="1"/>
                  </a:moveTo>
                  <a:cubicBezTo>
                    <a:pt x="22768" y="1"/>
                    <a:pt x="17681" y="1420"/>
                    <a:pt x="12391" y="5781"/>
                  </a:cubicBezTo>
                  <a:cubicBezTo>
                    <a:pt x="12391" y="5781"/>
                    <a:pt x="0" y="14967"/>
                    <a:pt x="3846" y="28854"/>
                  </a:cubicBezTo>
                  <a:cubicBezTo>
                    <a:pt x="7691" y="42741"/>
                    <a:pt x="16451" y="44237"/>
                    <a:pt x="20724" y="45946"/>
                  </a:cubicBezTo>
                  <a:cubicBezTo>
                    <a:pt x="24996" y="47655"/>
                    <a:pt x="35251" y="50646"/>
                    <a:pt x="40165" y="57055"/>
                  </a:cubicBezTo>
                  <a:lnTo>
                    <a:pt x="56616" y="44451"/>
                  </a:lnTo>
                  <a:cubicBezTo>
                    <a:pt x="56616" y="44451"/>
                    <a:pt x="51489" y="35906"/>
                    <a:pt x="50207" y="23941"/>
                  </a:cubicBezTo>
                  <a:cubicBezTo>
                    <a:pt x="48925" y="11977"/>
                    <a:pt x="43798" y="6422"/>
                    <a:pt x="39738" y="3858"/>
                  </a:cubicBezTo>
                  <a:cubicBezTo>
                    <a:pt x="37442" y="2408"/>
                    <a:pt x="32890" y="1"/>
                    <a:pt x="2716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139"/>
            <p:cNvSpPr/>
            <p:nvPr/>
          </p:nvSpPr>
          <p:spPr>
            <a:xfrm>
              <a:off x="3253600" y="1036225"/>
              <a:ext cx="872300" cy="951900"/>
            </a:xfrm>
            <a:custGeom>
              <a:rect b="b" l="l" r="r" t="t"/>
              <a:pathLst>
                <a:path extrusionOk="0" h="38076" w="34892">
                  <a:moveTo>
                    <a:pt x="19313" y="305"/>
                  </a:moveTo>
                  <a:cubicBezTo>
                    <a:pt x="19516" y="305"/>
                    <a:pt x="19720" y="318"/>
                    <a:pt x="19923" y="345"/>
                  </a:cubicBezTo>
                  <a:cubicBezTo>
                    <a:pt x="20869" y="483"/>
                    <a:pt x="21781" y="965"/>
                    <a:pt x="22347" y="1768"/>
                  </a:cubicBezTo>
                  <a:cubicBezTo>
                    <a:pt x="22926" y="2556"/>
                    <a:pt x="23197" y="3562"/>
                    <a:pt x="23189" y="4565"/>
                  </a:cubicBezTo>
                  <a:cubicBezTo>
                    <a:pt x="23194" y="5573"/>
                    <a:pt x="22900" y="6572"/>
                    <a:pt x="22426" y="7489"/>
                  </a:cubicBezTo>
                  <a:cubicBezTo>
                    <a:pt x="21959" y="8411"/>
                    <a:pt x="21320" y="9250"/>
                    <a:pt x="20626" y="10047"/>
                  </a:cubicBezTo>
                  <a:cubicBezTo>
                    <a:pt x="19524" y="11288"/>
                    <a:pt x="18315" y="12462"/>
                    <a:pt x="17021" y="13561"/>
                  </a:cubicBezTo>
                  <a:lnTo>
                    <a:pt x="17021" y="13561"/>
                  </a:lnTo>
                  <a:cubicBezTo>
                    <a:pt x="16807" y="13260"/>
                    <a:pt x="16596" y="12952"/>
                    <a:pt x="16390" y="12639"/>
                  </a:cubicBezTo>
                  <a:cubicBezTo>
                    <a:pt x="15477" y="11239"/>
                    <a:pt x="14662" y="9671"/>
                    <a:pt x="14320" y="7928"/>
                  </a:cubicBezTo>
                  <a:cubicBezTo>
                    <a:pt x="13992" y="6202"/>
                    <a:pt x="14136" y="4261"/>
                    <a:pt x="15105" y="2665"/>
                  </a:cubicBezTo>
                  <a:cubicBezTo>
                    <a:pt x="15937" y="1233"/>
                    <a:pt x="17602" y="305"/>
                    <a:pt x="19313" y="305"/>
                  </a:cubicBezTo>
                  <a:close/>
                  <a:moveTo>
                    <a:pt x="4153" y="11150"/>
                  </a:moveTo>
                  <a:cubicBezTo>
                    <a:pt x="4733" y="11150"/>
                    <a:pt x="5312" y="11249"/>
                    <a:pt x="5855" y="11428"/>
                  </a:cubicBezTo>
                  <a:cubicBezTo>
                    <a:pt x="6710" y="11713"/>
                    <a:pt x="7477" y="12210"/>
                    <a:pt x="8158" y="12773"/>
                  </a:cubicBezTo>
                  <a:cubicBezTo>
                    <a:pt x="9522" y="13917"/>
                    <a:pt x="10568" y="15332"/>
                    <a:pt x="11662" y="16615"/>
                  </a:cubicBezTo>
                  <a:cubicBezTo>
                    <a:pt x="11812" y="16796"/>
                    <a:pt x="11962" y="16977"/>
                    <a:pt x="12112" y="17156"/>
                  </a:cubicBezTo>
                  <a:lnTo>
                    <a:pt x="12112" y="17156"/>
                  </a:lnTo>
                  <a:cubicBezTo>
                    <a:pt x="11602" y="17472"/>
                    <a:pt x="11085" y="17771"/>
                    <a:pt x="10560" y="18049"/>
                  </a:cubicBezTo>
                  <a:cubicBezTo>
                    <a:pt x="9104" y="18813"/>
                    <a:pt x="7498" y="19332"/>
                    <a:pt x="5907" y="19332"/>
                  </a:cubicBezTo>
                  <a:cubicBezTo>
                    <a:pt x="5466" y="19332"/>
                    <a:pt x="5026" y="19292"/>
                    <a:pt x="4590" y="19207"/>
                  </a:cubicBezTo>
                  <a:cubicBezTo>
                    <a:pt x="3599" y="19022"/>
                    <a:pt x="2652" y="18611"/>
                    <a:pt x="1909" y="17964"/>
                  </a:cubicBezTo>
                  <a:cubicBezTo>
                    <a:pt x="1159" y="17329"/>
                    <a:pt x="674" y="16429"/>
                    <a:pt x="493" y="15486"/>
                  </a:cubicBezTo>
                  <a:cubicBezTo>
                    <a:pt x="309" y="14546"/>
                    <a:pt x="434" y="13541"/>
                    <a:pt x="927" y="12750"/>
                  </a:cubicBezTo>
                  <a:cubicBezTo>
                    <a:pt x="1413" y="11953"/>
                    <a:pt x="2262" y="11438"/>
                    <a:pt x="3157" y="11252"/>
                  </a:cubicBezTo>
                  <a:cubicBezTo>
                    <a:pt x="3485" y="11183"/>
                    <a:pt x="3819" y="11150"/>
                    <a:pt x="4153" y="11150"/>
                  </a:cubicBezTo>
                  <a:close/>
                  <a:moveTo>
                    <a:pt x="19320" y="0"/>
                  </a:moveTo>
                  <a:cubicBezTo>
                    <a:pt x="17495" y="0"/>
                    <a:pt x="15737" y="992"/>
                    <a:pt x="14854" y="2511"/>
                  </a:cubicBezTo>
                  <a:cubicBezTo>
                    <a:pt x="13839" y="4194"/>
                    <a:pt x="13703" y="6202"/>
                    <a:pt x="14045" y="7979"/>
                  </a:cubicBezTo>
                  <a:cubicBezTo>
                    <a:pt x="14403" y="9777"/>
                    <a:pt x="15241" y="11369"/>
                    <a:pt x="16170" y="12782"/>
                  </a:cubicBezTo>
                  <a:cubicBezTo>
                    <a:pt x="16383" y="13105"/>
                    <a:pt x="16601" y="13420"/>
                    <a:pt x="16822" y="13729"/>
                  </a:cubicBezTo>
                  <a:lnTo>
                    <a:pt x="16822" y="13729"/>
                  </a:lnTo>
                  <a:cubicBezTo>
                    <a:pt x="16526" y="13977"/>
                    <a:pt x="16226" y="14221"/>
                    <a:pt x="15921" y="14461"/>
                  </a:cubicBezTo>
                  <a:cubicBezTo>
                    <a:pt x="14754" y="15368"/>
                    <a:pt x="13563" y="16240"/>
                    <a:pt x="12335" y="17016"/>
                  </a:cubicBezTo>
                  <a:lnTo>
                    <a:pt x="12335" y="17016"/>
                  </a:lnTo>
                  <a:lnTo>
                    <a:pt x="11865" y="16446"/>
                  </a:lnTo>
                  <a:cubicBezTo>
                    <a:pt x="10778" y="15163"/>
                    <a:pt x="9735" y="13739"/>
                    <a:pt x="8337" y="12558"/>
                  </a:cubicBezTo>
                  <a:cubicBezTo>
                    <a:pt x="7638" y="11976"/>
                    <a:pt x="6848" y="11460"/>
                    <a:pt x="5944" y="11156"/>
                  </a:cubicBezTo>
                  <a:cubicBezTo>
                    <a:pt x="5370" y="10966"/>
                    <a:pt x="4759" y="10859"/>
                    <a:pt x="4142" y="10859"/>
                  </a:cubicBezTo>
                  <a:cubicBezTo>
                    <a:pt x="3793" y="10859"/>
                    <a:pt x="3443" y="10893"/>
                    <a:pt x="3095" y="10966"/>
                  </a:cubicBezTo>
                  <a:cubicBezTo>
                    <a:pt x="2140" y="11160"/>
                    <a:pt x="1207" y="11717"/>
                    <a:pt x="673" y="12592"/>
                  </a:cubicBezTo>
                  <a:cubicBezTo>
                    <a:pt x="132" y="13460"/>
                    <a:pt x="0" y="14541"/>
                    <a:pt x="193" y="15543"/>
                  </a:cubicBezTo>
                  <a:cubicBezTo>
                    <a:pt x="385" y="16548"/>
                    <a:pt x="905" y="17515"/>
                    <a:pt x="1707" y="18197"/>
                  </a:cubicBezTo>
                  <a:cubicBezTo>
                    <a:pt x="2498" y="18887"/>
                    <a:pt x="3496" y="19318"/>
                    <a:pt x="4532" y="19513"/>
                  </a:cubicBezTo>
                  <a:cubicBezTo>
                    <a:pt x="4996" y="19601"/>
                    <a:pt x="5469" y="19643"/>
                    <a:pt x="5944" y="19643"/>
                  </a:cubicBezTo>
                  <a:cubicBezTo>
                    <a:pt x="6531" y="19643"/>
                    <a:pt x="7121" y="19578"/>
                    <a:pt x="7698" y="19451"/>
                  </a:cubicBezTo>
                  <a:cubicBezTo>
                    <a:pt x="8744" y="19225"/>
                    <a:pt x="9749" y="18823"/>
                    <a:pt x="10705" y="18330"/>
                  </a:cubicBezTo>
                  <a:cubicBezTo>
                    <a:pt x="11252" y="18040"/>
                    <a:pt x="11789" y="17730"/>
                    <a:pt x="12316" y="17402"/>
                  </a:cubicBezTo>
                  <a:lnTo>
                    <a:pt x="12316" y="17402"/>
                  </a:lnTo>
                  <a:cubicBezTo>
                    <a:pt x="14229" y="19700"/>
                    <a:pt x="16020" y="21852"/>
                    <a:pt x="17671" y="23835"/>
                  </a:cubicBezTo>
                  <a:lnTo>
                    <a:pt x="26388" y="34274"/>
                  </a:lnTo>
                  <a:lnTo>
                    <a:pt x="28770" y="37102"/>
                  </a:lnTo>
                  <a:lnTo>
                    <a:pt x="29396" y="37833"/>
                  </a:lnTo>
                  <a:cubicBezTo>
                    <a:pt x="29539" y="37996"/>
                    <a:pt x="29618" y="38075"/>
                    <a:pt x="29618" y="38075"/>
                  </a:cubicBezTo>
                  <a:cubicBezTo>
                    <a:pt x="29618" y="38075"/>
                    <a:pt x="29555" y="37982"/>
                    <a:pt x="29421" y="37813"/>
                  </a:cubicBezTo>
                  <a:cubicBezTo>
                    <a:pt x="29278" y="37634"/>
                    <a:pt x="29077" y="37383"/>
                    <a:pt x="28820" y="37061"/>
                  </a:cubicBezTo>
                  <a:lnTo>
                    <a:pt x="26483" y="34195"/>
                  </a:lnTo>
                  <a:cubicBezTo>
                    <a:pt x="24435" y="31705"/>
                    <a:pt x="21485" y="28119"/>
                    <a:pt x="17844" y="23691"/>
                  </a:cubicBezTo>
                  <a:lnTo>
                    <a:pt x="12538" y="17263"/>
                  </a:lnTo>
                  <a:lnTo>
                    <a:pt x="12538" y="17263"/>
                  </a:lnTo>
                  <a:cubicBezTo>
                    <a:pt x="13768" y="16484"/>
                    <a:pt x="14951" y="15617"/>
                    <a:pt x="16119" y="14710"/>
                  </a:cubicBezTo>
                  <a:cubicBezTo>
                    <a:pt x="16419" y="14472"/>
                    <a:pt x="16716" y="14231"/>
                    <a:pt x="17009" y="13987"/>
                  </a:cubicBezTo>
                  <a:lnTo>
                    <a:pt x="17009" y="13987"/>
                  </a:lnTo>
                  <a:cubicBezTo>
                    <a:pt x="17701" y="14937"/>
                    <a:pt x="18418" y="15828"/>
                    <a:pt x="19108" y="16698"/>
                  </a:cubicBezTo>
                  <a:cubicBezTo>
                    <a:pt x="20086" y="17925"/>
                    <a:pt x="21062" y="19072"/>
                    <a:pt x="22003" y="20158"/>
                  </a:cubicBezTo>
                  <a:cubicBezTo>
                    <a:pt x="25783" y="24489"/>
                    <a:pt x="29072" y="27780"/>
                    <a:pt x="31334" y="30059"/>
                  </a:cubicBezTo>
                  <a:lnTo>
                    <a:pt x="33959" y="32663"/>
                  </a:lnTo>
                  <a:lnTo>
                    <a:pt x="34649" y="33333"/>
                  </a:lnTo>
                  <a:cubicBezTo>
                    <a:pt x="34806" y="33483"/>
                    <a:pt x="34892" y="33554"/>
                    <a:pt x="34892" y="33554"/>
                  </a:cubicBezTo>
                  <a:cubicBezTo>
                    <a:pt x="34892" y="33554"/>
                    <a:pt x="34822" y="33468"/>
                    <a:pt x="34673" y="33310"/>
                  </a:cubicBezTo>
                  <a:lnTo>
                    <a:pt x="34005" y="32617"/>
                  </a:lnTo>
                  <a:lnTo>
                    <a:pt x="31422" y="29974"/>
                  </a:lnTo>
                  <a:cubicBezTo>
                    <a:pt x="29189" y="27667"/>
                    <a:pt x="25925" y="24355"/>
                    <a:pt x="22172" y="20013"/>
                  </a:cubicBezTo>
                  <a:cubicBezTo>
                    <a:pt x="21241" y="18923"/>
                    <a:pt x="20271" y="17774"/>
                    <a:pt x="19300" y="16547"/>
                  </a:cubicBezTo>
                  <a:cubicBezTo>
                    <a:pt x="18610" y="15671"/>
                    <a:pt x="17894" y="14772"/>
                    <a:pt x="17206" y="13820"/>
                  </a:cubicBezTo>
                  <a:lnTo>
                    <a:pt x="17206" y="13820"/>
                  </a:lnTo>
                  <a:cubicBezTo>
                    <a:pt x="18518" y="12707"/>
                    <a:pt x="19744" y="11518"/>
                    <a:pt x="20863" y="10255"/>
                  </a:cubicBezTo>
                  <a:cubicBezTo>
                    <a:pt x="21568" y="9445"/>
                    <a:pt x="22222" y="8586"/>
                    <a:pt x="22706" y="7631"/>
                  </a:cubicBezTo>
                  <a:cubicBezTo>
                    <a:pt x="23195" y="6684"/>
                    <a:pt x="23507" y="5629"/>
                    <a:pt x="23501" y="4564"/>
                  </a:cubicBezTo>
                  <a:cubicBezTo>
                    <a:pt x="23508" y="3507"/>
                    <a:pt x="23222" y="2436"/>
                    <a:pt x="22595" y="1584"/>
                  </a:cubicBezTo>
                  <a:cubicBezTo>
                    <a:pt x="21982" y="716"/>
                    <a:pt x="20978" y="185"/>
                    <a:pt x="19965" y="42"/>
                  </a:cubicBezTo>
                  <a:cubicBezTo>
                    <a:pt x="19750" y="14"/>
                    <a:pt x="19534" y="0"/>
                    <a:pt x="1932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139"/>
            <p:cNvSpPr/>
            <p:nvPr/>
          </p:nvSpPr>
          <p:spPr>
            <a:xfrm>
              <a:off x="3863125" y="1766550"/>
              <a:ext cx="612225" cy="620425"/>
            </a:xfrm>
            <a:custGeom>
              <a:rect b="b" l="l" r="r" t="t"/>
              <a:pathLst>
                <a:path extrusionOk="0" h="24817" w="24489">
                  <a:moveTo>
                    <a:pt x="16389" y="1"/>
                  </a:moveTo>
                  <a:lnTo>
                    <a:pt x="0" y="12805"/>
                  </a:lnTo>
                  <a:lnTo>
                    <a:pt x="7617" y="22455"/>
                  </a:lnTo>
                  <a:lnTo>
                    <a:pt x="17869" y="24817"/>
                  </a:lnTo>
                  <a:lnTo>
                    <a:pt x="24024" y="19733"/>
                  </a:lnTo>
                  <a:lnTo>
                    <a:pt x="24489" y="10342"/>
                  </a:lnTo>
                  <a:lnTo>
                    <a:pt x="1638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139"/>
            <p:cNvSpPr/>
            <p:nvPr/>
          </p:nvSpPr>
          <p:spPr>
            <a:xfrm>
              <a:off x="4307425" y="2258400"/>
              <a:ext cx="156300" cy="131075"/>
            </a:xfrm>
            <a:custGeom>
              <a:rect b="b" l="l" r="r" t="t"/>
              <a:pathLst>
                <a:path extrusionOk="0" h="5243" w="6252">
                  <a:moveTo>
                    <a:pt x="5437" y="1"/>
                  </a:moveTo>
                  <a:cubicBezTo>
                    <a:pt x="4166" y="1"/>
                    <a:pt x="2868" y="415"/>
                    <a:pt x="1909" y="1228"/>
                  </a:cubicBezTo>
                  <a:cubicBezTo>
                    <a:pt x="745" y="2216"/>
                    <a:pt x="32" y="3716"/>
                    <a:pt x="1" y="5242"/>
                  </a:cubicBezTo>
                  <a:lnTo>
                    <a:pt x="6252" y="59"/>
                  </a:lnTo>
                  <a:cubicBezTo>
                    <a:pt x="5984" y="20"/>
                    <a:pt x="5711" y="1"/>
                    <a:pt x="5437"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139"/>
            <p:cNvSpPr/>
            <p:nvPr/>
          </p:nvSpPr>
          <p:spPr>
            <a:xfrm>
              <a:off x="4057100" y="2011875"/>
              <a:ext cx="391075" cy="308525"/>
            </a:xfrm>
            <a:custGeom>
              <a:rect b="b" l="l" r="r" t="t"/>
              <a:pathLst>
                <a:path extrusionOk="0" h="12341" w="15643">
                  <a:moveTo>
                    <a:pt x="15585" y="0"/>
                  </a:moveTo>
                  <a:cubicBezTo>
                    <a:pt x="15477" y="0"/>
                    <a:pt x="15214" y="24"/>
                    <a:pt x="14819" y="79"/>
                  </a:cubicBezTo>
                  <a:cubicBezTo>
                    <a:pt x="14295" y="152"/>
                    <a:pt x="13539" y="300"/>
                    <a:pt x="12627" y="559"/>
                  </a:cubicBezTo>
                  <a:cubicBezTo>
                    <a:pt x="10805" y="1069"/>
                    <a:pt x="8343" y="2125"/>
                    <a:pt x="6058" y="3931"/>
                  </a:cubicBezTo>
                  <a:cubicBezTo>
                    <a:pt x="3770" y="5735"/>
                    <a:pt x="2173" y="7885"/>
                    <a:pt x="1254" y="9539"/>
                  </a:cubicBezTo>
                  <a:cubicBezTo>
                    <a:pt x="789" y="10367"/>
                    <a:pt x="473" y="11067"/>
                    <a:pt x="278" y="11560"/>
                  </a:cubicBezTo>
                  <a:cubicBezTo>
                    <a:pt x="84" y="12053"/>
                    <a:pt x="0" y="12334"/>
                    <a:pt x="18" y="12341"/>
                  </a:cubicBezTo>
                  <a:cubicBezTo>
                    <a:pt x="18" y="12341"/>
                    <a:pt x="18" y="12341"/>
                    <a:pt x="19" y="12341"/>
                  </a:cubicBezTo>
                  <a:cubicBezTo>
                    <a:pt x="46" y="12341"/>
                    <a:pt x="169" y="12076"/>
                    <a:pt x="392" y="11610"/>
                  </a:cubicBezTo>
                  <a:cubicBezTo>
                    <a:pt x="619" y="11136"/>
                    <a:pt x="964" y="10457"/>
                    <a:pt x="1449" y="9653"/>
                  </a:cubicBezTo>
                  <a:cubicBezTo>
                    <a:pt x="2407" y="8046"/>
                    <a:pt x="4006" y="5955"/>
                    <a:pt x="6256" y="4181"/>
                  </a:cubicBezTo>
                  <a:cubicBezTo>
                    <a:pt x="8503" y="2405"/>
                    <a:pt x="10906" y="1335"/>
                    <a:pt x="12692" y="775"/>
                  </a:cubicBezTo>
                  <a:cubicBezTo>
                    <a:pt x="13587" y="491"/>
                    <a:pt x="14327" y="313"/>
                    <a:pt x="14842" y="201"/>
                  </a:cubicBezTo>
                  <a:cubicBezTo>
                    <a:pt x="15356" y="90"/>
                    <a:pt x="15642" y="32"/>
                    <a:pt x="15639" y="8"/>
                  </a:cubicBezTo>
                  <a:cubicBezTo>
                    <a:pt x="15639" y="3"/>
                    <a:pt x="15620" y="0"/>
                    <a:pt x="15585"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139"/>
            <p:cNvSpPr/>
            <p:nvPr/>
          </p:nvSpPr>
          <p:spPr>
            <a:xfrm>
              <a:off x="4009575" y="1947825"/>
              <a:ext cx="391075" cy="308575"/>
            </a:xfrm>
            <a:custGeom>
              <a:rect b="b" l="l" r="r" t="t"/>
              <a:pathLst>
                <a:path extrusionOk="0" h="12343" w="15643">
                  <a:moveTo>
                    <a:pt x="15584" y="1"/>
                  </a:moveTo>
                  <a:cubicBezTo>
                    <a:pt x="15477" y="1"/>
                    <a:pt x="15214" y="24"/>
                    <a:pt x="14819" y="80"/>
                  </a:cubicBezTo>
                  <a:cubicBezTo>
                    <a:pt x="14295" y="153"/>
                    <a:pt x="13539" y="300"/>
                    <a:pt x="12627" y="561"/>
                  </a:cubicBezTo>
                  <a:cubicBezTo>
                    <a:pt x="10805" y="1071"/>
                    <a:pt x="8343" y="2126"/>
                    <a:pt x="6058" y="3932"/>
                  </a:cubicBezTo>
                  <a:cubicBezTo>
                    <a:pt x="3770" y="5737"/>
                    <a:pt x="2173" y="7886"/>
                    <a:pt x="1254" y="9540"/>
                  </a:cubicBezTo>
                  <a:cubicBezTo>
                    <a:pt x="789" y="10368"/>
                    <a:pt x="473" y="11068"/>
                    <a:pt x="278" y="11561"/>
                  </a:cubicBezTo>
                  <a:cubicBezTo>
                    <a:pt x="83" y="12055"/>
                    <a:pt x="0" y="12336"/>
                    <a:pt x="17" y="12342"/>
                  </a:cubicBezTo>
                  <a:cubicBezTo>
                    <a:pt x="18" y="12342"/>
                    <a:pt x="18" y="12342"/>
                    <a:pt x="19" y="12342"/>
                  </a:cubicBezTo>
                  <a:cubicBezTo>
                    <a:pt x="45" y="12342"/>
                    <a:pt x="168" y="12079"/>
                    <a:pt x="391" y="11612"/>
                  </a:cubicBezTo>
                  <a:cubicBezTo>
                    <a:pt x="618" y="11136"/>
                    <a:pt x="964" y="10458"/>
                    <a:pt x="1448" y="9653"/>
                  </a:cubicBezTo>
                  <a:cubicBezTo>
                    <a:pt x="2407" y="8047"/>
                    <a:pt x="4006" y="5957"/>
                    <a:pt x="6256" y="4182"/>
                  </a:cubicBezTo>
                  <a:cubicBezTo>
                    <a:pt x="8503" y="2407"/>
                    <a:pt x="10906" y="1337"/>
                    <a:pt x="12692" y="776"/>
                  </a:cubicBezTo>
                  <a:cubicBezTo>
                    <a:pt x="13587" y="491"/>
                    <a:pt x="14328" y="313"/>
                    <a:pt x="14841" y="202"/>
                  </a:cubicBezTo>
                  <a:cubicBezTo>
                    <a:pt x="15355" y="90"/>
                    <a:pt x="15642" y="33"/>
                    <a:pt x="15638" y="8"/>
                  </a:cubicBezTo>
                  <a:cubicBezTo>
                    <a:pt x="15637" y="4"/>
                    <a:pt x="15619" y="1"/>
                    <a:pt x="155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139"/>
            <p:cNvSpPr/>
            <p:nvPr/>
          </p:nvSpPr>
          <p:spPr>
            <a:xfrm>
              <a:off x="3960625" y="1889750"/>
              <a:ext cx="391100" cy="308550"/>
            </a:xfrm>
            <a:custGeom>
              <a:rect b="b" l="l" r="r" t="t"/>
              <a:pathLst>
                <a:path extrusionOk="0" h="12342" w="15644">
                  <a:moveTo>
                    <a:pt x="15585" y="0"/>
                  </a:moveTo>
                  <a:cubicBezTo>
                    <a:pt x="15477" y="0"/>
                    <a:pt x="15215" y="24"/>
                    <a:pt x="14821" y="79"/>
                  </a:cubicBezTo>
                  <a:cubicBezTo>
                    <a:pt x="14295" y="152"/>
                    <a:pt x="13541" y="299"/>
                    <a:pt x="12628" y="559"/>
                  </a:cubicBezTo>
                  <a:cubicBezTo>
                    <a:pt x="10805" y="1070"/>
                    <a:pt x="8345" y="2125"/>
                    <a:pt x="6060" y="3931"/>
                  </a:cubicBezTo>
                  <a:cubicBezTo>
                    <a:pt x="3772" y="5735"/>
                    <a:pt x="2174" y="7885"/>
                    <a:pt x="1256" y="9539"/>
                  </a:cubicBezTo>
                  <a:cubicBezTo>
                    <a:pt x="791" y="10367"/>
                    <a:pt x="473" y="11067"/>
                    <a:pt x="280" y="11560"/>
                  </a:cubicBezTo>
                  <a:cubicBezTo>
                    <a:pt x="85" y="12053"/>
                    <a:pt x="1" y="12334"/>
                    <a:pt x="19" y="12342"/>
                  </a:cubicBezTo>
                  <a:cubicBezTo>
                    <a:pt x="20" y="12342"/>
                    <a:pt x="20" y="12342"/>
                    <a:pt x="20" y="12342"/>
                  </a:cubicBezTo>
                  <a:cubicBezTo>
                    <a:pt x="46" y="12342"/>
                    <a:pt x="170" y="12078"/>
                    <a:pt x="393" y="11610"/>
                  </a:cubicBezTo>
                  <a:cubicBezTo>
                    <a:pt x="619" y="11135"/>
                    <a:pt x="966" y="10457"/>
                    <a:pt x="1450" y="9653"/>
                  </a:cubicBezTo>
                  <a:cubicBezTo>
                    <a:pt x="2409" y="8047"/>
                    <a:pt x="4007" y="5955"/>
                    <a:pt x="6256" y="4182"/>
                  </a:cubicBezTo>
                  <a:cubicBezTo>
                    <a:pt x="8503" y="2406"/>
                    <a:pt x="10908" y="1335"/>
                    <a:pt x="12694" y="775"/>
                  </a:cubicBezTo>
                  <a:cubicBezTo>
                    <a:pt x="13587" y="491"/>
                    <a:pt x="14330" y="312"/>
                    <a:pt x="14843" y="201"/>
                  </a:cubicBezTo>
                  <a:cubicBezTo>
                    <a:pt x="15357" y="90"/>
                    <a:pt x="15643" y="31"/>
                    <a:pt x="15640" y="8"/>
                  </a:cubicBezTo>
                  <a:cubicBezTo>
                    <a:pt x="15639" y="3"/>
                    <a:pt x="15620" y="0"/>
                    <a:pt x="1558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139"/>
            <p:cNvSpPr/>
            <p:nvPr/>
          </p:nvSpPr>
          <p:spPr>
            <a:xfrm>
              <a:off x="2991950" y="957375"/>
              <a:ext cx="517550" cy="790975"/>
            </a:xfrm>
            <a:custGeom>
              <a:rect b="b" l="l" r="r" t="t"/>
              <a:pathLst>
                <a:path extrusionOk="0" h="31639" w="20702">
                  <a:moveTo>
                    <a:pt x="6262" y="0"/>
                  </a:moveTo>
                  <a:cubicBezTo>
                    <a:pt x="5881" y="0"/>
                    <a:pt x="5335" y="261"/>
                    <a:pt x="4677" y="807"/>
                  </a:cubicBezTo>
                  <a:cubicBezTo>
                    <a:pt x="3782" y="1547"/>
                    <a:pt x="2735" y="2858"/>
                    <a:pt x="1835" y="4720"/>
                  </a:cubicBezTo>
                  <a:cubicBezTo>
                    <a:pt x="932" y="6577"/>
                    <a:pt x="245" y="9007"/>
                    <a:pt x="125" y="11795"/>
                  </a:cubicBezTo>
                  <a:cubicBezTo>
                    <a:pt x="1" y="14574"/>
                    <a:pt x="502" y="17717"/>
                    <a:pt x="1871" y="20729"/>
                  </a:cubicBezTo>
                  <a:cubicBezTo>
                    <a:pt x="3271" y="23725"/>
                    <a:pt x="5336" y="26147"/>
                    <a:pt x="7530" y="27856"/>
                  </a:cubicBezTo>
                  <a:cubicBezTo>
                    <a:pt x="9727" y="29576"/>
                    <a:pt x="12020" y="30631"/>
                    <a:pt x="14019" y="31151"/>
                  </a:cubicBezTo>
                  <a:cubicBezTo>
                    <a:pt x="15334" y="31496"/>
                    <a:pt x="16510" y="31638"/>
                    <a:pt x="17486" y="31638"/>
                  </a:cubicBezTo>
                  <a:cubicBezTo>
                    <a:pt x="17994" y="31638"/>
                    <a:pt x="18449" y="31600"/>
                    <a:pt x="18841" y="31531"/>
                  </a:cubicBezTo>
                  <a:cubicBezTo>
                    <a:pt x="19988" y="31333"/>
                    <a:pt x="20597" y="30950"/>
                    <a:pt x="20632" y="30522"/>
                  </a:cubicBezTo>
                  <a:cubicBezTo>
                    <a:pt x="20701" y="29597"/>
                    <a:pt x="18539" y="28800"/>
                    <a:pt x="15777" y="27004"/>
                  </a:cubicBezTo>
                  <a:cubicBezTo>
                    <a:pt x="14390" y="26118"/>
                    <a:pt x="12861" y="24945"/>
                    <a:pt x="11414" y="23457"/>
                  </a:cubicBezTo>
                  <a:cubicBezTo>
                    <a:pt x="9963" y="21972"/>
                    <a:pt x="8634" y="20142"/>
                    <a:pt x="7654" y="18061"/>
                  </a:cubicBezTo>
                  <a:cubicBezTo>
                    <a:pt x="6708" y="15966"/>
                    <a:pt x="6181" y="13765"/>
                    <a:pt x="5993" y="11699"/>
                  </a:cubicBezTo>
                  <a:cubicBezTo>
                    <a:pt x="5801" y="9630"/>
                    <a:pt x="5903" y="7706"/>
                    <a:pt x="6130" y="6077"/>
                  </a:cubicBezTo>
                  <a:cubicBezTo>
                    <a:pt x="6558" y="2809"/>
                    <a:pt x="7357" y="649"/>
                    <a:pt x="6608" y="101"/>
                  </a:cubicBezTo>
                  <a:cubicBezTo>
                    <a:pt x="6516" y="34"/>
                    <a:pt x="6399" y="0"/>
                    <a:pt x="626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139"/>
            <p:cNvSpPr/>
            <p:nvPr/>
          </p:nvSpPr>
          <p:spPr>
            <a:xfrm>
              <a:off x="3608475" y="1732325"/>
              <a:ext cx="168975" cy="154425"/>
            </a:xfrm>
            <a:custGeom>
              <a:rect b="b" l="l" r="r" t="t"/>
              <a:pathLst>
                <a:path extrusionOk="0" h="6177" w="6759">
                  <a:moveTo>
                    <a:pt x="3109" y="1"/>
                  </a:moveTo>
                  <a:cubicBezTo>
                    <a:pt x="2537" y="1"/>
                    <a:pt x="1973" y="170"/>
                    <a:pt x="1493" y="524"/>
                  </a:cubicBezTo>
                  <a:cubicBezTo>
                    <a:pt x="202" y="1474"/>
                    <a:pt x="0" y="3390"/>
                    <a:pt x="1043" y="4807"/>
                  </a:cubicBezTo>
                  <a:cubicBezTo>
                    <a:pt x="1697" y="5696"/>
                    <a:pt x="2685" y="6177"/>
                    <a:pt x="3650" y="6177"/>
                  </a:cubicBezTo>
                  <a:cubicBezTo>
                    <a:pt x="4222" y="6177"/>
                    <a:pt x="4786" y="6008"/>
                    <a:pt x="5267" y="5654"/>
                  </a:cubicBezTo>
                  <a:cubicBezTo>
                    <a:pt x="6556" y="4705"/>
                    <a:pt x="6758" y="2787"/>
                    <a:pt x="5715" y="1370"/>
                  </a:cubicBezTo>
                  <a:cubicBezTo>
                    <a:pt x="5061" y="481"/>
                    <a:pt x="4073" y="1"/>
                    <a:pt x="310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139"/>
            <p:cNvSpPr/>
            <p:nvPr/>
          </p:nvSpPr>
          <p:spPr>
            <a:xfrm>
              <a:off x="2387300" y="1278675"/>
              <a:ext cx="363475" cy="7975"/>
            </a:xfrm>
            <a:custGeom>
              <a:rect b="b" l="l" r="r" t="t"/>
              <a:pathLst>
                <a:path extrusionOk="0" h="319" w="14539">
                  <a:moveTo>
                    <a:pt x="7269" y="0"/>
                  </a:moveTo>
                  <a:cubicBezTo>
                    <a:pt x="3254" y="0"/>
                    <a:pt x="0" y="71"/>
                    <a:pt x="0" y="159"/>
                  </a:cubicBezTo>
                  <a:cubicBezTo>
                    <a:pt x="0" y="248"/>
                    <a:pt x="3255" y="319"/>
                    <a:pt x="7269" y="319"/>
                  </a:cubicBezTo>
                  <a:cubicBezTo>
                    <a:pt x="11283" y="319"/>
                    <a:pt x="14539" y="248"/>
                    <a:pt x="14539" y="159"/>
                  </a:cubicBezTo>
                  <a:cubicBezTo>
                    <a:pt x="14539" y="71"/>
                    <a:pt x="11286" y="0"/>
                    <a:pt x="72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139"/>
            <p:cNvSpPr/>
            <p:nvPr/>
          </p:nvSpPr>
          <p:spPr>
            <a:xfrm>
              <a:off x="2568675" y="1056025"/>
              <a:ext cx="182425" cy="46075"/>
            </a:xfrm>
            <a:custGeom>
              <a:rect b="b" l="l" r="r" t="t"/>
              <a:pathLst>
                <a:path extrusionOk="0" h="1843" w="7297">
                  <a:moveTo>
                    <a:pt x="80" y="0"/>
                  </a:moveTo>
                  <a:cubicBezTo>
                    <a:pt x="44" y="0"/>
                    <a:pt x="24" y="4"/>
                    <a:pt x="22" y="13"/>
                  </a:cubicBezTo>
                  <a:cubicBezTo>
                    <a:pt x="0" y="99"/>
                    <a:pt x="1607" y="574"/>
                    <a:pt x="3610" y="1076"/>
                  </a:cubicBezTo>
                  <a:cubicBezTo>
                    <a:pt x="5406" y="1525"/>
                    <a:pt x="6912" y="1842"/>
                    <a:pt x="7219" y="1842"/>
                  </a:cubicBezTo>
                  <a:cubicBezTo>
                    <a:pt x="7254" y="1842"/>
                    <a:pt x="7274" y="1838"/>
                    <a:pt x="7276" y="1829"/>
                  </a:cubicBezTo>
                  <a:cubicBezTo>
                    <a:pt x="7297" y="1743"/>
                    <a:pt x="5692" y="1268"/>
                    <a:pt x="3688" y="767"/>
                  </a:cubicBezTo>
                  <a:cubicBezTo>
                    <a:pt x="1892" y="318"/>
                    <a:pt x="389" y="0"/>
                    <a:pt x="8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139"/>
            <p:cNvSpPr/>
            <p:nvPr/>
          </p:nvSpPr>
          <p:spPr>
            <a:xfrm>
              <a:off x="2631650" y="735625"/>
              <a:ext cx="289300" cy="196575"/>
            </a:xfrm>
            <a:custGeom>
              <a:rect b="b" l="l" r="r" t="t"/>
              <a:pathLst>
                <a:path extrusionOk="0" h="7863" w="11572">
                  <a:moveTo>
                    <a:pt x="57" y="0"/>
                  </a:moveTo>
                  <a:cubicBezTo>
                    <a:pt x="53" y="0"/>
                    <a:pt x="51" y="1"/>
                    <a:pt x="50" y="3"/>
                  </a:cubicBezTo>
                  <a:cubicBezTo>
                    <a:pt x="1" y="75"/>
                    <a:pt x="2529" y="1894"/>
                    <a:pt x="5696" y="4063"/>
                  </a:cubicBezTo>
                  <a:cubicBezTo>
                    <a:pt x="8798" y="6188"/>
                    <a:pt x="11364" y="7862"/>
                    <a:pt x="11515" y="7862"/>
                  </a:cubicBezTo>
                  <a:cubicBezTo>
                    <a:pt x="11519" y="7862"/>
                    <a:pt x="11521" y="7861"/>
                    <a:pt x="11522" y="7860"/>
                  </a:cubicBezTo>
                  <a:cubicBezTo>
                    <a:pt x="11571" y="7788"/>
                    <a:pt x="9045" y="5971"/>
                    <a:pt x="5876" y="3801"/>
                  </a:cubicBezTo>
                  <a:cubicBezTo>
                    <a:pt x="2773" y="1675"/>
                    <a:pt x="208" y="0"/>
                    <a:pt x="5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139"/>
            <p:cNvSpPr/>
            <p:nvPr/>
          </p:nvSpPr>
          <p:spPr>
            <a:xfrm>
              <a:off x="2993600" y="586975"/>
              <a:ext cx="122175" cy="119225"/>
            </a:xfrm>
            <a:custGeom>
              <a:rect b="b" l="l" r="r" t="t"/>
              <a:pathLst>
                <a:path extrusionOk="0" h="4769" w="4887">
                  <a:moveTo>
                    <a:pt x="70" y="1"/>
                  </a:moveTo>
                  <a:cubicBezTo>
                    <a:pt x="67" y="1"/>
                    <a:pt x="64" y="1"/>
                    <a:pt x="62" y="3"/>
                  </a:cubicBezTo>
                  <a:cubicBezTo>
                    <a:pt x="1" y="66"/>
                    <a:pt x="1017" y="1182"/>
                    <a:pt x="2332" y="2498"/>
                  </a:cubicBezTo>
                  <a:cubicBezTo>
                    <a:pt x="3608" y="3774"/>
                    <a:pt x="4698" y="4769"/>
                    <a:pt x="4817" y="4769"/>
                  </a:cubicBezTo>
                  <a:cubicBezTo>
                    <a:pt x="4821" y="4769"/>
                    <a:pt x="4824" y="4768"/>
                    <a:pt x="4825" y="4766"/>
                  </a:cubicBezTo>
                  <a:cubicBezTo>
                    <a:pt x="4887" y="4704"/>
                    <a:pt x="3872" y="3588"/>
                    <a:pt x="2557" y="2272"/>
                  </a:cubicBezTo>
                  <a:cubicBezTo>
                    <a:pt x="1280" y="995"/>
                    <a:pt x="190" y="1"/>
                    <a:pt x="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139"/>
            <p:cNvSpPr/>
            <p:nvPr/>
          </p:nvSpPr>
          <p:spPr>
            <a:xfrm>
              <a:off x="3252350" y="241450"/>
              <a:ext cx="151375" cy="371025"/>
            </a:xfrm>
            <a:custGeom>
              <a:rect b="b" l="l" r="r" t="t"/>
              <a:pathLst>
                <a:path extrusionOk="0" h="14841" w="6055">
                  <a:moveTo>
                    <a:pt x="84" y="1"/>
                  </a:moveTo>
                  <a:cubicBezTo>
                    <a:pt x="83" y="1"/>
                    <a:pt x="83" y="1"/>
                    <a:pt x="82" y="1"/>
                  </a:cubicBezTo>
                  <a:cubicBezTo>
                    <a:pt x="0" y="33"/>
                    <a:pt x="1253" y="3383"/>
                    <a:pt x="2880" y="7480"/>
                  </a:cubicBezTo>
                  <a:cubicBezTo>
                    <a:pt x="4498" y="11557"/>
                    <a:pt x="5878" y="14840"/>
                    <a:pt x="5972" y="14840"/>
                  </a:cubicBezTo>
                  <a:cubicBezTo>
                    <a:pt x="5973" y="14840"/>
                    <a:pt x="5973" y="14840"/>
                    <a:pt x="5974" y="14840"/>
                  </a:cubicBezTo>
                  <a:cubicBezTo>
                    <a:pt x="6055" y="14808"/>
                    <a:pt x="4803" y="11461"/>
                    <a:pt x="3176" y="7362"/>
                  </a:cubicBezTo>
                  <a:cubicBezTo>
                    <a:pt x="1557" y="3284"/>
                    <a:pt x="177" y="1"/>
                    <a:pt x="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139"/>
            <p:cNvSpPr/>
            <p:nvPr/>
          </p:nvSpPr>
          <p:spPr>
            <a:xfrm>
              <a:off x="3650975" y="374000"/>
              <a:ext cx="16925" cy="188000"/>
            </a:xfrm>
            <a:custGeom>
              <a:rect b="b" l="l" r="r" t="t"/>
              <a:pathLst>
                <a:path extrusionOk="0" h="7520" w="677">
                  <a:moveTo>
                    <a:pt x="88" y="0"/>
                  </a:moveTo>
                  <a:cubicBezTo>
                    <a:pt x="88" y="0"/>
                    <a:pt x="88" y="0"/>
                    <a:pt x="88" y="0"/>
                  </a:cubicBezTo>
                  <a:cubicBezTo>
                    <a:pt x="0" y="6"/>
                    <a:pt x="41" y="1694"/>
                    <a:pt x="179" y="3770"/>
                  </a:cubicBezTo>
                  <a:cubicBezTo>
                    <a:pt x="318" y="5843"/>
                    <a:pt x="501" y="7519"/>
                    <a:pt x="589" y="7519"/>
                  </a:cubicBezTo>
                  <a:cubicBezTo>
                    <a:pt x="589" y="7519"/>
                    <a:pt x="589" y="7519"/>
                    <a:pt x="589" y="7519"/>
                  </a:cubicBezTo>
                  <a:cubicBezTo>
                    <a:pt x="677" y="7514"/>
                    <a:pt x="636" y="5827"/>
                    <a:pt x="497" y="3750"/>
                  </a:cubicBezTo>
                  <a:cubicBezTo>
                    <a:pt x="359" y="1676"/>
                    <a:pt x="176" y="0"/>
                    <a:pt x="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139"/>
            <p:cNvSpPr/>
            <p:nvPr/>
          </p:nvSpPr>
          <p:spPr>
            <a:xfrm>
              <a:off x="3827800" y="292075"/>
              <a:ext cx="114325" cy="358050"/>
            </a:xfrm>
            <a:custGeom>
              <a:rect b="b" l="l" r="r" t="t"/>
              <a:pathLst>
                <a:path extrusionOk="0" h="14322" w="4573">
                  <a:moveTo>
                    <a:pt x="4487" y="0"/>
                  </a:moveTo>
                  <a:cubicBezTo>
                    <a:pt x="4395" y="0"/>
                    <a:pt x="3346" y="3174"/>
                    <a:pt x="2134" y="7114"/>
                  </a:cubicBezTo>
                  <a:cubicBezTo>
                    <a:pt x="918" y="11070"/>
                    <a:pt x="1" y="14296"/>
                    <a:pt x="85" y="14322"/>
                  </a:cubicBezTo>
                  <a:cubicBezTo>
                    <a:pt x="85" y="14322"/>
                    <a:pt x="86" y="14322"/>
                    <a:pt x="86" y="14322"/>
                  </a:cubicBezTo>
                  <a:cubicBezTo>
                    <a:pt x="178" y="14322"/>
                    <a:pt x="1228" y="11146"/>
                    <a:pt x="2439" y="7208"/>
                  </a:cubicBezTo>
                  <a:cubicBezTo>
                    <a:pt x="3655" y="3253"/>
                    <a:pt x="4572" y="26"/>
                    <a:pt x="4488" y="0"/>
                  </a:cubicBezTo>
                  <a:cubicBezTo>
                    <a:pt x="4488" y="0"/>
                    <a:pt x="4487" y="0"/>
                    <a:pt x="44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139"/>
            <p:cNvSpPr/>
            <p:nvPr/>
          </p:nvSpPr>
          <p:spPr>
            <a:xfrm>
              <a:off x="3935875" y="1574825"/>
              <a:ext cx="1164600" cy="739950"/>
            </a:xfrm>
            <a:custGeom>
              <a:rect b="b" l="l" r="r" t="t"/>
              <a:pathLst>
                <a:path extrusionOk="0" h="29598" w="46584">
                  <a:moveTo>
                    <a:pt x="41126" y="1"/>
                  </a:moveTo>
                  <a:lnTo>
                    <a:pt x="31342" y="6155"/>
                  </a:lnTo>
                  <a:lnTo>
                    <a:pt x="32928" y="10312"/>
                  </a:lnTo>
                  <a:lnTo>
                    <a:pt x="11036" y="19320"/>
                  </a:lnTo>
                  <a:lnTo>
                    <a:pt x="5043" y="19595"/>
                  </a:lnTo>
                  <a:lnTo>
                    <a:pt x="622" y="18772"/>
                  </a:lnTo>
                  <a:lnTo>
                    <a:pt x="622" y="18772"/>
                  </a:lnTo>
                  <a:cubicBezTo>
                    <a:pt x="622" y="18772"/>
                    <a:pt x="233" y="19285"/>
                    <a:pt x="978" y="20078"/>
                  </a:cubicBezTo>
                  <a:cubicBezTo>
                    <a:pt x="1391" y="20518"/>
                    <a:pt x="2445" y="20908"/>
                    <a:pt x="3304" y="21170"/>
                  </a:cubicBezTo>
                  <a:lnTo>
                    <a:pt x="1" y="24161"/>
                  </a:lnTo>
                  <a:lnTo>
                    <a:pt x="4291" y="29598"/>
                  </a:lnTo>
                  <a:lnTo>
                    <a:pt x="18969" y="26049"/>
                  </a:lnTo>
                  <a:cubicBezTo>
                    <a:pt x="27094" y="24668"/>
                    <a:pt x="46446" y="20789"/>
                    <a:pt x="46519" y="15139"/>
                  </a:cubicBezTo>
                  <a:cubicBezTo>
                    <a:pt x="46584" y="10043"/>
                    <a:pt x="41126" y="1"/>
                    <a:pt x="4112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139"/>
            <p:cNvSpPr/>
            <p:nvPr/>
          </p:nvSpPr>
          <p:spPr>
            <a:xfrm>
              <a:off x="2945400" y="1301575"/>
              <a:ext cx="153800" cy="418875"/>
            </a:xfrm>
            <a:custGeom>
              <a:rect b="b" l="l" r="r" t="t"/>
              <a:pathLst>
                <a:path extrusionOk="0" h="16755" w="6152">
                  <a:moveTo>
                    <a:pt x="3212" y="0"/>
                  </a:moveTo>
                  <a:cubicBezTo>
                    <a:pt x="2768" y="0"/>
                    <a:pt x="2392" y="406"/>
                    <a:pt x="2215" y="930"/>
                  </a:cubicBezTo>
                  <a:lnTo>
                    <a:pt x="461" y="5863"/>
                  </a:lnTo>
                  <a:cubicBezTo>
                    <a:pt x="288" y="6400"/>
                    <a:pt x="1" y="7408"/>
                    <a:pt x="322" y="8980"/>
                  </a:cubicBezTo>
                  <a:cubicBezTo>
                    <a:pt x="694" y="10803"/>
                    <a:pt x="1884" y="15608"/>
                    <a:pt x="3172" y="16755"/>
                  </a:cubicBezTo>
                  <a:lnTo>
                    <a:pt x="5660" y="14402"/>
                  </a:lnTo>
                  <a:lnTo>
                    <a:pt x="5275" y="13961"/>
                  </a:lnTo>
                  <a:cubicBezTo>
                    <a:pt x="5277" y="13888"/>
                    <a:pt x="5156" y="13674"/>
                    <a:pt x="5196" y="13608"/>
                  </a:cubicBezTo>
                  <a:cubicBezTo>
                    <a:pt x="6009" y="12306"/>
                    <a:pt x="5164" y="9994"/>
                    <a:pt x="4918" y="9261"/>
                  </a:cubicBezTo>
                  <a:lnTo>
                    <a:pt x="6058" y="5436"/>
                  </a:lnTo>
                  <a:cubicBezTo>
                    <a:pt x="6151" y="5145"/>
                    <a:pt x="6136" y="4594"/>
                    <a:pt x="5766" y="4435"/>
                  </a:cubicBezTo>
                  <a:cubicBezTo>
                    <a:pt x="5685" y="4401"/>
                    <a:pt x="5607" y="4383"/>
                    <a:pt x="5532" y="4383"/>
                  </a:cubicBezTo>
                  <a:cubicBezTo>
                    <a:pt x="5251" y="4383"/>
                    <a:pt x="4999" y="4629"/>
                    <a:pt x="4778" y="5211"/>
                  </a:cubicBezTo>
                  <a:lnTo>
                    <a:pt x="3431" y="8448"/>
                  </a:lnTo>
                  <a:lnTo>
                    <a:pt x="5086" y="3269"/>
                  </a:lnTo>
                  <a:cubicBezTo>
                    <a:pt x="5179" y="2978"/>
                    <a:pt x="5169" y="2457"/>
                    <a:pt x="4939" y="2257"/>
                  </a:cubicBezTo>
                  <a:cubicBezTo>
                    <a:pt x="4831" y="2163"/>
                    <a:pt x="4710" y="2121"/>
                    <a:pt x="4587" y="2121"/>
                  </a:cubicBezTo>
                  <a:cubicBezTo>
                    <a:pt x="4233" y="2121"/>
                    <a:pt x="3857" y="2470"/>
                    <a:pt x="3689" y="2965"/>
                  </a:cubicBezTo>
                  <a:lnTo>
                    <a:pt x="1875" y="7376"/>
                  </a:lnTo>
                  <a:lnTo>
                    <a:pt x="1873" y="7370"/>
                  </a:lnTo>
                  <a:lnTo>
                    <a:pt x="3789" y="1131"/>
                  </a:lnTo>
                  <a:cubicBezTo>
                    <a:pt x="3882" y="840"/>
                    <a:pt x="3875" y="412"/>
                    <a:pt x="3591" y="99"/>
                  </a:cubicBezTo>
                  <a:cubicBezTo>
                    <a:pt x="3461" y="31"/>
                    <a:pt x="3334" y="0"/>
                    <a:pt x="321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1" name="Shape 2221"/>
        <p:cNvGrpSpPr/>
        <p:nvPr/>
      </p:nvGrpSpPr>
      <p:grpSpPr>
        <a:xfrm>
          <a:off x="0" y="0"/>
          <a:ext cx="0" cy="0"/>
          <a:chOff x="0" y="0"/>
          <a:chExt cx="0" cy="0"/>
        </a:xfrm>
      </p:grpSpPr>
      <p:sp>
        <p:nvSpPr>
          <p:cNvPr id="2222" name="Google Shape;2222;p140"/>
          <p:cNvSpPr txBox="1"/>
          <p:nvPr>
            <p:ph type="title"/>
          </p:nvPr>
        </p:nvSpPr>
        <p:spPr>
          <a:xfrm>
            <a:off x="768900" y="403200"/>
            <a:ext cx="59718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UDL Resources</a:t>
            </a:r>
            <a:endParaRPr/>
          </a:p>
        </p:txBody>
      </p:sp>
      <p:grpSp>
        <p:nvGrpSpPr>
          <p:cNvPr id="2223" name="Google Shape;2223;p140"/>
          <p:cNvGrpSpPr/>
          <p:nvPr/>
        </p:nvGrpSpPr>
        <p:grpSpPr>
          <a:xfrm>
            <a:off x="5551939" y="3131444"/>
            <a:ext cx="3299639" cy="1774565"/>
            <a:chOff x="238125" y="914950"/>
            <a:chExt cx="7142075" cy="3883925"/>
          </a:xfrm>
        </p:grpSpPr>
        <p:sp>
          <p:nvSpPr>
            <p:cNvPr id="2224" name="Google Shape;2224;p140"/>
            <p:cNvSpPr/>
            <p:nvPr/>
          </p:nvSpPr>
          <p:spPr>
            <a:xfrm>
              <a:off x="238125" y="4687325"/>
              <a:ext cx="7142075" cy="5875"/>
            </a:xfrm>
            <a:custGeom>
              <a:rect b="b" l="l" r="r" t="t"/>
              <a:pathLst>
                <a:path extrusionOk="0" h="235" w="285683">
                  <a:moveTo>
                    <a:pt x="142849" y="1"/>
                  </a:moveTo>
                  <a:cubicBezTo>
                    <a:pt x="63943" y="1"/>
                    <a:pt x="0" y="53"/>
                    <a:pt x="0" y="117"/>
                  </a:cubicBezTo>
                  <a:cubicBezTo>
                    <a:pt x="0" y="183"/>
                    <a:pt x="63943" y="235"/>
                    <a:pt x="142849" y="235"/>
                  </a:cubicBezTo>
                  <a:cubicBezTo>
                    <a:pt x="221726" y="235"/>
                    <a:pt x="285683" y="183"/>
                    <a:pt x="285683" y="117"/>
                  </a:cubicBezTo>
                  <a:cubicBezTo>
                    <a:pt x="285683" y="53"/>
                    <a:pt x="221726" y="1"/>
                    <a:pt x="142849"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140"/>
            <p:cNvSpPr/>
            <p:nvPr/>
          </p:nvSpPr>
          <p:spPr>
            <a:xfrm>
              <a:off x="4727125" y="3103750"/>
              <a:ext cx="2358650" cy="1584150"/>
            </a:xfrm>
            <a:custGeom>
              <a:rect b="b" l="l" r="r" t="t"/>
              <a:pathLst>
                <a:path extrusionOk="0" h="63366" w="94346">
                  <a:moveTo>
                    <a:pt x="23099" y="0"/>
                  </a:moveTo>
                  <a:cubicBezTo>
                    <a:pt x="22617" y="0"/>
                    <a:pt x="22189" y="303"/>
                    <a:pt x="22028" y="757"/>
                  </a:cubicBezTo>
                  <a:lnTo>
                    <a:pt x="1" y="63365"/>
                  </a:lnTo>
                  <a:lnTo>
                    <a:pt x="69342" y="63365"/>
                  </a:lnTo>
                  <a:lnTo>
                    <a:pt x="94048" y="1600"/>
                  </a:lnTo>
                  <a:cubicBezTo>
                    <a:pt x="94346" y="856"/>
                    <a:pt x="93797" y="46"/>
                    <a:pt x="92997" y="46"/>
                  </a:cubicBezTo>
                  <a:lnTo>
                    <a:pt x="2309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140"/>
            <p:cNvSpPr/>
            <p:nvPr/>
          </p:nvSpPr>
          <p:spPr>
            <a:xfrm>
              <a:off x="4802875" y="3166625"/>
              <a:ext cx="2184650" cy="1415025"/>
            </a:xfrm>
            <a:custGeom>
              <a:rect b="b" l="l" r="r" t="t"/>
              <a:pathLst>
                <a:path extrusionOk="0" h="56601" w="87386">
                  <a:moveTo>
                    <a:pt x="20851" y="1"/>
                  </a:moveTo>
                  <a:cubicBezTo>
                    <a:pt x="20583" y="1"/>
                    <a:pt x="20343" y="168"/>
                    <a:pt x="20249" y="421"/>
                  </a:cubicBezTo>
                  <a:lnTo>
                    <a:pt x="150" y="55759"/>
                  </a:lnTo>
                  <a:cubicBezTo>
                    <a:pt x="0" y="56169"/>
                    <a:pt x="312" y="56600"/>
                    <a:pt x="759" y="56600"/>
                  </a:cubicBezTo>
                  <a:lnTo>
                    <a:pt x="63930" y="56600"/>
                  </a:lnTo>
                  <a:cubicBezTo>
                    <a:pt x="63931" y="56600"/>
                    <a:pt x="63932" y="56600"/>
                    <a:pt x="63933" y="56600"/>
                  </a:cubicBezTo>
                  <a:cubicBezTo>
                    <a:pt x="64193" y="56600"/>
                    <a:pt x="64429" y="56445"/>
                    <a:pt x="64529" y="56204"/>
                  </a:cubicBezTo>
                  <a:lnTo>
                    <a:pt x="87216" y="866"/>
                  </a:lnTo>
                  <a:cubicBezTo>
                    <a:pt x="87386" y="452"/>
                    <a:pt x="87074" y="1"/>
                    <a:pt x="86615" y="1"/>
                  </a:cubicBezTo>
                  <a:lnTo>
                    <a:pt x="20858" y="1"/>
                  </a:lnTo>
                  <a:cubicBezTo>
                    <a:pt x="20855" y="1"/>
                    <a:pt x="20853" y="1"/>
                    <a:pt x="2085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140"/>
            <p:cNvSpPr/>
            <p:nvPr/>
          </p:nvSpPr>
          <p:spPr>
            <a:xfrm>
              <a:off x="4104675" y="4581625"/>
              <a:ext cx="2356025" cy="108625"/>
            </a:xfrm>
            <a:custGeom>
              <a:rect b="b" l="l" r="r" t="t"/>
              <a:pathLst>
                <a:path extrusionOk="0" h="4345" w="94241">
                  <a:moveTo>
                    <a:pt x="1" y="0"/>
                  </a:moveTo>
                  <a:lnTo>
                    <a:pt x="1" y="4345"/>
                  </a:lnTo>
                  <a:lnTo>
                    <a:pt x="94240" y="4345"/>
                  </a:lnTo>
                  <a:lnTo>
                    <a:pt x="9167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140"/>
            <p:cNvSpPr/>
            <p:nvPr/>
          </p:nvSpPr>
          <p:spPr>
            <a:xfrm>
              <a:off x="3384700" y="3203600"/>
              <a:ext cx="1662375" cy="969150"/>
            </a:xfrm>
            <a:custGeom>
              <a:rect b="b" l="l" r="r" t="t"/>
              <a:pathLst>
                <a:path extrusionOk="0" h="38766" w="66495">
                  <a:moveTo>
                    <a:pt x="51485" y="0"/>
                  </a:moveTo>
                  <a:cubicBezTo>
                    <a:pt x="51485" y="0"/>
                    <a:pt x="49587" y="22575"/>
                    <a:pt x="45495" y="23675"/>
                  </a:cubicBezTo>
                  <a:cubicBezTo>
                    <a:pt x="41305" y="24800"/>
                    <a:pt x="36888" y="25188"/>
                    <a:pt x="32770" y="25188"/>
                  </a:cubicBezTo>
                  <a:cubicBezTo>
                    <a:pt x="25944" y="25188"/>
                    <a:pt x="19940" y="24122"/>
                    <a:pt x="17150" y="23574"/>
                  </a:cubicBezTo>
                  <a:cubicBezTo>
                    <a:pt x="16647" y="23143"/>
                    <a:pt x="16068" y="22620"/>
                    <a:pt x="15415" y="21973"/>
                  </a:cubicBezTo>
                  <a:cubicBezTo>
                    <a:pt x="14853" y="21412"/>
                    <a:pt x="14391" y="20760"/>
                    <a:pt x="14048" y="20046"/>
                  </a:cubicBezTo>
                  <a:cubicBezTo>
                    <a:pt x="13628" y="19176"/>
                    <a:pt x="13115" y="17997"/>
                    <a:pt x="13028" y="17263"/>
                  </a:cubicBezTo>
                  <a:cubicBezTo>
                    <a:pt x="12963" y="16702"/>
                    <a:pt x="12508" y="16372"/>
                    <a:pt x="12076" y="16372"/>
                  </a:cubicBezTo>
                  <a:cubicBezTo>
                    <a:pt x="11808" y="16372"/>
                    <a:pt x="11549" y="16499"/>
                    <a:pt x="11397" y="16776"/>
                  </a:cubicBezTo>
                  <a:cubicBezTo>
                    <a:pt x="10997" y="17501"/>
                    <a:pt x="10828" y="20260"/>
                    <a:pt x="12331" y="22771"/>
                  </a:cubicBezTo>
                  <a:cubicBezTo>
                    <a:pt x="12331" y="22771"/>
                    <a:pt x="12813" y="23903"/>
                    <a:pt x="11511" y="24383"/>
                  </a:cubicBezTo>
                  <a:cubicBezTo>
                    <a:pt x="9620" y="25080"/>
                    <a:pt x="2958" y="27150"/>
                    <a:pt x="1883" y="27660"/>
                  </a:cubicBezTo>
                  <a:cubicBezTo>
                    <a:pt x="927" y="28114"/>
                    <a:pt x="0" y="28927"/>
                    <a:pt x="1007" y="29089"/>
                  </a:cubicBezTo>
                  <a:cubicBezTo>
                    <a:pt x="1101" y="29104"/>
                    <a:pt x="1234" y="29111"/>
                    <a:pt x="1398" y="29111"/>
                  </a:cubicBezTo>
                  <a:cubicBezTo>
                    <a:pt x="2515" y="29111"/>
                    <a:pt x="5071" y="28793"/>
                    <a:pt x="6500" y="28602"/>
                  </a:cubicBezTo>
                  <a:lnTo>
                    <a:pt x="6500" y="28602"/>
                  </a:lnTo>
                  <a:cubicBezTo>
                    <a:pt x="4516" y="28892"/>
                    <a:pt x="326" y="29602"/>
                    <a:pt x="462" y="30402"/>
                  </a:cubicBezTo>
                  <a:cubicBezTo>
                    <a:pt x="529" y="30798"/>
                    <a:pt x="1144" y="31081"/>
                    <a:pt x="2461" y="31081"/>
                  </a:cubicBezTo>
                  <a:cubicBezTo>
                    <a:pt x="2693" y="31081"/>
                    <a:pt x="2947" y="31072"/>
                    <a:pt x="3223" y="31054"/>
                  </a:cubicBezTo>
                  <a:lnTo>
                    <a:pt x="3223" y="31054"/>
                  </a:lnTo>
                  <a:cubicBezTo>
                    <a:pt x="2008" y="31291"/>
                    <a:pt x="929" y="31562"/>
                    <a:pt x="682" y="31809"/>
                  </a:cubicBezTo>
                  <a:cubicBezTo>
                    <a:pt x="53" y="32440"/>
                    <a:pt x="1145" y="32615"/>
                    <a:pt x="2543" y="32615"/>
                  </a:cubicBezTo>
                  <a:cubicBezTo>
                    <a:pt x="4264" y="32615"/>
                    <a:pt x="6447" y="32351"/>
                    <a:pt x="6448" y="32351"/>
                  </a:cubicBezTo>
                  <a:lnTo>
                    <a:pt x="6448" y="32351"/>
                  </a:lnTo>
                  <a:cubicBezTo>
                    <a:pt x="1429" y="33002"/>
                    <a:pt x="1481" y="32739"/>
                    <a:pt x="1427" y="33427"/>
                  </a:cubicBezTo>
                  <a:cubicBezTo>
                    <a:pt x="1387" y="33944"/>
                    <a:pt x="2522" y="34150"/>
                    <a:pt x="5279" y="34184"/>
                  </a:cubicBezTo>
                  <a:cubicBezTo>
                    <a:pt x="7515" y="34212"/>
                    <a:pt x="9826" y="34687"/>
                    <a:pt x="13229" y="34914"/>
                  </a:cubicBezTo>
                  <a:cubicBezTo>
                    <a:pt x="13229" y="34914"/>
                    <a:pt x="26843" y="38765"/>
                    <a:pt x="39810" y="38765"/>
                  </a:cubicBezTo>
                  <a:cubicBezTo>
                    <a:pt x="49896" y="38765"/>
                    <a:pt x="59590" y="36435"/>
                    <a:pt x="62180" y="28148"/>
                  </a:cubicBezTo>
                  <a:cubicBezTo>
                    <a:pt x="65372" y="17940"/>
                    <a:pt x="65392" y="14054"/>
                    <a:pt x="66495" y="7364"/>
                  </a:cubicBezTo>
                  <a:lnTo>
                    <a:pt x="5148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140"/>
            <p:cNvSpPr/>
            <p:nvPr/>
          </p:nvSpPr>
          <p:spPr>
            <a:xfrm>
              <a:off x="3449200" y="4002625"/>
              <a:ext cx="172975" cy="21350"/>
            </a:xfrm>
            <a:custGeom>
              <a:rect b="b" l="l" r="r" t="t"/>
              <a:pathLst>
                <a:path extrusionOk="0" h="854" w="6919">
                  <a:moveTo>
                    <a:pt x="6346" y="1"/>
                  </a:moveTo>
                  <a:cubicBezTo>
                    <a:pt x="5727" y="1"/>
                    <a:pt x="4650" y="70"/>
                    <a:pt x="3430" y="197"/>
                  </a:cubicBezTo>
                  <a:cubicBezTo>
                    <a:pt x="1533" y="396"/>
                    <a:pt x="0" y="660"/>
                    <a:pt x="8" y="787"/>
                  </a:cubicBezTo>
                  <a:cubicBezTo>
                    <a:pt x="11" y="832"/>
                    <a:pt x="209" y="854"/>
                    <a:pt x="551" y="854"/>
                  </a:cubicBezTo>
                  <a:cubicBezTo>
                    <a:pt x="1167" y="854"/>
                    <a:pt x="2248" y="784"/>
                    <a:pt x="3478" y="656"/>
                  </a:cubicBezTo>
                  <a:cubicBezTo>
                    <a:pt x="5386" y="455"/>
                    <a:pt x="6919" y="192"/>
                    <a:pt x="6899" y="67"/>
                  </a:cubicBezTo>
                  <a:cubicBezTo>
                    <a:pt x="6892" y="22"/>
                    <a:pt x="6690" y="1"/>
                    <a:pt x="6346" y="1"/>
                  </a:cubicBezTo>
                  <a:close/>
                </a:path>
              </a:pathLst>
            </a:custGeom>
            <a:solidFill>
              <a:srgbClr val="A36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140"/>
            <p:cNvSpPr/>
            <p:nvPr/>
          </p:nvSpPr>
          <p:spPr>
            <a:xfrm>
              <a:off x="3437600" y="3954400"/>
              <a:ext cx="183425" cy="32350"/>
            </a:xfrm>
            <a:custGeom>
              <a:rect b="b" l="l" r="r" t="t"/>
              <a:pathLst>
                <a:path extrusionOk="0" h="1294" w="7337">
                  <a:moveTo>
                    <a:pt x="7072" y="0"/>
                  </a:moveTo>
                  <a:cubicBezTo>
                    <a:pt x="6540" y="0"/>
                    <a:pt x="5195" y="160"/>
                    <a:pt x="3631" y="419"/>
                  </a:cubicBezTo>
                  <a:cubicBezTo>
                    <a:pt x="1616" y="754"/>
                    <a:pt x="1" y="1127"/>
                    <a:pt x="21" y="1253"/>
                  </a:cubicBezTo>
                  <a:cubicBezTo>
                    <a:pt x="26" y="1281"/>
                    <a:pt x="112" y="1294"/>
                    <a:pt x="265" y="1294"/>
                  </a:cubicBezTo>
                  <a:cubicBezTo>
                    <a:pt x="798" y="1294"/>
                    <a:pt x="2142" y="1133"/>
                    <a:pt x="3706" y="873"/>
                  </a:cubicBezTo>
                  <a:cubicBezTo>
                    <a:pt x="5720" y="540"/>
                    <a:pt x="7337" y="167"/>
                    <a:pt x="7315" y="41"/>
                  </a:cubicBezTo>
                  <a:cubicBezTo>
                    <a:pt x="7311" y="13"/>
                    <a:pt x="7225" y="0"/>
                    <a:pt x="7072" y="0"/>
                  </a:cubicBezTo>
                  <a:close/>
                </a:path>
              </a:pathLst>
            </a:custGeom>
            <a:solidFill>
              <a:srgbClr val="A36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140"/>
            <p:cNvSpPr/>
            <p:nvPr/>
          </p:nvSpPr>
          <p:spPr>
            <a:xfrm>
              <a:off x="3446250" y="3903700"/>
              <a:ext cx="173325" cy="32975"/>
            </a:xfrm>
            <a:custGeom>
              <a:rect b="b" l="l" r="r" t="t"/>
              <a:pathLst>
                <a:path extrusionOk="0" h="1319" w="6933">
                  <a:moveTo>
                    <a:pt x="6688" y="0"/>
                  </a:moveTo>
                  <a:cubicBezTo>
                    <a:pt x="6190" y="0"/>
                    <a:pt x="4912" y="165"/>
                    <a:pt x="3426" y="433"/>
                  </a:cubicBezTo>
                  <a:cubicBezTo>
                    <a:pt x="1524" y="774"/>
                    <a:pt x="1" y="1153"/>
                    <a:pt x="23" y="1279"/>
                  </a:cubicBezTo>
                  <a:cubicBezTo>
                    <a:pt x="28" y="1306"/>
                    <a:pt x="105" y="1319"/>
                    <a:pt x="243" y="1319"/>
                  </a:cubicBezTo>
                  <a:cubicBezTo>
                    <a:pt x="739" y="1319"/>
                    <a:pt x="2019" y="1153"/>
                    <a:pt x="3507" y="886"/>
                  </a:cubicBezTo>
                  <a:cubicBezTo>
                    <a:pt x="5408" y="545"/>
                    <a:pt x="6933" y="166"/>
                    <a:pt x="6910" y="40"/>
                  </a:cubicBezTo>
                  <a:cubicBezTo>
                    <a:pt x="6905" y="13"/>
                    <a:pt x="6827" y="0"/>
                    <a:pt x="6688" y="0"/>
                  </a:cubicBezTo>
                  <a:close/>
                </a:path>
              </a:pathLst>
            </a:custGeom>
            <a:solidFill>
              <a:srgbClr val="A36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140"/>
            <p:cNvSpPr/>
            <p:nvPr/>
          </p:nvSpPr>
          <p:spPr>
            <a:xfrm>
              <a:off x="5047050" y="4166950"/>
              <a:ext cx="1090925" cy="407325"/>
            </a:xfrm>
            <a:custGeom>
              <a:rect b="b" l="l" r="r" t="t"/>
              <a:pathLst>
                <a:path extrusionOk="0" h="16293" w="43637">
                  <a:moveTo>
                    <a:pt x="40840" y="1"/>
                  </a:moveTo>
                  <a:lnTo>
                    <a:pt x="1672" y="3633"/>
                  </a:lnTo>
                  <a:lnTo>
                    <a:pt x="1" y="16292"/>
                  </a:lnTo>
                  <a:lnTo>
                    <a:pt x="43637" y="16292"/>
                  </a:lnTo>
                  <a:lnTo>
                    <a:pt x="4084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140"/>
            <p:cNvSpPr/>
            <p:nvPr/>
          </p:nvSpPr>
          <p:spPr>
            <a:xfrm>
              <a:off x="4623675" y="2767875"/>
              <a:ext cx="359200" cy="576250"/>
            </a:xfrm>
            <a:custGeom>
              <a:rect b="b" l="l" r="r" t="t"/>
              <a:pathLst>
                <a:path extrusionOk="0" h="23050" w="14368">
                  <a:moveTo>
                    <a:pt x="6344" y="0"/>
                  </a:moveTo>
                  <a:cubicBezTo>
                    <a:pt x="6344" y="0"/>
                    <a:pt x="0" y="19050"/>
                    <a:pt x="407" y="19812"/>
                  </a:cubicBezTo>
                  <a:lnTo>
                    <a:pt x="14368" y="23050"/>
                  </a:lnTo>
                  <a:lnTo>
                    <a:pt x="6344" y="0"/>
                  </a:lnTo>
                  <a:close/>
                </a:path>
              </a:pathLst>
            </a:custGeom>
            <a:solidFill>
              <a:srgbClr val="E850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140"/>
            <p:cNvSpPr/>
            <p:nvPr/>
          </p:nvSpPr>
          <p:spPr>
            <a:xfrm>
              <a:off x="4623675" y="2767875"/>
              <a:ext cx="359200" cy="576250"/>
            </a:xfrm>
            <a:custGeom>
              <a:rect b="b" l="l" r="r" t="t"/>
              <a:pathLst>
                <a:path extrusionOk="0" h="23050" w="14368">
                  <a:moveTo>
                    <a:pt x="6344" y="0"/>
                  </a:moveTo>
                  <a:cubicBezTo>
                    <a:pt x="6344" y="0"/>
                    <a:pt x="0" y="19050"/>
                    <a:pt x="407" y="19812"/>
                  </a:cubicBezTo>
                  <a:lnTo>
                    <a:pt x="14368" y="23050"/>
                  </a:lnTo>
                  <a:lnTo>
                    <a:pt x="6344" y="0"/>
                  </a:lnTo>
                  <a:close/>
                </a:path>
              </a:pathLst>
            </a:custGeom>
            <a:solidFill>
              <a:srgbClr val="455A64">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140"/>
            <p:cNvSpPr/>
            <p:nvPr/>
          </p:nvSpPr>
          <p:spPr>
            <a:xfrm>
              <a:off x="4778600" y="2608375"/>
              <a:ext cx="1322375" cy="1735825"/>
            </a:xfrm>
            <a:custGeom>
              <a:rect b="b" l="l" r="r" t="t"/>
              <a:pathLst>
                <a:path extrusionOk="0" h="69433" w="52895">
                  <a:moveTo>
                    <a:pt x="13706" y="1"/>
                  </a:moveTo>
                  <a:cubicBezTo>
                    <a:pt x="11976" y="1"/>
                    <a:pt x="10244" y="112"/>
                    <a:pt x="8520" y="335"/>
                  </a:cubicBezTo>
                  <a:lnTo>
                    <a:pt x="7672" y="445"/>
                  </a:lnTo>
                  <a:cubicBezTo>
                    <a:pt x="4154" y="901"/>
                    <a:pt x="1210" y="3201"/>
                    <a:pt x="147" y="6380"/>
                  </a:cubicBezTo>
                  <a:cubicBezTo>
                    <a:pt x="147" y="6380"/>
                    <a:pt x="0" y="15766"/>
                    <a:pt x="2884" y="21979"/>
                  </a:cubicBezTo>
                  <a:lnTo>
                    <a:pt x="12109" y="42164"/>
                  </a:lnTo>
                  <a:lnTo>
                    <a:pt x="10739" y="69432"/>
                  </a:lnTo>
                  <a:lnTo>
                    <a:pt x="52894" y="64659"/>
                  </a:lnTo>
                  <a:lnTo>
                    <a:pt x="46297" y="38304"/>
                  </a:lnTo>
                  <a:cubicBezTo>
                    <a:pt x="46297" y="38304"/>
                    <a:pt x="41761" y="7748"/>
                    <a:pt x="33497" y="4362"/>
                  </a:cubicBezTo>
                  <a:cubicBezTo>
                    <a:pt x="30306" y="3054"/>
                    <a:pt x="27255" y="2251"/>
                    <a:pt x="24727" y="1534"/>
                  </a:cubicBezTo>
                  <a:cubicBezTo>
                    <a:pt x="21133" y="515"/>
                    <a:pt x="17425" y="1"/>
                    <a:pt x="137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140"/>
            <p:cNvSpPr/>
            <p:nvPr/>
          </p:nvSpPr>
          <p:spPr>
            <a:xfrm>
              <a:off x="5324350" y="4313700"/>
              <a:ext cx="8400" cy="247675"/>
            </a:xfrm>
            <a:custGeom>
              <a:rect b="b" l="l" r="r" t="t"/>
              <a:pathLst>
                <a:path extrusionOk="0" h="9907" w="336">
                  <a:moveTo>
                    <a:pt x="75" y="0"/>
                  </a:moveTo>
                  <a:cubicBezTo>
                    <a:pt x="75" y="0"/>
                    <a:pt x="75" y="0"/>
                    <a:pt x="75" y="0"/>
                  </a:cubicBezTo>
                  <a:cubicBezTo>
                    <a:pt x="11" y="0"/>
                    <a:pt x="0" y="2221"/>
                    <a:pt x="51" y="4957"/>
                  </a:cubicBezTo>
                  <a:cubicBezTo>
                    <a:pt x="101" y="7690"/>
                    <a:pt x="196" y="9907"/>
                    <a:pt x="260" y="9907"/>
                  </a:cubicBezTo>
                  <a:cubicBezTo>
                    <a:pt x="260" y="9907"/>
                    <a:pt x="260" y="9907"/>
                    <a:pt x="260" y="9907"/>
                  </a:cubicBezTo>
                  <a:cubicBezTo>
                    <a:pt x="325" y="9905"/>
                    <a:pt x="335" y="7688"/>
                    <a:pt x="285" y="4952"/>
                  </a:cubicBezTo>
                  <a:cubicBezTo>
                    <a:pt x="234" y="2216"/>
                    <a:pt x="140" y="0"/>
                    <a:pt x="7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140"/>
            <p:cNvSpPr/>
            <p:nvPr/>
          </p:nvSpPr>
          <p:spPr>
            <a:xfrm>
              <a:off x="5369625" y="4338975"/>
              <a:ext cx="50850" cy="46625"/>
            </a:xfrm>
            <a:custGeom>
              <a:rect b="b" l="l" r="r" t="t"/>
              <a:pathLst>
                <a:path extrusionOk="0" h="1865" w="2034">
                  <a:moveTo>
                    <a:pt x="454" y="1"/>
                  </a:moveTo>
                  <a:cubicBezTo>
                    <a:pt x="416" y="1"/>
                    <a:pt x="129" y="184"/>
                    <a:pt x="41" y="671"/>
                  </a:cubicBezTo>
                  <a:cubicBezTo>
                    <a:pt x="0" y="921"/>
                    <a:pt x="49" y="1266"/>
                    <a:pt x="300" y="1526"/>
                  </a:cubicBezTo>
                  <a:cubicBezTo>
                    <a:pt x="480" y="1721"/>
                    <a:pt x="762" y="1865"/>
                    <a:pt x="1069" y="1865"/>
                  </a:cubicBezTo>
                  <a:cubicBezTo>
                    <a:pt x="1163" y="1865"/>
                    <a:pt x="1259" y="1851"/>
                    <a:pt x="1355" y="1821"/>
                  </a:cubicBezTo>
                  <a:cubicBezTo>
                    <a:pt x="1763" y="1685"/>
                    <a:pt x="1996" y="1297"/>
                    <a:pt x="2009" y="942"/>
                  </a:cubicBezTo>
                  <a:cubicBezTo>
                    <a:pt x="2034" y="572"/>
                    <a:pt x="1782" y="278"/>
                    <a:pt x="1548" y="176"/>
                  </a:cubicBezTo>
                  <a:cubicBezTo>
                    <a:pt x="1412" y="110"/>
                    <a:pt x="1281" y="86"/>
                    <a:pt x="1168" y="86"/>
                  </a:cubicBezTo>
                  <a:cubicBezTo>
                    <a:pt x="1084" y="86"/>
                    <a:pt x="1010" y="99"/>
                    <a:pt x="951" y="119"/>
                  </a:cubicBezTo>
                  <a:cubicBezTo>
                    <a:pt x="815" y="165"/>
                    <a:pt x="762" y="228"/>
                    <a:pt x="769" y="239"/>
                  </a:cubicBezTo>
                  <a:cubicBezTo>
                    <a:pt x="770" y="242"/>
                    <a:pt x="773" y="244"/>
                    <a:pt x="779" y="244"/>
                  </a:cubicBezTo>
                  <a:cubicBezTo>
                    <a:pt x="810" y="244"/>
                    <a:pt x="909" y="204"/>
                    <a:pt x="1052" y="204"/>
                  </a:cubicBezTo>
                  <a:cubicBezTo>
                    <a:pt x="1167" y="204"/>
                    <a:pt x="1311" y="230"/>
                    <a:pt x="1470" y="323"/>
                  </a:cubicBezTo>
                  <a:cubicBezTo>
                    <a:pt x="1656" y="431"/>
                    <a:pt x="1823" y="653"/>
                    <a:pt x="1795" y="931"/>
                  </a:cubicBezTo>
                  <a:cubicBezTo>
                    <a:pt x="1777" y="1202"/>
                    <a:pt x="1581" y="1505"/>
                    <a:pt x="1285" y="1601"/>
                  </a:cubicBezTo>
                  <a:cubicBezTo>
                    <a:pt x="1213" y="1624"/>
                    <a:pt x="1140" y="1634"/>
                    <a:pt x="1067" y="1634"/>
                  </a:cubicBezTo>
                  <a:cubicBezTo>
                    <a:pt x="833" y="1634"/>
                    <a:pt x="604" y="1527"/>
                    <a:pt x="454" y="1378"/>
                  </a:cubicBezTo>
                  <a:cubicBezTo>
                    <a:pt x="249" y="1182"/>
                    <a:pt x="191" y="910"/>
                    <a:pt x="205" y="691"/>
                  </a:cubicBezTo>
                  <a:cubicBezTo>
                    <a:pt x="242" y="239"/>
                    <a:pt x="492" y="26"/>
                    <a:pt x="459" y="3"/>
                  </a:cubicBezTo>
                  <a:cubicBezTo>
                    <a:pt x="459" y="1"/>
                    <a:pt x="457" y="1"/>
                    <a:pt x="45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140"/>
            <p:cNvSpPr/>
            <p:nvPr/>
          </p:nvSpPr>
          <p:spPr>
            <a:xfrm>
              <a:off x="5653700" y="4272450"/>
              <a:ext cx="431800" cy="190750"/>
            </a:xfrm>
            <a:custGeom>
              <a:rect b="b" l="l" r="r" t="t"/>
              <a:pathLst>
                <a:path extrusionOk="0" h="7630" w="17272">
                  <a:moveTo>
                    <a:pt x="9" y="0"/>
                  </a:moveTo>
                  <a:cubicBezTo>
                    <a:pt x="9" y="0"/>
                    <a:pt x="9" y="0"/>
                    <a:pt x="9" y="0"/>
                  </a:cubicBezTo>
                  <a:cubicBezTo>
                    <a:pt x="1" y="3"/>
                    <a:pt x="21" y="74"/>
                    <a:pt x="65" y="205"/>
                  </a:cubicBezTo>
                  <a:cubicBezTo>
                    <a:pt x="114" y="335"/>
                    <a:pt x="172" y="534"/>
                    <a:pt x="282" y="775"/>
                  </a:cubicBezTo>
                  <a:cubicBezTo>
                    <a:pt x="484" y="1265"/>
                    <a:pt x="838" y="1951"/>
                    <a:pt x="1379" y="2731"/>
                  </a:cubicBezTo>
                  <a:cubicBezTo>
                    <a:pt x="1919" y="3511"/>
                    <a:pt x="2677" y="4368"/>
                    <a:pt x="3662" y="5154"/>
                  </a:cubicBezTo>
                  <a:cubicBezTo>
                    <a:pt x="5653" y="6758"/>
                    <a:pt x="8129" y="7630"/>
                    <a:pt x="10673" y="7630"/>
                  </a:cubicBezTo>
                  <a:cubicBezTo>
                    <a:pt x="10878" y="7630"/>
                    <a:pt x="11084" y="7624"/>
                    <a:pt x="11290" y="7613"/>
                  </a:cubicBezTo>
                  <a:cubicBezTo>
                    <a:pt x="12549" y="7552"/>
                    <a:pt x="13663" y="7298"/>
                    <a:pt x="14560" y="6983"/>
                  </a:cubicBezTo>
                  <a:cubicBezTo>
                    <a:pt x="15456" y="6668"/>
                    <a:pt x="16142" y="6314"/>
                    <a:pt x="16592" y="6035"/>
                  </a:cubicBezTo>
                  <a:cubicBezTo>
                    <a:pt x="16823" y="5905"/>
                    <a:pt x="16985" y="5775"/>
                    <a:pt x="17101" y="5698"/>
                  </a:cubicBezTo>
                  <a:cubicBezTo>
                    <a:pt x="17214" y="5617"/>
                    <a:pt x="17271" y="5571"/>
                    <a:pt x="17266" y="5565"/>
                  </a:cubicBezTo>
                  <a:cubicBezTo>
                    <a:pt x="17266" y="5564"/>
                    <a:pt x="17265" y="5564"/>
                    <a:pt x="17263" y="5564"/>
                  </a:cubicBezTo>
                  <a:cubicBezTo>
                    <a:pt x="17230" y="5564"/>
                    <a:pt x="16982" y="5714"/>
                    <a:pt x="16546" y="5954"/>
                  </a:cubicBezTo>
                  <a:cubicBezTo>
                    <a:pt x="16086" y="6207"/>
                    <a:pt x="15395" y="6532"/>
                    <a:pt x="14506" y="6825"/>
                  </a:cubicBezTo>
                  <a:cubicBezTo>
                    <a:pt x="13618" y="7119"/>
                    <a:pt x="12517" y="7348"/>
                    <a:pt x="11281" y="7399"/>
                  </a:cubicBezTo>
                  <a:cubicBezTo>
                    <a:pt x="11109" y="7407"/>
                    <a:pt x="10938" y="7411"/>
                    <a:pt x="10766" y="7411"/>
                  </a:cubicBezTo>
                  <a:cubicBezTo>
                    <a:pt x="8240" y="7411"/>
                    <a:pt x="5783" y="6559"/>
                    <a:pt x="3795" y="4984"/>
                  </a:cubicBezTo>
                  <a:cubicBezTo>
                    <a:pt x="2821" y="4222"/>
                    <a:pt x="2064" y="3392"/>
                    <a:pt x="1512" y="2635"/>
                  </a:cubicBezTo>
                  <a:cubicBezTo>
                    <a:pt x="960" y="1880"/>
                    <a:pt x="593" y="1211"/>
                    <a:pt x="365" y="737"/>
                  </a:cubicBezTo>
                  <a:cubicBezTo>
                    <a:pt x="141" y="270"/>
                    <a:pt x="29" y="0"/>
                    <a:pt x="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140"/>
            <p:cNvSpPr/>
            <p:nvPr/>
          </p:nvSpPr>
          <p:spPr>
            <a:xfrm>
              <a:off x="4829600" y="3070500"/>
              <a:ext cx="405200" cy="68950"/>
            </a:xfrm>
            <a:custGeom>
              <a:rect b="b" l="l" r="r" t="t"/>
              <a:pathLst>
                <a:path extrusionOk="0" h="2758" w="16208">
                  <a:moveTo>
                    <a:pt x="2931" y="1"/>
                  </a:moveTo>
                  <a:cubicBezTo>
                    <a:pt x="2686" y="1"/>
                    <a:pt x="2451" y="20"/>
                    <a:pt x="2230" y="58"/>
                  </a:cubicBezTo>
                  <a:cubicBezTo>
                    <a:pt x="1415" y="178"/>
                    <a:pt x="812" y="519"/>
                    <a:pt x="468" y="816"/>
                  </a:cubicBezTo>
                  <a:cubicBezTo>
                    <a:pt x="333" y="929"/>
                    <a:pt x="211" y="1055"/>
                    <a:pt x="104" y="1194"/>
                  </a:cubicBezTo>
                  <a:cubicBezTo>
                    <a:pt x="34" y="1292"/>
                    <a:pt x="0" y="1344"/>
                    <a:pt x="6" y="1348"/>
                  </a:cubicBezTo>
                  <a:cubicBezTo>
                    <a:pt x="7" y="1349"/>
                    <a:pt x="8" y="1349"/>
                    <a:pt x="9" y="1349"/>
                  </a:cubicBezTo>
                  <a:cubicBezTo>
                    <a:pt x="35" y="1349"/>
                    <a:pt x="184" y="1148"/>
                    <a:pt x="525" y="888"/>
                  </a:cubicBezTo>
                  <a:cubicBezTo>
                    <a:pt x="876" y="622"/>
                    <a:pt x="1464" y="318"/>
                    <a:pt x="2253" y="221"/>
                  </a:cubicBezTo>
                  <a:cubicBezTo>
                    <a:pt x="2437" y="195"/>
                    <a:pt x="2631" y="181"/>
                    <a:pt x="2833" y="181"/>
                  </a:cubicBezTo>
                  <a:cubicBezTo>
                    <a:pt x="3490" y="181"/>
                    <a:pt x="4226" y="323"/>
                    <a:pt x="4981" y="608"/>
                  </a:cubicBezTo>
                  <a:cubicBezTo>
                    <a:pt x="5973" y="966"/>
                    <a:pt x="6992" y="1546"/>
                    <a:pt x="8127" y="2043"/>
                  </a:cubicBezTo>
                  <a:cubicBezTo>
                    <a:pt x="9085" y="2462"/>
                    <a:pt x="10091" y="2758"/>
                    <a:pt x="11044" y="2758"/>
                  </a:cubicBezTo>
                  <a:cubicBezTo>
                    <a:pt x="11211" y="2758"/>
                    <a:pt x="11376" y="2748"/>
                    <a:pt x="11540" y="2729"/>
                  </a:cubicBezTo>
                  <a:cubicBezTo>
                    <a:pt x="12632" y="2607"/>
                    <a:pt x="13517" y="2128"/>
                    <a:pt x="14189" y="1685"/>
                  </a:cubicBezTo>
                  <a:cubicBezTo>
                    <a:pt x="14865" y="1234"/>
                    <a:pt x="15357" y="801"/>
                    <a:pt x="15695" y="503"/>
                  </a:cubicBezTo>
                  <a:cubicBezTo>
                    <a:pt x="16030" y="201"/>
                    <a:pt x="16207" y="26"/>
                    <a:pt x="16198" y="13"/>
                  </a:cubicBezTo>
                  <a:cubicBezTo>
                    <a:pt x="16198" y="13"/>
                    <a:pt x="16197" y="13"/>
                    <a:pt x="16196" y="13"/>
                  </a:cubicBezTo>
                  <a:cubicBezTo>
                    <a:pt x="16171" y="13"/>
                    <a:pt x="15975" y="164"/>
                    <a:pt x="15635" y="432"/>
                  </a:cubicBezTo>
                  <a:cubicBezTo>
                    <a:pt x="15281" y="708"/>
                    <a:pt x="14774" y="1120"/>
                    <a:pt x="14098" y="1546"/>
                  </a:cubicBezTo>
                  <a:cubicBezTo>
                    <a:pt x="13427" y="1966"/>
                    <a:pt x="12558" y="2410"/>
                    <a:pt x="11517" y="2514"/>
                  </a:cubicBezTo>
                  <a:cubicBezTo>
                    <a:pt x="11373" y="2529"/>
                    <a:pt x="11227" y="2537"/>
                    <a:pt x="11080" y="2537"/>
                  </a:cubicBezTo>
                  <a:cubicBezTo>
                    <a:pt x="10161" y="2537"/>
                    <a:pt x="9178" y="2246"/>
                    <a:pt x="8218" y="1827"/>
                  </a:cubicBezTo>
                  <a:cubicBezTo>
                    <a:pt x="7102" y="1339"/>
                    <a:pt x="6071" y="761"/>
                    <a:pt x="5053" y="406"/>
                  </a:cubicBezTo>
                  <a:cubicBezTo>
                    <a:pt x="4318" y="136"/>
                    <a:pt x="3587" y="1"/>
                    <a:pt x="2931" y="1"/>
                  </a:cubicBezTo>
                  <a:close/>
                </a:path>
              </a:pathLst>
            </a:cu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140"/>
            <p:cNvSpPr/>
            <p:nvPr/>
          </p:nvSpPr>
          <p:spPr>
            <a:xfrm>
              <a:off x="4786925" y="2804175"/>
              <a:ext cx="171525" cy="47625"/>
            </a:xfrm>
            <a:custGeom>
              <a:rect b="b" l="l" r="r" t="t"/>
              <a:pathLst>
                <a:path extrusionOk="0" h="1905" w="6861">
                  <a:moveTo>
                    <a:pt x="6838" y="1"/>
                  </a:moveTo>
                  <a:cubicBezTo>
                    <a:pt x="6786" y="1"/>
                    <a:pt x="6475" y="255"/>
                    <a:pt x="5946" y="578"/>
                  </a:cubicBezTo>
                  <a:cubicBezTo>
                    <a:pt x="5390" y="919"/>
                    <a:pt x="4565" y="1303"/>
                    <a:pt x="3593" y="1517"/>
                  </a:cubicBezTo>
                  <a:cubicBezTo>
                    <a:pt x="2997" y="1646"/>
                    <a:pt x="2426" y="1693"/>
                    <a:pt x="1923" y="1693"/>
                  </a:cubicBezTo>
                  <a:cubicBezTo>
                    <a:pt x="1605" y="1693"/>
                    <a:pt x="1315" y="1674"/>
                    <a:pt x="1063" y="1645"/>
                  </a:cubicBezTo>
                  <a:cubicBezTo>
                    <a:pt x="504" y="1581"/>
                    <a:pt x="134" y="1489"/>
                    <a:pt x="35" y="1489"/>
                  </a:cubicBezTo>
                  <a:cubicBezTo>
                    <a:pt x="19" y="1489"/>
                    <a:pt x="10" y="1491"/>
                    <a:pt x="8" y="1497"/>
                  </a:cubicBezTo>
                  <a:cubicBezTo>
                    <a:pt x="0" y="1520"/>
                    <a:pt x="381" y="1690"/>
                    <a:pt x="1040" y="1809"/>
                  </a:cubicBezTo>
                  <a:cubicBezTo>
                    <a:pt x="1354" y="1867"/>
                    <a:pt x="1734" y="1904"/>
                    <a:pt x="2154" y="1904"/>
                  </a:cubicBezTo>
                  <a:cubicBezTo>
                    <a:pt x="2613" y="1904"/>
                    <a:pt x="3120" y="1859"/>
                    <a:pt x="3645" y="1746"/>
                  </a:cubicBezTo>
                  <a:cubicBezTo>
                    <a:pt x="4648" y="1524"/>
                    <a:pt x="5490" y="1101"/>
                    <a:pt x="6036" y="717"/>
                  </a:cubicBezTo>
                  <a:cubicBezTo>
                    <a:pt x="6587" y="335"/>
                    <a:pt x="6861" y="20"/>
                    <a:pt x="6844" y="3"/>
                  </a:cubicBezTo>
                  <a:cubicBezTo>
                    <a:pt x="6843" y="1"/>
                    <a:pt x="6841" y="1"/>
                    <a:pt x="6838" y="1"/>
                  </a:cubicBezTo>
                  <a:close/>
                </a:path>
              </a:pathLst>
            </a:cu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140"/>
            <p:cNvSpPr/>
            <p:nvPr/>
          </p:nvSpPr>
          <p:spPr>
            <a:xfrm>
              <a:off x="5004050" y="3439350"/>
              <a:ext cx="906975" cy="113125"/>
            </a:xfrm>
            <a:custGeom>
              <a:rect b="b" l="l" r="r" t="t"/>
              <a:pathLst>
                <a:path extrusionOk="0" h="4525" w="36279">
                  <a:moveTo>
                    <a:pt x="24148" y="0"/>
                  </a:moveTo>
                  <a:cubicBezTo>
                    <a:pt x="23297" y="0"/>
                    <a:pt x="22449" y="96"/>
                    <a:pt x="21618" y="286"/>
                  </a:cubicBezTo>
                  <a:cubicBezTo>
                    <a:pt x="20408" y="553"/>
                    <a:pt x="19205" y="994"/>
                    <a:pt x="18000" y="1488"/>
                  </a:cubicBezTo>
                  <a:cubicBezTo>
                    <a:pt x="15596" y="2488"/>
                    <a:pt x="13351" y="3566"/>
                    <a:pt x="11155" y="4034"/>
                  </a:cubicBezTo>
                  <a:cubicBezTo>
                    <a:pt x="10267" y="4244"/>
                    <a:pt x="9400" y="4327"/>
                    <a:pt x="8574" y="4327"/>
                  </a:cubicBezTo>
                  <a:cubicBezTo>
                    <a:pt x="7363" y="4327"/>
                    <a:pt x="6239" y="4148"/>
                    <a:pt x="5259" y="3930"/>
                  </a:cubicBezTo>
                  <a:cubicBezTo>
                    <a:pt x="3603" y="3552"/>
                    <a:pt x="2305" y="3078"/>
                    <a:pt x="1404" y="2768"/>
                  </a:cubicBezTo>
                  <a:lnTo>
                    <a:pt x="369" y="2404"/>
                  </a:lnTo>
                  <a:cubicBezTo>
                    <a:pt x="151" y="2328"/>
                    <a:pt x="27" y="2288"/>
                    <a:pt x="6" y="2288"/>
                  </a:cubicBezTo>
                  <a:cubicBezTo>
                    <a:pt x="4" y="2288"/>
                    <a:pt x="3" y="2289"/>
                    <a:pt x="3" y="2289"/>
                  </a:cubicBezTo>
                  <a:cubicBezTo>
                    <a:pt x="0" y="2295"/>
                    <a:pt x="121" y="2350"/>
                    <a:pt x="352" y="2447"/>
                  </a:cubicBezTo>
                  <a:lnTo>
                    <a:pt x="1373" y="2854"/>
                  </a:lnTo>
                  <a:cubicBezTo>
                    <a:pt x="2265" y="3190"/>
                    <a:pt x="3557" y="3690"/>
                    <a:pt x="5223" y="4091"/>
                  </a:cubicBezTo>
                  <a:cubicBezTo>
                    <a:pt x="6230" y="4329"/>
                    <a:pt x="7401" y="4525"/>
                    <a:pt x="8666" y="4525"/>
                  </a:cubicBezTo>
                  <a:cubicBezTo>
                    <a:pt x="9478" y="4525"/>
                    <a:pt x="10328" y="4444"/>
                    <a:pt x="11199" y="4244"/>
                  </a:cubicBezTo>
                  <a:cubicBezTo>
                    <a:pt x="13432" y="3780"/>
                    <a:pt x="15697" y="2698"/>
                    <a:pt x="18088" y="1704"/>
                  </a:cubicBezTo>
                  <a:cubicBezTo>
                    <a:pt x="19289" y="1213"/>
                    <a:pt x="20479" y="775"/>
                    <a:pt x="21668" y="511"/>
                  </a:cubicBezTo>
                  <a:cubicBezTo>
                    <a:pt x="22502" y="317"/>
                    <a:pt x="23354" y="219"/>
                    <a:pt x="24208" y="219"/>
                  </a:cubicBezTo>
                  <a:cubicBezTo>
                    <a:pt x="24520" y="219"/>
                    <a:pt x="24833" y="232"/>
                    <a:pt x="25144" y="258"/>
                  </a:cubicBezTo>
                  <a:cubicBezTo>
                    <a:pt x="26258" y="367"/>
                    <a:pt x="27296" y="624"/>
                    <a:pt x="28269" y="864"/>
                  </a:cubicBezTo>
                  <a:cubicBezTo>
                    <a:pt x="29243" y="1103"/>
                    <a:pt x="30156" y="1321"/>
                    <a:pt x="31008" y="1433"/>
                  </a:cubicBezTo>
                  <a:cubicBezTo>
                    <a:pt x="31487" y="1498"/>
                    <a:pt x="31944" y="1528"/>
                    <a:pt x="32373" y="1528"/>
                  </a:cubicBezTo>
                  <a:cubicBezTo>
                    <a:pt x="33468" y="1528"/>
                    <a:pt x="34381" y="1336"/>
                    <a:pt x="35017" y="1066"/>
                  </a:cubicBezTo>
                  <a:cubicBezTo>
                    <a:pt x="35462" y="884"/>
                    <a:pt x="35774" y="673"/>
                    <a:pt x="35982" y="531"/>
                  </a:cubicBezTo>
                  <a:cubicBezTo>
                    <a:pt x="36180" y="373"/>
                    <a:pt x="36279" y="286"/>
                    <a:pt x="36274" y="281"/>
                  </a:cubicBezTo>
                  <a:cubicBezTo>
                    <a:pt x="36274" y="280"/>
                    <a:pt x="36273" y="280"/>
                    <a:pt x="36271" y="280"/>
                  </a:cubicBezTo>
                  <a:cubicBezTo>
                    <a:pt x="36231" y="280"/>
                    <a:pt x="35839" y="649"/>
                    <a:pt x="34985" y="982"/>
                  </a:cubicBezTo>
                  <a:cubicBezTo>
                    <a:pt x="34381" y="1218"/>
                    <a:pt x="33534" y="1383"/>
                    <a:pt x="32519" y="1383"/>
                  </a:cubicBezTo>
                  <a:cubicBezTo>
                    <a:pt x="32056" y="1383"/>
                    <a:pt x="31557" y="1349"/>
                    <a:pt x="31031" y="1271"/>
                  </a:cubicBezTo>
                  <a:cubicBezTo>
                    <a:pt x="30191" y="1150"/>
                    <a:pt x="29287" y="925"/>
                    <a:pt x="28316" y="676"/>
                  </a:cubicBezTo>
                  <a:cubicBezTo>
                    <a:pt x="27345" y="433"/>
                    <a:pt x="26300" y="160"/>
                    <a:pt x="25166" y="46"/>
                  </a:cubicBezTo>
                  <a:cubicBezTo>
                    <a:pt x="24827" y="15"/>
                    <a:pt x="24487" y="0"/>
                    <a:pt x="24148" y="0"/>
                  </a:cubicBezTo>
                  <a:close/>
                </a:path>
              </a:pathLst>
            </a:cu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140"/>
            <p:cNvSpPr/>
            <p:nvPr/>
          </p:nvSpPr>
          <p:spPr>
            <a:xfrm>
              <a:off x="5075525" y="3787225"/>
              <a:ext cx="936700" cy="121300"/>
            </a:xfrm>
            <a:custGeom>
              <a:rect b="b" l="l" r="r" t="t"/>
              <a:pathLst>
                <a:path extrusionOk="0" h="4852" w="37468">
                  <a:moveTo>
                    <a:pt x="30893" y="0"/>
                  </a:moveTo>
                  <a:cubicBezTo>
                    <a:pt x="30424" y="0"/>
                    <a:pt x="29938" y="40"/>
                    <a:pt x="29444" y="131"/>
                  </a:cubicBezTo>
                  <a:cubicBezTo>
                    <a:pt x="28364" y="339"/>
                    <a:pt x="27272" y="798"/>
                    <a:pt x="26206" y="1396"/>
                  </a:cubicBezTo>
                  <a:cubicBezTo>
                    <a:pt x="25131" y="1983"/>
                    <a:pt x="24070" y="2702"/>
                    <a:pt x="22911" y="3332"/>
                  </a:cubicBezTo>
                  <a:cubicBezTo>
                    <a:pt x="21759" y="3965"/>
                    <a:pt x="20478" y="4491"/>
                    <a:pt x="19091" y="4595"/>
                  </a:cubicBezTo>
                  <a:cubicBezTo>
                    <a:pt x="18886" y="4611"/>
                    <a:pt x="18683" y="4618"/>
                    <a:pt x="18480" y="4618"/>
                  </a:cubicBezTo>
                  <a:cubicBezTo>
                    <a:pt x="17308" y="4618"/>
                    <a:pt x="16164" y="4370"/>
                    <a:pt x="15096" y="4038"/>
                  </a:cubicBezTo>
                  <a:cubicBezTo>
                    <a:pt x="13839" y="3644"/>
                    <a:pt x="12672" y="3121"/>
                    <a:pt x="11556" y="2636"/>
                  </a:cubicBezTo>
                  <a:cubicBezTo>
                    <a:pt x="9337" y="1650"/>
                    <a:pt x="7221" y="873"/>
                    <a:pt x="5343" y="842"/>
                  </a:cubicBezTo>
                  <a:cubicBezTo>
                    <a:pt x="5255" y="839"/>
                    <a:pt x="5167" y="838"/>
                    <a:pt x="5079" y="838"/>
                  </a:cubicBezTo>
                  <a:cubicBezTo>
                    <a:pt x="4329" y="838"/>
                    <a:pt x="3584" y="943"/>
                    <a:pt x="2862" y="1148"/>
                  </a:cubicBezTo>
                  <a:cubicBezTo>
                    <a:pt x="2154" y="1359"/>
                    <a:pt x="1581" y="1654"/>
                    <a:pt x="1152" y="1946"/>
                  </a:cubicBezTo>
                  <a:cubicBezTo>
                    <a:pt x="720" y="2235"/>
                    <a:pt x="441" y="2532"/>
                    <a:pt x="256" y="2731"/>
                  </a:cubicBezTo>
                  <a:lnTo>
                    <a:pt x="64" y="2974"/>
                  </a:lnTo>
                  <a:cubicBezTo>
                    <a:pt x="21" y="3029"/>
                    <a:pt x="1" y="3058"/>
                    <a:pt x="4" y="3061"/>
                  </a:cubicBezTo>
                  <a:cubicBezTo>
                    <a:pt x="5" y="3062"/>
                    <a:pt x="6" y="3062"/>
                    <a:pt x="7" y="3062"/>
                  </a:cubicBezTo>
                  <a:cubicBezTo>
                    <a:pt x="48" y="3062"/>
                    <a:pt x="364" y="2568"/>
                    <a:pt x="1203" y="2021"/>
                  </a:cubicBezTo>
                  <a:cubicBezTo>
                    <a:pt x="1633" y="1745"/>
                    <a:pt x="2200" y="1468"/>
                    <a:pt x="2897" y="1272"/>
                  </a:cubicBezTo>
                  <a:cubicBezTo>
                    <a:pt x="3581" y="1091"/>
                    <a:pt x="4284" y="999"/>
                    <a:pt x="4991" y="999"/>
                  </a:cubicBezTo>
                  <a:cubicBezTo>
                    <a:pt x="5107" y="999"/>
                    <a:pt x="5222" y="1001"/>
                    <a:pt x="5338" y="1006"/>
                  </a:cubicBezTo>
                  <a:cubicBezTo>
                    <a:pt x="7176" y="1056"/>
                    <a:pt x="9258" y="1835"/>
                    <a:pt x="11469" y="2832"/>
                  </a:cubicBezTo>
                  <a:cubicBezTo>
                    <a:pt x="12582" y="3323"/>
                    <a:pt x="13754" y="3852"/>
                    <a:pt x="15026" y="4256"/>
                  </a:cubicBezTo>
                  <a:cubicBezTo>
                    <a:pt x="16109" y="4594"/>
                    <a:pt x="17277" y="4851"/>
                    <a:pt x="18483" y="4851"/>
                  </a:cubicBezTo>
                  <a:cubicBezTo>
                    <a:pt x="18691" y="4851"/>
                    <a:pt x="18899" y="4844"/>
                    <a:pt x="19109" y="4828"/>
                  </a:cubicBezTo>
                  <a:cubicBezTo>
                    <a:pt x="20542" y="4719"/>
                    <a:pt x="21859" y="4175"/>
                    <a:pt x="23019" y="3531"/>
                  </a:cubicBezTo>
                  <a:cubicBezTo>
                    <a:pt x="24191" y="2892"/>
                    <a:pt x="25249" y="2170"/>
                    <a:pt x="26310" y="1584"/>
                  </a:cubicBezTo>
                  <a:cubicBezTo>
                    <a:pt x="27364" y="986"/>
                    <a:pt x="28430" y="532"/>
                    <a:pt x="29481" y="322"/>
                  </a:cubicBezTo>
                  <a:cubicBezTo>
                    <a:pt x="29989" y="224"/>
                    <a:pt x="30490" y="181"/>
                    <a:pt x="30972" y="181"/>
                  </a:cubicBezTo>
                  <a:cubicBezTo>
                    <a:pt x="31486" y="181"/>
                    <a:pt x="31980" y="230"/>
                    <a:pt x="32443" y="310"/>
                  </a:cubicBezTo>
                  <a:cubicBezTo>
                    <a:pt x="34246" y="644"/>
                    <a:pt x="35552" y="1457"/>
                    <a:pt x="36330" y="2107"/>
                  </a:cubicBezTo>
                  <a:cubicBezTo>
                    <a:pt x="36527" y="2271"/>
                    <a:pt x="36700" y="2419"/>
                    <a:pt x="36836" y="2561"/>
                  </a:cubicBezTo>
                  <a:cubicBezTo>
                    <a:pt x="36979" y="2699"/>
                    <a:pt x="37098" y="2815"/>
                    <a:pt x="37185" y="2921"/>
                  </a:cubicBezTo>
                  <a:lnTo>
                    <a:pt x="37391" y="3148"/>
                  </a:lnTo>
                  <a:cubicBezTo>
                    <a:pt x="37436" y="3196"/>
                    <a:pt x="37462" y="3222"/>
                    <a:pt x="37467" y="3222"/>
                  </a:cubicBezTo>
                  <a:cubicBezTo>
                    <a:pt x="37468" y="3222"/>
                    <a:pt x="37468" y="3222"/>
                    <a:pt x="37468" y="3222"/>
                  </a:cubicBezTo>
                  <a:cubicBezTo>
                    <a:pt x="37468" y="3222"/>
                    <a:pt x="37165" y="2728"/>
                    <a:pt x="36388" y="2038"/>
                  </a:cubicBezTo>
                  <a:cubicBezTo>
                    <a:pt x="35619" y="1359"/>
                    <a:pt x="34308" y="510"/>
                    <a:pt x="32473" y="148"/>
                  </a:cubicBezTo>
                  <a:cubicBezTo>
                    <a:pt x="31979" y="56"/>
                    <a:pt x="31447" y="0"/>
                    <a:pt x="30893" y="0"/>
                  </a:cubicBezTo>
                  <a:close/>
                </a:path>
              </a:pathLst>
            </a:cu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140"/>
            <p:cNvSpPr/>
            <p:nvPr/>
          </p:nvSpPr>
          <p:spPr>
            <a:xfrm>
              <a:off x="5056000" y="4109300"/>
              <a:ext cx="971600" cy="144425"/>
            </a:xfrm>
            <a:custGeom>
              <a:rect b="b" l="l" r="r" t="t"/>
              <a:pathLst>
                <a:path extrusionOk="0" h="5777" w="38864">
                  <a:moveTo>
                    <a:pt x="31647" y="0"/>
                  </a:moveTo>
                  <a:cubicBezTo>
                    <a:pt x="31546" y="0"/>
                    <a:pt x="31444" y="2"/>
                    <a:pt x="31341" y="5"/>
                  </a:cubicBezTo>
                  <a:cubicBezTo>
                    <a:pt x="30203" y="34"/>
                    <a:pt x="28998" y="258"/>
                    <a:pt x="27777" y="623"/>
                  </a:cubicBezTo>
                  <a:cubicBezTo>
                    <a:pt x="26556" y="995"/>
                    <a:pt x="25319" y="1507"/>
                    <a:pt x="24063" y="2088"/>
                  </a:cubicBezTo>
                  <a:cubicBezTo>
                    <a:pt x="22809" y="2668"/>
                    <a:pt x="21534" y="3313"/>
                    <a:pt x="20197" y="3899"/>
                  </a:cubicBezTo>
                  <a:cubicBezTo>
                    <a:pt x="18862" y="4483"/>
                    <a:pt x="17520" y="4974"/>
                    <a:pt x="16180" y="5258"/>
                  </a:cubicBezTo>
                  <a:cubicBezTo>
                    <a:pt x="15191" y="5457"/>
                    <a:pt x="14184" y="5557"/>
                    <a:pt x="13176" y="5557"/>
                  </a:cubicBezTo>
                  <a:cubicBezTo>
                    <a:pt x="12868" y="5557"/>
                    <a:pt x="12559" y="5548"/>
                    <a:pt x="12251" y="5529"/>
                  </a:cubicBezTo>
                  <a:cubicBezTo>
                    <a:pt x="9728" y="5379"/>
                    <a:pt x="7526" y="4693"/>
                    <a:pt x="5728" y="4059"/>
                  </a:cubicBezTo>
                  <a:cubicBezTo>
                    <a:pt x="3929" y="3402"/>
                    <a:pt x="2513" y="2767"/>
                    <a:pt x="1531" y="2334"/>
                  </a:cubicBezTo>
                  <a:lnTo>
                    <a:pt x="403" y="1834"/>
                  </a:lnTo>
                  <a:lnTo>
                    <a:pt x="106" y="1709"/>
                  </a:lnTo>
                  <a:cubicBezTo>
                    <a:pt x="45" y="1684"/>
                    <a:pt x="11" y="1672"/>
                    <a:pt x="3" y="1672"/>
                  </a:cubicBezTo>
                  <a:cubicBezTo>
                    <a:pt x="3" y="1672"/>
                    <a:pt x="2" y="1672"/>
                    <a:pt x="2" y="1672"/>
                  </a:cubicBezTo>
                  <a:cubicBezTo>
                    <a:pt x="0" y="1675"/>
                    <a:pt x="33" y="1695"/>
                    <a:pt x="97" y="1730"/>
                  </a:cubicBezTo>
                  <a:lnTo>
                    <a:pt x="383" y="1877"/>
                  </a:lnTo>
                  <a:cubicBezTo>
                    <a:pt x="635" y="2004"/>
                    <a:pt x="1010" y="2188"/>
                    <a:pt x="1495" y="2417"/>
                  </a:cubicBezTo>
                  <a:cubicBezTo>
                    <a:pt x="2464" y="2874"/>
                    <a:pt x="3873" y="3533"/>
                    <a:pt x="5671" y="4214"/>
                  </a:cubicBezTo>
                  <a:cubicBezTo>
                    <a:pt x="7471" y="4871"/>
                    <a:pt x="9684" y="5580"/>
                    <a:pt x="12239" y="5743"/>
                  </a:cubicBezTo>
                  <a:cubicBezTo>
                    <a:pt x="12574" y="5765"/>
                    <a:pt x="12909" y="5776"/>
                    <a:pt x="13244" y="5776"/>
                  </a:cubicBezTo>
                  <a:cubicBezTo>
                    <a:pt x="14245" y="5776"/>
                    <a:pt x="15244" y="5678"/>
                    <a:pt x="16227" y="5482"/>
                  </a:cubicBezTo>
                  <a:cubicBezTo>
                    <a:pt x="17590" y="5197"/>
                    <a:pt x="18948" y="4700"/>
                    <a:pt x="20292" y="4113"/>
                  </a:cubicBezTo>
                  <a:cubicBezTo>
                    <a:pt x="21637" y="3524"/>
                    <a:pt x="22913" y="2879"/>
                    <a:pt x="24161" y="2296"/>
                  </a:cubicBezTo>
                  <a:cubicBezTo>
                    <a:pt x="25409" y="1715"/>
                    <a:pt x="26636" y="1203"/>
                    <a:pt x="27841" y="831"/>
                  </a:cubicBezTo>
                  <a:cubicBezTo>
                    <a:pt x="29046" y="463"/>
                    <a:pt x="30229" y="236"/>
                    <a:pt x="31349" y="200"/>
                  </a:cubicBezTo>
                  <a:cubicBezTo>
                    <a:pt x="31475" y="195"/>
                    <a:pt x="31599" y="192"/>
                    <a:pt x="31723" y="192"/>
                  </a:cubicBezTo>
                  <a:cubicBezTo>
                    <a:pt x="32698" y="192"/>
                    <a:pt x="33610" y="345"/>
                    <a:pt x="34410" y="609"/>
                  </a:cubicBezTo>
                  <a:cubicBezTo>
                    <a:pt x="36236" y="1181"/>
                    <a:pt x="37445" y="2261"/>
                    <a:pt x="38064" y="3113"/>
                  </a:cubicBezTo>
                  <a:cubicBezTo>
                    <a:pt x="38681" y="3968"/>
                    <a:pt x="38820" y="4563"/>
                    <a:pt x="38858" y="4563"/>
                  </a:cubicBezTo>
                  <a:cubicBezTo>
                    <a:pt x="38858" y="4563"/>
                    <a:pt x="38859" y="4563"/>
                    <a:pt x="38859" y="4563"/>
                  </a:cubicBezTo>
                  <a:cubicBezTo>
                    <a:pt x="38864" y="4561"/>
                    <a:pt x="38853" y="4526"/>
                    <a:pt x="38830" y="4456"/>
                  </a:cubicBezTo>
                  <a:lnTo>
                    <a:pt x="38725" y="4151"/>
                  </a:lnTo>
                  <a:cubicBezTo>
                    <a:pt x="38624" y="3887"/>
                    <a:pt x="38442" y="3506"/>
                    <a:pt x="38137" y="3059"/>
                  </a:cubicBezTo>
                  <a:cubicBezTo>
                    <a:pt x="37530" y="2177"/>
                    <a:pt x="36316" y="1056"/>
                    <a:pt x="34461" y="452"/>
                  </a:cubicBezTo>
                  <a:cubicBezTo>
                    <a:pt x="33629" y="167"/>
                    <a:pt x="32670" y="0"/>
                    <a:pt x="31647" y="0"/>
                  </a:cubicBezTo>
                  <a:close/>
                </a:path>
              </a:pathLst>
            </a:cu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140"/>
            <p:cNvSpPr/>
            <p:nvPr/>
          </p:nvSpPr>
          <p:spPr>
            <a:xfrm>
              <a:off x="5131975" y="3386925"/>
              <a:ext cx="580100" cy="941675"/>
            </a:xfrm>
            <a:custGeom>
              <a:rect b="b" l="l" r="r" t="t"/>
              <a:pathLst>
                <a:path extrusionOk="0" h="37667" w="23204">
                  <a:moveTo>
                    <a:pt x="21124" y="0"/>
                  </a:moveTo>
                  <a:cubicBezTo>
                    <a:pt x="17119" y="5614"/>
                    <a:pt x="13863" y="11727"/>
                    <a:pt x="11441" y="18185"/>
                  </a:cubicBezTo>
                  <a:cubicBezTo>
                    <a:pt x="9852" y="22422"/>
                    <a:pt x="8454" y="27053"/>
                    <a:pt x="4933" y="29896"/>
                  </a:cubicBezTo>
                  <a:cubicBezTo>
                    <a:pt x="3676" y="30910"/>
                    <a:pt x="2178" y="31667"/>
                    <a:pt x="1196" y="32948"/>
                  </a:cubicBezTo>
                  <a:cubicBezTo>
                    <a:pt x="214" y="34228"/>
                    <a:pt x="0" y="36336"/>
                    <a:pt x="1305" y="37287"/>
                  </a:cubicBezTo>
                  <a:lnTo>
                    <a:pt x="2467" y="37666"/>
                  </a:lnTo>
                  <a:lnTo>
                    <a:pt x="3690" y="37388"/>
                  </a:lnTo>
                  <a:cubicBezTo>
                    <a:pt x="7969" y="37216"/>
                    <a:pt x="12254" y="35788"/>
                    <a:pt x="15525" y="33028"/>
                  </a:cubicBezTo>
                  <a:cubicBezTo>
                    <a:pt x="20007" y="29244"/>
                    <a:pt x="22222" y="23311"/>
                    <a:pt x="22713" y="17468"/>
                  </a:cubicBezTo>
                  <a:cubicBezTo>
                    <a:pt x="23204" y="11623"/>
                    <a:pt x="22162" y="5772"/>
                    <a:pt x="21124" y="0"/>
                  </a:cubicBezTo>
                  <a:close/>
                </a:path>
              </a:pathLst>
            </a:custGeom>
            <a:solidFill>
              <a:srgbClr val="455A64">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140"/>
            <p:cNvSpPr/>
            <p:nvPr/>
          </p:nvSpPr>
          <p:spPr>
            <a:xfrm>
              <a:off x="4350425" y="3095975"/>
              <a:ext cx="1341250" cy="1702900"/>
            </a:xfrm>
            <a:custGeom>
              <a:rect b="b" l="l" r="r" t="t"/>
              <a:pathLst>
                <a:path extrusionOk="0" h="68116" w="53650">
                  <a:moveTo>
                    <a:pt x="37858" y="1"/>
                  </a:moveTo>
                  <a:cubicBezTo>
                    <a:pt x="37858" y="1"/>
                    <a:pt x="37066" y="24012"/>
                    <a:pt x="34238" y="27644"/>
                  </a:cubicBezTo>
                  <a:cubicBezTo>
                    <a:pt x="31886" y="30665"/>
                    <a:pt x="18725" y="44020"/>
                    <a:pt x="13864" y="48241"/>
                  </a:cubicBezTo>
                  <a:cubicBezTo>
                    <a:pt x="12758" y="49205"/>
                    <a:pt x="11406" y="49838"/>
                    <a:pt x="9958" y="50072"/>
                  </a:cubicBezTo>
                  <a:cubicBezTo>
                    <a:pt x="9647" y="50122"/>
                    <a:pt x="9317" y="50170"/>
                    <a:pt x="8967" y="50216"/>
                  </a:cubicBezTo>
                  <a:cubicBezTo>
                    <a:pt x="8687" y="50251"/>
                    <a:pt x="8407" y="50269"/>
                    <a:pt x="8126" y="50269"/>
                  </a:cubicBezTo>
                  <a:cubicBezTo>
                    <a:pt x="7652" y="50269"/>
                    <a:pt x="7178" y="50218"/>
                    <a:pt x="6713" y="50116"/>
                  </a:cubicBezTo>
                  <a:cubicBezTo>
                    <a:pt x="5814" y="49923"/>
                    <a:pt x="4631" y="49618"/>
                    <a:pt x="4036" y="49249"/>
                  </a:cubicBezTo>
                  <a:cubicBezTo>
                    <a:pt x="3870" y="49146"/>
                    <a:pt x="3696" y="49101"/>
                    <a:pt x="3528" y="49101"/>
                  </a:cubicBezTo>
                  <a:cubicBezTo>
                    <a:pt x="2951" y="49101"/>
                    <a:pt x="2457" y="49635"/>
                    <a:pt x="2686" y="50200"/>
                  </a:cubicBezTo>
                  <a:cubicBezTo>
                    <a:pt x="2981" y="50930"/>
                    <a:pt x="4983" y="52234"/>
                    <a:pt x="7753" y="52574"/>
                  </a:cubicBezTo>
                  <a:cubicBezTo>
                    <a:pt x="10522" y="52915"/>
                    <a:pt x="6803" y="55250"/>
                    <a:pt x="5463" y="56125"/>
                  </a:cubicBezTo>
                  <a:cubicBezTo>
                    <a:pt x="4124" y="56999"/>
                    <a:pt x="105" y="59902"/>
                    <a:pt x="48" y="60527"/>
                  </a:cubicBezTo>
                  <a:cubicBezTo>
                    <a:pt x="0" y="61051"/>
                    <a:pt x="295" y="61360"/>
                    <a:pt x="803" y="61360"/>
                  </a:cubicBezTo>
                  <a:cubicBezTo>
                    <a:pt x="1183" y="61360"/>
                    <a:pt x="1684" y="61186"/>
                    <a:pt x="2249" y="60798"/>
                  </a:cubicBezTo>
                  <a:cubicBezTo>
                    <a:pt x="3411" y="59999"/>
                    <a:pt x="6700" y="58051"/>
                    <a:pt x="7805" y="58051"/>
                  </a:cubicBezTo>
                  <a:cubicBezTo>
                    <a:pt x="7967" y="58051"/>
                    <a:pt x="8082" y="58093"/>
                    <a:pt x="8136" y="58186"/>
                  </a:cubicBezTo>
                  <a:cubicBezTo>
                    <a:pt x="8559" y="58905"/>
                    <a:pt x="1677" y="63268"/>
                    <a:pt x="1677" y="63268"/>
                  </a:cubicBezTo>
                  <a:cubicBezTo>
                    <a:pt x="1677" y="63268"/>
                    <a:pt x="54" y="63962"/>
                    <a:pt x="521" y="64822"/>
                  </a:cubicBezTo>
                  <a:cubicBezTo>
                    <a:pt x="630" y="65022"/>
                    <a:pt x="842" y="65110"/>
                    <a:pt x="1129" y="65110"/>
                  </a:cubicBezTo>
                  <a:cubicBezTo>
                    <a:pt x="3063" y="65110"/>
                    <a:pt x="8421" y="61131"/>
                    <a:pt x="8990" y="60688"/>
                  </a:cubicBezTo>
                  <a:cubicBezTo>
                    <a:pt x="9071" y="60625"/>
                    <a:pt x="9153" y="60597"/>
                    <a:pt x="9230" y="60597"/>
                  </a:cubicBezTo>
                  <a:cubicBezTo>
                    <a:pt x="9587" y="60597"/>
                    <a:pt x="9844" y="61173"/>
                    <a:pt x="9429" y="61463"/>
                  </a:cubicBezTo>
                  <a:cubicBezTo>
                    <a:pt x="8907" y="61829"/>
                    <a:pt x="2464" y="65655"/>
                    <a:pt x="3306" y="67244"/>
                  </a:cubicBezTo>
                  <a:cubicBezTo>
                    <a:pt x="3371" y="67367"/>
                    <a:pt x="3481" y="67422"/>
                    <a:pt x="3630" y="67422"/>
                  </a:cubicBezTo>
                  <a:cubicBezTo>
                    <a:pt x="4952" y="67422"/>
                    <a:pt x="9261" y="63033"/>
                    <a:pt x="10859" y="62988"/>
                  </a:cubicBezTo>
                  <a:cubicBezTo>
                    <a:pt x="10870" y="62988"/>
                    <a:pt x="10882" y="62987"/>
                    <a:pt x="10893" y="62987"/>
                  </a:cubicBezTo>
                  <a:cubicBezTo>
                    <a:pt x="12556" y="62987"/>
                    <a:pt x="6555" y="66712"/>
                    <a:pt x="7216" y="67843"/>
                  </a:cubicBezTo>
                  <a:cubicBezTo>
                    <a:pt x="7300" y="67988"/>
                    <a:pt x="7384" y="68116"/>
                    <a:pt x="7585" y="68116"/>
                  </a:cubicBezTo>
                  <a:cubicBezTo>
                    <a:pt x="7971" y="68116"/>
                    <a:pt x="8792" y="67638"/>
                    <a:pt x="10889" y="65880"/>
                  </a:cubicBezTo>
                  <a:cubicBezTo>
                    <a:pt x="12418" y="64598"/>
                    <a:pt x="14907" y="61974"/>
                    <a:pt x="17119" y="59547"/>
                  </a:cubicBezTo>
                  <a:cubicBezTo>
                    <a:pt x="17145" y="59532"/>
                    <a:pt x="47010" y="41916"/>
                    <a:pt x="49482" y="33354"/>
                  </a:cubicBezTo>
                  <a:cubicBezTo>
                    <a:pt x="53368" y="19892"/>
                    <a:pt x="53649" y="2587"/>
                    <a:pt x="53649" y="2587"/>
                  </a:cubicBezTo>
                  <a:lnTo>
                    <a:pt x="3785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140"/>
            <p:cNvSpPr/>
            <p:nvPr/>
          </p:nvSpPr>
          <p:spPr>
            <a:xfrm>
              <a:off x="5227850" y="2700150"/>
              <a:ext cx="517750" cy="656700"/>
            </a:xfrm>
            <a:custGeom>
              <a:rect b="b" l="l" r="r" t="t"/>
              <a:pathLst>
                <a:path extrusionOk="0" h="26268" w="20710">
                  <a:moveTo>
                    <a:pt x="10534" y="0"/>
                  </a:moveTo>
                  <a:cubicBezTo>
                    <a:pt x="9931" y="0"/>
                    <a:pt x="9324" y="61"/>
                    <a:pt x="8722" y="188"/>
                  </a:cubicBezTo>
                  <a:cubicBezTo>
                    <a:pt x="2267" y="1546"/>
                    <a:pt x="762" y="8917"/>
                    <a:pt x="762" y="8917"/>
                  </a:cubicBezTo>
                  <a:lnTo>
                    <a:pt x="0" y="25593"/>
                  </a:lnTo>
                  <a:lnTo>
                    <a:pt x="19463" y="26268"/>
                  </a:lnTo>
                  <a:cubicBezTo>
                    <a:pt x="19463" y="26268"/>
                    <a:pt x="20248" y="22882"/>
                    <a:pt x="20554" y="12955"/>
                  </a:cubicBezTo>
                  <a:cubicBezTo>
                    <a:pt x="20710" y="7866"/>
                    <a:pt x="18861" y="4661"/>
                    <a:pt x="17021" y="2743"/>
                  </a:cubicBezTo>
                  <a:cubicBezTo>
                    <a:pt x="15357" y="1010"/>
                    <a:pt x="12983" y="0"/>
                    <a:pt x="10534" y="0"/>
                  </a:cubicBezTo>
                  <a:close/>
                </a:path>
              </a:pathLst>
            </a:custGeom>
            <a:solidFill>
              <a:srgbClr val="E850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140"/>
            <p:cNvSpPr/>
            <p:nvPr/>
          </p:nvSpPr>
          <p:spPr>
            <a:xfrm>
              <a:off x="5227850" y="2700150"/>
              <a:ext cx="518475" cy="656700"/>
            </a:xfrm>
            <a:custGeom>
              <a:rect b="b" l="l" r="r" t="t"/>
              <a:pathLst>
                <a:path extrusionOk="0" h="26268" w="20739">
                  <a:moveTo>
                    <a:pt x="10534" y="0"/>
                  </a:moveTo>
                  <a:cubicBezTo>
                    <a:pt x="9931" y="0"/>
                    <a:pt x="9324" y="61"/>
                    <a:pt x="8722" y="188"/>
                  </a:cubicBezTo>
                  <a:cubicBezTo>
                    <a:pt x="2267" y="1546"/>
                    <a:pt x="791" y="9169"/>
                    <a:pt x="791" y="9169"/>
                  </a:cubicBezTo>
                  <a:lnTo>
                    <a:pt x="0" y="25593"/>
                  </a:lnTo>
                  <a:lnTo>
                    <a:pt x="19463" y="26268"/>
                  </a:lnTo>
                  <a:cubicBezTo>
                    <a:pt x="19463" y="26268"/>
                    <a:pt x="20277" y="23134"/>
                    <a:pt x="20583" y="13208"/>
                  </a:cubicBezTo>
                  <a:cubicBezTo>
                    <a:pt x="20739" y="8120"/>
                    <a:pt x="18861" y="4661"/>
                    <a:pt x="17021" y="2743"/>
                  </a:cubicBezTo>
                  <a:cubicBezTo>
                    <a:pt x="15357" y="1010"/>
                    <a:pt x="12983" y="0"/>
                    <a:pt x="10534" y="0"/>
                  </a:cubicBezTo>
                  <a:close/>
                </a:path>
              </a:pathLst>
            </a:custGeom>
            <a:solidFill>
              <a:srgbClr val="455A64">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140"/>
            <p:cNvSpPr/>
            <p:nvPr/>
          </p:nvSpPr>
          <p:spPr>
            <a:xfrm>
              <a:off x="5234375" y="3165900"/>
              <a:ext cx="498625" cy="85025"/>
            </a:xfrm>
            <a:custGeom>
              <a:rect b="b" l="l" r="r" t="t"/>
              <a:pathLst>
                <a:path extrusionOk="0" h="3401" w="19945">
                  <a:moveTo>
                    <a:pt x="15215" y="1"/>
                  </a:moveTo>
                  <a:cubicBezTo>
                    <a:pt x="14777" y="1"/>
                    <a:pt x="14339" y="37"/>
                    <a:pt x="13905" y="111"/>
                  </a:cubicBezTo>
                  <a:cubicBezTo>
                    <a:pt x="12633" y="340"/>
                    <a:pt x="11334" y="889"/>
                    <a:pt x="9998" y="1479"/>
                  </a:cubicBezTo>
                  <a:cubicBezTo>
                    <a:pt x="8661" y="2070"/>
                    <a:pt x="7389" y="2646"/>
                    <a:pt x="6170" y="2943"/>
                  </a:cubicBezTo>
                  <a:cubicBezTo>
                    <a:pt x="5373" y="3135"/>
                    <a:pt x="4607" y="3214"/>
                    <a:pt x="3909" y="3214"/>
                  </a:cubicBezTo>
                  <a:cubicBezTo>
                    <a:pt x="3539" y="3214"/>
                    <a:pt x="3189" y="3192"/>
                    <a:pt x="2864" y="3152"/>
                  </a:cubicBezTo>
                  <a:cubicBezTo>
                    <a:pt x="1922" y="3029"/>
                    <a:pt x="1191" y="2764"/>
                    <a:pt x="720" y="2516"/>
                  </a:cubicBezTo>
                  <a:cubicBezTo>
                    <a:pt x="274" y="2280"/>
                    <a:pt x="46" y="2094"/>
                    <a:pt x="10" y="2094"/>
                  </a:cubicBezTo>
                  <a:cubicBezTo>
                    <a:pt x="8" y="2094"/>
                    <a:pt x="6" y="2095"/>
                    <a:pt x="6" y="2096"/>
                  </a:cubicBezTo>
                  <a:cubicBezTo>
                    <a:pt x="1" y="2102"/>
                    <a:pt x="56" y="2152"/>
                    <a:pt x="166" y="2241"/>
                  </a:cubicBezTo>
                  <a:cubicBezTo>
                    <a:pt x="272" y="2337"/>
                    <a:pt x="446" y="2454"/>
                    <a:pt x="677" y="2596"/>
                  </a:cubicBezTo>
                  <a:cubicBezTo>
                    <a:pt x="1140" y="2873"/>
                    <a:pt x="1882" y="3168"/>
                    <a:pt x="2841" y="3316"/>
                  </a:cubicBezTo>
                  <a:cubicBezTo>
                    <a:pt x="3218" y="3370"/>
                    <a:pt x="3628" y="3401"/>
                    <a:pt x="4064" y="3401"/>
                  </a:cubicBezTo>
                  <a:cubicBezTo>
                    <a:pt x="4734" y="3401"/>
                    <a:pt x="5462" y="3328"/>
                    <a:pt x="6221" y="3152"/>
                  </a:cubicBezTo>
                  <a:cubicBezTo>
                    <a:pt x="7475" y="2859"/>
                    <a:pt x="8756" y="2284"/>
                    <a:pt x="10093" y="1693"/>
                  </a:cubicBezTo>
                  <a:cubicBezTo>
                    <a:pt x="11426" y="1106"/>
                    <a:pt x="12714" y="554"/>
                    <a:pt x="13942" y="322"/>
                  </a:cubicBezTo>
                  <a:cubicBezTo>
                    <a:pt x="14399" y="241"/>
                    <a:pt x="14861" y="201"/>
                    <a:pt x="15323" y="201"/>
                  </a:cubicBezTo>
                  <a:cubicBezTo>
                    <a:pt x="15967" y="201"/>
                    <a:pt x="16611" y="280"/>
                    <a:pt x="17240" y="436"/>
                  </a:cubicBezTo>
                  <a:cubicBezTo>
                    <a:pt x="18158" y="677"/>
                    <a:pt x="18846" y="1039"/>
                    <a:pt x="19282" y="1345"/>
                  </a:cubicBezTo>
                  <a:cubicBezTo>
                    <a:pt x="19701" y="1639"/>
                    <a:pt x="19904" y="1854"/>
                    <a:pt x="19935" y="1854"/>
                  </a:cubicBezTo>
                  <a:cubicBezTo>
                    <a:pt x="19936" y="1854"/>
                    <a:pt x="19937" y="1853"/>
                    <a:pt x="19938" y="1853"/>
                  </a:cubicBezTo>
                  <a:cubicBezTo>
                    <a:pt x="19944" y="1846"/>
                    <a:pt x="19897" y="1791"/>
                    <a:pt x="19797" y="1686"/>
                  </a:cubicBezTo>
                  <a:cubicBezTo>
                    <a:pt x="19704" y="1579"/>
                    <a:pt x="19545" y="1441"/>
                    <a:pt x="19336" y="1271"/>
                  </a:cubicBezTo>
                  <a:cubicBezTo>
                    <a:pt x="18910" y="938"/>
                    <a:pt x="18216" y="545"/>
                    <a:pt x="17283" y="277"/>
                  </a:cubicBezTo>
                  <a:cubicBezTo>
                    <a:pt x="16607" y="93"/>
                    <a:pt x="15912" y="1"/>
                    <a:pt x="15215" y="1"/>
                  </a:cubicBezTo>
                  <a:close/>
                </a:path>
              </a:pathLst>
            </a:cu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140"/>
            <p:cNvSpPr/>
            <p:nvPr/>
          </p:nvSpPr>
          <p:spPr>
            <a:xfrm>
              <a:off x="5283475" y="2841100"/>
              <a:ext cx="429675" cy="56175"/>
            </a:xfrm>
            <a:custGeom>
              <a:rect b="b" l="l" r="r" t="t"/>
              <a:pathLst>
                <a:path extrusionOk="0" h="2247" w="17187">
                  <a:moveTo>
                    <a:pt x="12" y="0"/>
                  </a:moveTo>
                  <a:cubicBezTo>
                    <a:pt x="10" y="0"/>
                    <a:pt x="9" y="1"/>
                    <a:pt x="8" y="1"/>
                  </a:cubicBezTo>
                  <a:cubicBezTo>
                    <a:pt x="1" y="17"/>
                    <a:pt x="213" y="142"/>
                    <a:pt x="606" y="361"/>
                  </a:cubicBezTo>
                  <a:cubicBezTo>
                    <a:pt x="799" y="476"/>
                    <a:pt x="1047" y="593"/>
                    <a:pt x="1340" y="719"/>
                  </a:cubicBezTo>
                  <a:cubicBezTo>
                    <a:pt x="1667" y="873"/>
                    <a:pt x="2002" y="1008"/>
                    <a:pt x="2345" y="1122"/>
                  </a:cubicBezTo>
                  <a:cubicBezTo>
                    <a:pt x="3097" y="1410"/>
                    <a:pt x="4027" y="1644"/>
                    <a:pt x="5067" y="1861"/>
                  </a:cubicBezTo>
                  <a:cubicBezTo>
                    <a:pt x="6200" y="2064"/>
                    <a:pt x="7347" y="2190"/>
                    <a:pt x="8499" y="2236"/>
                  </a:cubicBezTo>
                  <a:cubicBezTo>
                    <a:pt x="8750" y="2243"/>
                    <a:pt x="9001" y="2246"/>
                    <a:pt x="9253" y="2246"/>
                  </a:cubicBezTo>
                  <a:cubicBezTo>
                    <a:pt x="10153" y="2246"/>
                    <a:pt x="11053" y="2201"/>
                    <a:pt x="11949" y="2110"/>
                  </a:cubicBezTo>
                  <a:cubicBezTo>
                    <a:pt x="13001" y="1977"/>
                    <a:pt x="13947" y="1827"/>
                    <a:pt x="14724" y="1621"/>
                  </a:cubicBezTo>
                  <a:cubicBezTo>
                    <a:pt x="15116" y="1534"/>
                    <a:pt x="15463" y="1430"/>
                    <a:pt x="15767" y="1332"/>
                  </a:cubicBezTo>
                  <a:cubicBezTo>
                    <a:pt x="16073" y="1240"/>
                    <a:pt x="16333" y="1155"/>
                    <a:pt x="16541" y="1069"/>
                  </a:cubicBezTo>
                  <a:cubicBezTo>
                    <a:pt x="16959" y="905"/>
                    <a:pt x="17186" y="809"/>
                    <a:pt x="17180" y="794"/>
                  </a:cubicBezTo>
                  <a:cubicBezTo>
                    <a:pt x="17180" y="792"/>
                    <a:pt x="17177" y="792"/>
                    <a:pt x="17173" y="792"/>
                  </a:cubicBezTo>
                  <a:cubicBezTo>
                    <a:pt x="17128" y="792"/>
                    <a:pt x="16896" y="858"/>
                    <a:pt x="16512" y="982"/>
                  </a:cubicBezTo>
                  <a:cubicBezTo>
                    <a:pt x="16301" y="1055"/>
                    <a:pt x="16038" y="1127"/>
                    <a:pt x="15731" y="1207"/>
                  </a:cubicBezTo>
                  <a:cubicBezTo>
                    <a:pt x="15426" y="1291"/>
                    <a:pt x="15078" y="1384"/>
                    <a:pt x="14686" y="1460"/>
                  </a:cubicBezTo>
                  <a:cubicBezTo>
                    <a:pt x="13912" y="1644"/>
                    <a:pt x="12972" y="1775"/>
                    <a:pt x="11927" y="1896"/>
                  </a:cubicBezTo>
                  <a:cubicBezTo>
                    <a:pt x="11112" y="1966"/>
                    <a:pt x="10233" y="2014"/>
                    <a:pt x="9312" y="2014"/>
                  </a:cubicBezTo>
                  <a:cubicBezTo>
                    <a:pt x="9047" y="2014"/>
                    <a:pt x="8779" y="2010"/>
                    <a:pt x="8508" y="2002"/>
                  </a:cubicBezTo>
                  <a:cubicBezTo>
                    <a:pt x="7367" y="1957"/>
                    <a:pt x="6231" y="1838"/>
                    <a:pt x="5107" y="1648"/>
                  </a:cubicBezTo>
                  <a:cubicBezTo>
                    <a:pt x="4076" y="1447"/>
                    <a:pt x="3149" y="1231"/>
                    <a:pt x="2400" y="966"/>
                  </a:cubicBezTo>
                  <a:cubicBezTo>
                    <a:pt x="2057" y="861"/>
                    <a:pt x="1721" y="739"/>
                    <a:pt x="1392" y="598"/>
                  </a:cubicBezTo>
                  <a:cubicBezTo>
                    <a:pt x="1096" y="485"/>
                    <a:pt x="845" y="381"/>
                    <a:pt x="646" y="278"/>
                  </a:cubicBezTo>
                  <a:cubicBezTo>
                    <a:pt x="268" y="99"/>
                    <a:pt x="46" y="0"/>
                    <a:pt x="12" y="0"/>
                  </a:cubicBezTo>
                  <a:close/>
                </a:path>
              </a:pathLst>
            </a:cu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140"/>
            <p:cNvSpPr/>
            <p:nvPr/>
          </p:nvSpPr>
          <p:spPr>
            <a:xfrm>
              <a:off x="4550275" y="1767675"/>
              <a:ext cx="743975" cy="434825"/>
            </a:xfrm>
            <a:custGeom>
              <a:rect b="b" l="l" r="r" t="t"/>
              <a:pathLst>
                <a:path extrusionOk="0" h="17393" w="29759">
                  <a:moveTo>
                    <a:pt x="7058" y="0"/>
                  </a:moveTo>
                  <a:cubicBezTo>
                    <a:pt x="4916" y="0"/>
                    <a:pt x="2765" y="1055"/>
                    <a:pt x="1545" y="2827"/>
                  </a:cubicBezTo>
                  <a:cubicBezTo>
                    <a:pt x="0" y="5068"/>
                    <a:pt x="55" y="8290"/>
                    <a:pt x="1675" y="10475"/>
                  </a:cubicBezTo>
                  <a:cubicBezTo>
                    <a:pt x="2256" y="11261"/>
                    <a:pt x="3051" y="11933"/>
                    <a:pt x="4004" y="12154"/>
                  </a:cubicBezTo>
                  <a:lnTo>
                    <a:pt x="25554" y="15886"/>
                  </a:lnTo>
                  <a:cubicBezTo>
                    <a:pt x="25482" y="16398"/>
                    <a:pt x="25741" y="16941"/>
                    <a:pt x="26183" y="17207"/>
                  </a:cubicBezTo>
                  <a:cubicBezTo>
                    <a:pt x="26388" y="17331"/>
                    <a:pt x="26627" y="17392"/>
                    <a:pt x="26866" y="17392"/>
                  </a:cubicBezTo>
                  <a:cubicBezTo>
                    <a:pt x="27143" y="17392"/>
                    <a:pt x="27420" y="17310"/>
                    <a:pt x="27645" y="17147"/>
                  </a:cubicBezTo>
                  <a:cubicBezTo>
                    <a:pt x="28442" y="16574"/>
                    <a:pt x="28364" y="15363"/>
                    <a:pt x="28044" y="14434"/>
                  </a:cubicBezTo>
                  <a:cubicBezTo>
                    <a:pt x="27724" y="13508"/>
                    <a:pt x="27241" y="12540"/>
                    <a:pt x="27503" y="11593"/>
                  </a:cubicBezTo>
                  <a:cubicBezTo>
                    <a:pt x="27703" y="10870"/>
                    <a:pt x="28299" y="10338"/>
                    <a:pt x="28734" y="9724"/>
                  </a:cubicBezTo>
                  <a:cubicBezTo>
                    <a:pt x="29489" y="8657"/>
                    <a:pt x="29758" y="7232"/>
                    <a:pt x="29339" y="5991"/>
                  </a:cubicBezTo>
                  <a:cubicBezTo>
                    <a:pt x="28920" y="4753"/>
                    <a:pt x="27786" y="3757"/>
                    <a:pt x="26486" y="3604"/>
                  </a:cubicBezTo>
                  <a:cubicBezTo>
                    <a:pt x="26329" y="3586"/>
                    <a:pt x="26170" y="3578"/>
                    <a:pt x="26010" y="3578"/>
                  </a:cubicBezTo>
                  <a:cubicBezTo>
                    <a:pt x="25352" y="3578"/>
                    <a:pt x="24668" y="3703"/>
                    <a:pt x="24026" y="3703"/>
                  </a:cubicBezTo>
                  <a:cubicBezTo>
                    <a:pt x="23498" y="3703"/>
                    <a:pt x="22998" y="3619"/>
                    <a:pt x="22565" y="3312"/>
                  </a:cubicBezTo>
                  <a:cubicBezTo>
                    <a:pt x="21774" y="2752"/>
                    <a:pt x="21560" y="1667"/>
                    <a:pt x="20905" y="954"/>
                  </a:cubicBezTo>
                  <a:cubicBezTo>
                    <a:pt x="20306" y="303"/>
                    <a:pt x="19445" y="62"/>
                    <a:pt x="18544" y="62"/>
                  </a:cubicBezTo>
                  <a:cubicBezTo>
                    <a:pt x="17916" y="62"/>
                    <a:pt x="17268" y="179"/>
                    <a:pt x="16677" y="356"/>
                  </a:cubicBezTo>
                  <a:cubicBezTo>
                    <a:pt x="15357" y="753"/>
                    <a:pt x="14052" y="1379"/>
                    <a:pt x="12691" y="1379"/>
                  </a:cubicBezTo>
                  <a:cubicBezTo>
                    <a:pt x="12566" y="1379"/>
                    <a:pt x="12441" y="1373"/>
                    <a:pt x="12315" y="1362"/>
                  </a:cubicBezTo>
                  <a:cubicBezTo>
                    <a:pt x="11066" y="1252"/>
                    <a:pt x="9945" y="566"/>
                    <a:pt x="8737" y="228"/>
                  </a:cubicBezTo>
                  <a:cubicBezTo>
                    <a:pt x="8190" y="74"/>
                    <a:pt x="7624" y="0"/>
                    <a:pt x="70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140"/>
            <p:cNvSpPr/>
            <p:nvPr/>
          </p:nvSpPr>
          <p:spPr>
            <a:xfrm>
              <a:off x="4661300" y="1907950"/>
              <a:ext cx="635800" cy="964225"/>
            </a:xfrm>
            <a:custGeom>
              <a:rect b="b" l="l" r="r" t="t"/>
              <a:pathLst>
                <a:path extrusionOk="0" h="38569" w="25432">
                  <a:moveTo>
                    <a:pt x="10359" y="0"/>
                  </a:moveTo>
                  <a:cubicBezTo>
                    <a:pt x="6728" y="0"/>
                    <a:pt x="3138" y="945"/>
                    <a:pt x="0" y="2977"/>
                  </a:cubicBezTo>
                  <a:lnTo>
                    <a:pt x="74" y="3754"/>
                  </a:lnTo>
                  <a:cubicBezTo>
                    <a:pt x="74" y="3754"/>
                    <a:pt x="1277" y="16598"/>
                    <a:pt x="2348" y="22442"/>
                  </a:cubicBezTo>
                  <a:cubicBezTo>
                    <a:pt x="3387" y="28114"/>
                    <a:pt x="9081" y="28198"/>
                    <a:pt x="9416" y="28198"/>
                  </a:cubicBezTo>
                  <a:cubicBezTo>
                    <a:pt x="9426" y="28198"/>
                    <a:pt x="9431" y="28198"/>
                    <a:pt x="9431" y="28198"/>
                  </a:cubicBezTo>
                  <a:cubicBezTo>
                    <a:pt x="9431" y="28198"/>
                    <a:pt x="9791" y="30149"/>
                    <a:pt x="10222" y="32464"/>
                  </a:cubicBezTo>
                  <a:cubicBezTo>
                    <a:pt x="10894" y="36057"/>
                    <a:pt x="14033" y="38568"/>
                    <a:pt x="17561" y="38568"/>
                  </a:cubicBezTo>
                  <a:cubicBezTo>
                    <a:pt x="18007" y="38568"/>
                    <a:pt x="18459" y="38528"/>
                    <a:pt x="18913" y="38445"/>
                  </a:cubicBezTo>
                  <a:cubicBezTo>
                    <a:pt x="22777" y="37737"/>
                    <a:pt x="25432" y="34160"/>
                    <a:pt x="24992" y="30258"/>
                  </a:cubicBezTo>
                  <a:lnTo>
                    <a:pt x="21191" y="3911"/>
                  </a:lnTo>
                  <a:lnTo>
                    <a:pt x="20994" y="2703"/>
                  </a:lnTo>
                  <a:cubicBezTo>
                    <a:pt x="17683" y="949"/>
                    <a:pt x="14000" y="0"/>
                    <a:pt x="103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140"/>
            <p:cNvSpPr/>
            <p:nvPr/>
          </p:nvSpPr>
          <p:spPr>
            <a:xfrm>
              <a:off x="4876075" y="2357850"/>
              <a:ext cx="110625" cy="64425"/>
            </a:xfrm>
            <a:custGeom>
              <a:rect b="b" l="l" r="r" t="t"/>
              <a:pathLst>
                <a:path extrusionOk="0" h="2577" w="4425">
                  <a:moveTo>
                    <a:pt x="3760" y="0"/>
                  </a:moveTo>
                  <a:lnTo>
                    <a:pt x="1" y="1824"/>
                  </a:lnTo>
                  <a:cubicBezTo>
                    <a:pt x="1" y="1824"/>
                    <a:pt x="671" y="2577"/>
                    <a:pt x="1672" y="2577"/>
                  </a:cubicBezTo>
                  <a:cubicBezTo>
                    <a:pt x="2009" y="2577"/>
                    <a:pt x="2383" y="2491"/>
                    <a:pt x="2782" y="2263"/>
                  </a:cubicBezTo>
                  <a:cubicBezTo>
                    <a:pt x="4425" y="1323"/>
                    <a:pt x="3760" y="0"/>
                    <a:pt x="37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140"/>
            <p:cNvSpPr/>
            <p:nvPr/>
          </p:nvSpPr>
          <p:spPr>
            <a:xfrm>
              <a:off x="4896450" y="2524075"/>
              <a:ext cx="181675" cy="124775"/>
            </a:xfrm>
            <a:custGeom>
              <a:rect b="b" l="l" r="r" t="t"/>
              <a:pathLst>
                <a:path extrusionOk="0" h="4991" w="7267">
                  <a:moveTo>
                    <a:pt x="7266" y="0"/>
                  </a:moveTo>
                  <a:cubicBezTo>
                    <a:pt x="3754" y="3141"/>
                    <a:pt x="1" y="3472"/>
                    <a:pt x="1" y="3472"/>
                  </a:cubicBezTo>
                  <a:lnTo>
                    <a:pt x="245" y="4990"/>
                  </a:lnTo>
                  <a:cubicBezTo>
                    <a:pt x="6179" y="4522"/>
                    <a:pt x="7266" y="1"/>
                    <a:pt x="726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140"/>
            <p:cNvSpPr/>
            <p:nvPr/>
          </p:nvSpPr>
          <p:spPr>
            <a:xfrm>
              <a:off x="5183775" y="2101275"/>
              <a:ext cx="128150" cy="195475"/>
            </a:xfrm>
            <a:custGeom>
              <a:rect b="b" l="l" r="r" t="t"/>
              <a:pathLst>
                <a:path extrusionOk="0" h="7819" w="5126">
                  <a:moveTo>
                    <a:pt x="1578" y="1"/>
                  </a:moveTo>
                  <a:cubicBezTo>
                    <a:pt x="1030" y="1"/>
                    <a:pt x="629" y="104"/>
                    <a:pt x="592" y="122"/>
                  </a:cubicBezTo>
                  <a:cubicBezTo>
                    <a:pt x="592" y="122"/>
                    <a:pt x="0" y="7344"/>
                    <a:pt x="12" y="7489"/>
                  </a:cubicBezTo>
                  <a:cubicBezTo>
                    <a:pt x="18" y="7546"/>
                    <a:pt x="821" y="7818"/>
                    <a:pt x="1783" y="7818"/>
                  </a:cubicBezTo>
                  <a:cubicBezTo>
                    <a:pt x="3265" y="7818"/>
                    <a:pt x="5125" y="7174"/>
                    <a:pt x="5041" y="4109"/>
                  </a:cubicBezTo>
                  <a:cubicBezTo>
                    <a:pt x="4943" y="566"/>
                    <a:pt x="2859" y="1"/>
                    <a:pt x="157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140"/>
            <p:cNvSpPr/>
            <p:nvPr/>
          </p:nvSpPr>
          <p:spPr>
            <a:xfrm>
              <a:off x="5221150" y="2142375"/>
              <a:ext cx="55700" cy="110625"/>
            </a:xfrm>
            <a:custGeom>
              <a:rect b="b" l="l" r="r" t="t"/>
              <a:pathLst>
                <a:path extrusionOk="0" h="4425" w="2228">
                  <a:moveTo>
                    <a:pt x="879" y="1"/>
                  </a:moveTo>
                  <a:cubicBezTo>
                    <a:pt x="715" y="1"/>
                    <a:pt x="563" y="54"/>
                    <a:pt x="457" y="145"/>
                  </a:cubicBezTo>
                  <a:cubicBezTo>
                    <a:pt x="359" y="228"/>
                    <a:pt x="291" y="341"/>
                    <a:pt x="265" y="467"/>
                  </a:cubicBezTo>
                  <a:cubicBezTo>
                    <a:pt x="234" y="664"/>
                    <a:pt x="316" y="760"/>
                    <a:pt x="338" y="760"/>
                  </a:cubicBezTo>
                  <a:cubicBezTo>
                    <a:pt x="340" y="760"/>
                    <a:pt x="341" y="759"/>
                    <a:pt x="342" y="759"/>
                  </a:cubicBezTo>
                  <a:cubicBezTo>
                    <a:pt x="369" y="749"/>
                    <a:pt x="334" y="648"/>
                    <a:pt x="398" y="506"/>
                  </a:cubicBezTo>
                  <a:cubicBezTo>
                    <a:pt x="449" y="382"/>
                    <a:pt x="594" y="240"/>
                    <a:pt x="807" y="240"/>
                  </a:cubicBezTo>
                  <a:cubicBezTo>
                    <a:pt x="840" y="240"/>
                    <a:pt x="875" y="244"/>
                    <a:pt x="911" y="251"/>
                  </a:cubicBezTo>
                  <a:cubicBezTo>
                    <a:pt x="1181" y="291"/>
                    <a:pt x="1428" y="543"/>
                    <a:pt x="1593" y="908"/>
                  </a:cubicBezTo>
                  <a:cubicBezTo>
                    <a:pt x="1779" y="1300"/>
                    <a:pt x="1874" y="1730"/>
                    <a:pt x="1874" y="2164"/>
                  </a:cubicBezTo>
                  <a:cubicBezTo>
                    <a:pt x="1874" y="3075"/>
                    <a:pt x="1448" y="3936"/>
                    <a:pt x="918" y="4147"/>
                  </a:cubicBezTo>
                  <a:cubicBezTo>
                    <a:pt x="811" y="4191"/>
                    <a:pt x="698" y="4213"/>
                    <a:pt x="585" y="4213"/>
                  </a:cubicBezTo>
                  <a:cubicBezTo>
                    <a:pt x="475" y="4213"/>
                    <a:pt x="364" y="4192"/>
                    <a:pt x="259" y="4151"/>
                  </a:cubicBezTo>
                  <a:cubicBezTo>
                    <a:pt x="124" y="4093"/>
                    <a:pt x="55" y="4026"/>
                    <a:pt x="27" y="4026"/>
                  </a:cubicBezTo>
                  <a:cubicBezTo>
                    <a:pt x="24" y="4026"/>
                    <a:pt x="21" y="4027"/>
                    <a:pt x="19" y="4028"/>
                  </a:cubicBezTo>
                  <a:cubicBezTo>
                    <a:pt x="1" y="4037"/>
                    <a:pt x="31" y="4151"/>
                    <a:pt x="192" y="4270"/>
                  </a:cubicBezTo>
                  <a:cubicBezTo>
                    <a:pt x="303" y="4352"/>
                    <a:pt x="485" y="4424"/>
                    <a:pt x="706" y="4424"/>
                  </a:cubicBezTo>
                  <a:cubicBezTo>
                    <a:pt x="799" y="4424"/>
                    <a:pt x="898" y="4412"/>
                    <a:pt x="1003" y="4381"/>
                  </a:cubicBezTo>
                  <a:cubicBezTo>
                    <a:pt x="1727" y="4151"/>
                    <a:pt x="2223" y="3182"/>
                    <a:pt x="2227" y="2162"/>
                  </a:cubicBezTo>
                  <a:cubicBezTo>
                    <a:pt x="2227" y="1675"/>
                    <a:pt x="2110" y="1193"/>
                    <a:pt x="1883" y="762"/>
                  </a:cubicBezTo>
                  <a:cubicBezTo>
                    <a:pt x="1692" y="369"/>
                    <a:pt x="1331" y="18"/>
                    <a:pt x="941" y="3"/>
                  </a:cubicBezTo>
                  <a:cubicBezTo>
                    <a:pt x="921" y="1"/>
                    <a:pt x="900" y="1"/>
                    <a:pt x="87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140"/>
            <p:cNvSpPr/>
            <p:nvPr/>
          </p:nvSpPr>
          <p:spPr>
            <a:xfrm>
              <a:off x="4620925" y="1870725"/>
              <a:ext cx="644350" cy="327650"/>
            </a:xfrm>
            <a:custGeom>
              <a:rect b="b" l="l" r="r" t="t"/>
              <a:pathLst>
                <a:path extrusionOk="0" h="13106" w="25774">
                  <a:moveTo>
                    <a:pt x="10540" y="1"/>
                  </a:moveTo>
                  <a:lnTo>
                    <a:pt x="3648" y="1738"/>
                  </a:lnTo>
                  <a:lnTo>
                    <a:pt x="0" y="4692"/>
                  </a:lnTo>
                  <a:lnTo>
                    <a:pt x="676" y="7870"/>
                  </a:lnTo>
                  <a:cubicBezTo>
                    <a:pt x="676" y="7870"/>
                    <a:pt x="1464" y="8127"/>
                    <a:pt x="2729" y="8127"/>
                  </a:cubicBezTo>
                  <a:cubicBezTo>
                    <a:pt x="4237" y="8127"/>
                    <a:pt x="6425" y="7762"/>
                    <a:pt x="8766" y="6164"/>
                  </a:cubicBezTo>
                  <a:cubicBezTo>
                    <a:pt x="11160" y="4529"/>
                    <a:pt x="13990" y="3402"/>
                    <a:pt x="15323" y="3402"/>
                  </a:cubicBezTo>
                  <a:cubicBezTo>
                    <a:pt x="15563" y="3402"/>
                    <a:pt x="15755" y="3438"/>
                    <a:pt x="15886" y="3515"/>
                  </a:cubicBezTo>
                  <a:cubicBezTo>
                    <a:pt x="16749" y="4018"/>
                    <a:pt x="17341" y="7119"/>
                    <a:pt x="20470" y="7621"/>
                  </a:cubicBezTo>
                  <a:cubicBezTo>
                    <a:pt x="20470" y="7621"/>
                    <a:pt x="21027" y="13105"/>
                    <a:pt x="23133" y="13105"/>
                  </a:cubicBezTo>
                  <a:cubicBezTo>
                    <a:pt x="23227" y="13105"/>
                    <a:pt x="23325" y="13094"/>
                    <a:pt x="23426" y="13071"/>
                  </a:cubicBezTo>
                  <a:cubicBezTo>
                    <a:pt x="25773" y="12533"/>
                    <a:pt x="23025" y="3506"/>
                    <a:pt x="23025" y="3506"/>
                  </a:cubicBezTo>
                  <a:lnTo>
                    <a:pt x="17049" y="331"/>
                  </a:lnTo>
                  <a:lnTo>
                    <a:pt x="1054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140"/>
            <p:cNvSpPr/>
            <p:nvPr/>
          </p:nvSpPr>
          <p:spPr>
            <a:xfrm>
              <a:off x="5130775" y="1830825"/>
              <a:ext cx="59475" cy="33925"/>
            </a:xfrm>
            <a:custGeom>
              <a:rect b="b" l="l" r="r" t="t"/>
              <a:pathLst>
                <a:path extrusionOk="0" h="1357" w="2379">
                  <a:moveTo>
                    <a:pt x="2094" y="0"/>
                  </a:moveTo>
                  <a:cubicBezTo>
                    <a:pt x="1831" y="0"/>
                    <a:pt x="1416" y="65"/>
                    <a:pt x="992" y="306"/>
                  </a:cubicBezTo>
                  <a:cubicBezTo>
                    <a:pt x="279" y="702"/>
                    <a:pt x="1" y="1338"/>
                    <a:pt x="60" y="1355"/>
                  </a:cubicBezTo>
                  <a:cubicBezTo>
                    <a:pt x="62" y="1356"/>
                    <a:pt x="65" y="1357"/>
                    <a:pt x="67" y="1357"/>
                  </a:cubicBezTo>
                  <a:cubicBezTo>
                    <a:pt x="142" y="1357"/>
                    <a:pt x="479" y="855"/>
                    <a:pt x="1106" y="511"/>
                  </a:cubicBezTo>
                  <a:cubicBezTo>
                    <a:pt x="1750" y="141"/>
                    <a:pt x="2376" y="124"/>
                    <a:pt x="2373" y="54"/>
                  </a:cubicBezTo>
                  <a:cubicBezTo>
                    <a:pt x="2379" y="30"/>
                    <a:pt x="2271" y="0"/>
                    <a:pt x="209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140"/>
            <p:cNvSpPr/>
            <p:nvPr/>
          </p:nvSpPr>
          <p:spPr>
            <a:xfrm>
              <a:off x="5116875" y="1781950"/>
              <a:ext cx="14350" cy="91800"/>
            </a:xfrm>
            <a:custGeom>
              <a:rect b="b" l="l" r="r" t="t"/>
              <a:pathLst>
                <a:path extrusionOk="0" h="3672" w="574">
                  <a:moveTo>
                    <a:pt x="164" y="0"/>
                  </a:moveTo>
                  <a:cubicBezTo>
                    <a:pt x="163" y="0"/>
                    <a:pt x="163" y="1"/>
                    <a:pt x="162" y="1"/>
                  </a:cubicBezTo>
                  <a:cubicBezTo>
                    <a:pt x="84" y="19"/>
                    <a:pt x="317" y="837"/>
                    <a:pt x="333" y="1851"/>
                  </a:cubicBezTo>
                  <a:cubicBezTo>
                    <a:pt x="355" y="2871"/>
                    <a:pt x="0" y="3643"/>
                    <a:pt x="66" y="3671"/>
                  </a:cubicBezTo>
                  <a:cubicBezTo>
                    <a:pt x="67" y="3671"/>
                    <a:pt x="68" y="3672"/>
                    <a:pt x="69" y="3672"/>
                  </a:cubicBezTo>
                  <a:cubicBezTo>
                    <a:pt x="100" y="3672"/>
                    <a:pt x="220" y="3498"/>
                    <a:pt x="343" y="3183"/>
                  </a:cubicBezTo>
                  <a:cubicBezTo>
                    <a:pt x="499" y="2756"/>
                    <a:pt x="573" y="2304"/>
                    <a:pt x="567" y="1850"/>
                  </a:cubicBezTo>
                  <a:cubicBezTo>
                    <a:pt x="548" y="792"/>
                    <a:pt x="213" y="0"/>
                    <a:pt x="16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140"/>
            <p:cNvSpPr/>
            <p:nvPr/>
          </p:nvSpPr>
          <p:spPr>
            <a:xfrm>
              <a:off x="4707925" y="2194175"/>
              <a:ext cx="43325" cy="41125"/>
            </a:xfrm>
            <a:custGeom>
              <a:rect b="b" l="l" r="r" t="t"/>
              <a:pathLst>
                <a:path extrusionOk="0" h="1645" w="1733">
                  <a:moveTo>
                    <a:pt x="851" y="0"/>
                  </a:moveTo>
                  <a:cubicBezTo>
                    <a:pt x="380" y="0"/>
                    <a:pt x="1" y="365"/>
                    <a:pt x="7" y="820"/>
                  </a:cubicBezTo>
                  <a:cubicBezTo>
                    <a:pt x="15" y="1274"/>
                    <a:pt x="405" y="1643"/>
                    <a:pt x="879" y="1644"/>
                  </a:cubicBezTo>
                  <a:cubicBezTo>
                    <a:pt x="880" y="1644"/>
                    <a:pt x="881" y="1644"/>
                    <a:pt x="882" y="1644"/>
                  </a:cubicBezTo>
                  <a:cubicBezTo>
                    <a:pt x="1354" y="1644"/>
                    <a:pt x="1732" y="1279"/>
                    <a:pt x="1726" y="825"/>
                  </a:cubicBezTo>
                  <a:cubicBezTo>
                    <a:pt x="1718" y="370"/>
                    <a:pt x="1328" y="2"/>
                    <a:pt x="854" y="0"/>
                  </a:cubicBezTo>
                  <a:cubicBezTo>
                    <a:pt x="853" y="0"/>
                    <a:pt x="852" y="0"/>
                    <a:pt x="85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140"/>
            <p:cNvSpPr/>
            <p:nvPr/>
          </p:nvSpPr>
          <p:spPr>
            <a:xfrm>
              <a:off x="4706100" y="2173375"/>
              <a:ext cx="87125" cy="25125"/>
            </a:xfrm>
            <a:custGeom>
              <a:rect b="b" l="l" r="r" t="t"/>
              <a:pathLst>
                <a:path extrusionOk="0" h="1005" w="3485">
                  <a:moveTo>
                    <a:pt x="1803" y="0"/>
                  </a:moveTo>
                  <a:cubicBezTo>
                    <a:pt x="1761" y="0"/>
                    <a:pt x="1719" y="1"/>
                    <a:pt x="1677" y="3"/>
                  </a:cubicBezTo>
                  <a:cubicBezTo>
                    <a:pt x="1102" y="34"/>
                    <a:pt x="628" y="271"/>
                    <a:pt x="360" y="503"/>
                  </a:cubicBezTo>
                  <a:cubicBezTo>
                    <a:pt x="86" y="736"/>
                    <a:pt x="1" y="942"/>
                    <a:pt x="56" y="990"/>
                  </a:cubicBezTo>
                  <a:cubicBezTo>
                    <a:pt x="66" y="1000"/>
                    <a:pt x="81" y="1004"/>
                    <a:pt x="101" y="1004"/>
                  </a:cubicBezTo>
                  <a:cubicBezTo>
                    <a:pt x="288" y="1004"/>
                    <a:pt x="881" y="579"/>
                    <a:pt x="1719" y="539"/>
                  </a:cubicBezTo>
                  <a:cubicBezTo>
                    <a:pt x="1776" y="535"/>
                    <a:pt x="1831" y="534"/>
                    <a:pt x="1885" y="534"/>
                  </a:cubicBezTo>
                  <a:cubicBezTo>
                    <a:pt x="2619" y="534"/>
                    <a:pt x="3188" y="825"/>
                    <a:pt x="3379" y="825"/>
                  </a:cubicBezTo>
                  <a:cubicBezTo>
                    <a:pt x="3407" y="825"/>
                    <a:pt x="3427" y="819"/>
                    <a:pt x="3438" y="805"/>
                  </a:cubicBezTo>
                  <a:cubicBezTo>
                    <a:pt x="3484" y="753"/>
                    <a:pt x="3366" y="555"/>
                    <a:pt x="3061" y="355"/>
                  </a:cubicBezTo>
                  <a:cubicBezTo>
                    <a:pt x="2780" y="171"/>
                    <a:pt x="2325" y="0"/>
                    <a:pt x="18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140"/>
            <p:cNvSpPr/>
            <p:nvPr/>
          </p:nvSpPr>
          <p:spPr>
            <a:xfrm>
              <a:off x="4934725" y="2181275"/>
              <a:ext cx="44325" cy="41075"/>
            </a:xfrm>
            <a:custGeom>
              <a:rect b="b" l="l" r="r" t="t"/>
              <a:pathLst>
                <a:path extrusionOk="0" h="1643" w="1773">
                  <a:moveTo>
                    <a:pt x="874" y="0"/>
                  </a:moveTo>
                  <a:cubicBezTo>
                    <a:pt x="861" y="0"/>
                    <a:pt x="848" y="0"/>
                    <a:pt x="836" y="1"/>
                  </a:cubicBezTo>
                  <a:cubicBezTo>
                    <a:pt x="363" y="22"/>
                    <a:pt x="1" y="406"/>
                    <a:pt x="28" y="859"/>
                  </a:cubicBezTo>
                  <a:cubicBezTo>
                    <a:pt x="56" y="1299"/>
                    <a:pt x="442" y="1643"/>
                    <a:pt x="900" y="1643"/>
                  </a:cubicBezTo>
                  <a:cubicBezTo>
                    <a:pt x="912" y="1643"/>
                    <a:pt x="925" y="1642"/>
                    <a:pt x="938" y="1642"/>
                  </a:cubicBezTo>
                  <a:cubicBezTo>
                    <a:pt x="1412" y="1623"/>
                    <a:pt x="1773" y="1238"/>
                    <a:pt x="1744" y="785"/>
                  </a:cubicBezTo>
                  <a:cubicBezTo>
                    <a:pt x="1717" y="344"/>
                    <a:pt x="1331" y="0"/>
                    <a:pt x="8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140"/>
            <p:cNvSpPr/>
            <p:nvPr/>
          </p:nvSpPr>
          <p:spPr>
            <a:xfrm>
              <a:off x="4927650" y="2159150"/>
              <a:ext cx="86775" cy="27175"/>
            </a:xfrm>
            <a:custGeom>
              <a:rect b="b" l="l" r="r" t="t"/>
              <a:pathLst>
                <a:path extrusionOk="0" h="1087" w="3471">
                  <a:moveTo>
                    <a:pt x="1872" y="0"/>
                  </a:moveTo>
                  <a:cubicBezTo>
                    <a:pt x="1793" y="0"/>
                    <a:pt x="1713" y="4"/>
                    <a:pt x="1631" y="13"/>
                  </a:cubicBezTo>
                  <a:cubicBezTo>
                    <a:pt x="1057" y="69"/>
                    <a:pt x="596" y="329"/>
                    <a:pt x="339" y="572"/>
                  </a:cubicBezTo>
                  <a:cubicBezTo>
                    <a:pt x="77" y="819"/>
                    <a:pt x="1" y="1030"/>
                    <a:pt x="57" y="1074"/>
                  </a:cubicBezTo>
                  <a:cubicBezTo>
                    <a:pt x="67" y="1083"/>
                    <a:pt x="81" y="1086"/>
                    <a:pt x="97" y="1086"/>
                  </a:cubicBezTo>
                  <a:cubicBezTo>
                    <a:pt x="279" y="1086"/>
                    <a:pt x="855" y="625"/>
                    <a:pt x="1698" y="545"/>
                  </a:cubicBezTo>
                  <a:cubicBezTo>
                    <a:pt x="1801" y="534"/>
                    <a:pt x="1901" y="529"/>
                    <a:pt x="1998" y="529"/>
                  </a:cubicBezTo>
                  <a:cubicBezTo>
                    <a:pt x="2654" y="529"/>
                    <a:pt x="3171" y="753"/>
                    <a:pt x="3360" y="753"/>
                  </a:cubicBezTo>
                  <a:cubicBezTo>
                    <a:pt x="3393" y="753"/>
                    <a:pt x="3416" y="746"/>
                    <a:pt x="3428" y="730"/>
                  </a:cubicBezTo>
                  <a:cubicBezTo>
                    <a:pt x="3471" y="675"/>
                    <a:pt x="3345" y="484"/>
                    <a:pt x="3029" y="299"/>
                  </a:cubicBezTo>
                  <a:cubicBezTo>
                    <a:pt x="2762" y="140"/>
                    <a:pt x="2347" y="0"/>
                    <a:pt x="187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140"/>
            <p:cNvSpPr/>
            <p:nvPr/>
          </p:nvSpPr>
          <p:spPr>
            <a:xfrm>
              <a:off x="4799800" y="2172025"/>
              <a:ext cx="62425" cy="196600"/>
            </a:xfrm>
            <a:custGeom>
              <a:rect b="b" l="l" r="r" t="t"/>
              <a:pathLst>
                <a:path extrusionOk="0" h="7864" w="2497">
                  <a:moveTo>
                    <a:pt x="2167" y="1"/>
                  </a:moveTo>
                  <a:cubicBezTo>
                    <a:pt x="2054" y="1"/>
                    <a:pt x="1389" y="2110"/>
                    <a:pt x="678" y="4735"/>
                  </a:cubicBezTo>
                  <a:cubicBezTo>
                    <a:pt x="507" y="5387"/>
                    <a:pt x="343" y="6009"/>
                    <a:pt x="187" y="6601"/>
                  </a:cubicBezTo>
                  <a:cubicBezTo>
                    <a:pt x="125" y="6878"/>
                    <a:pt x="1" y="7196"/>
                    <a:pt x="155" y="7535"/>
                  </a:cubicBezTo>
                  <a:cubicBezTo>
                    <a:pt x="236" y="7705"/>
                    <a:pt x="421" y="7817"/>
                    <a:pt x="576" y="7841"/>
                  </a:cubicBezTo>
                  <a:cubicBezTo>
                    <a:pt x="660" y="7859"/>
                    <a:pt x="738" y="7864"/>
                    <a:pt x="810" y="7864"/>
                  </a:cubicBezTo>
                  <a:cubicBezTo>
                    <a:pt x="871" y="7864"/>
                    <a:pt x="927" y="7860"/>
                    <a:pt x="981" y="7858"/>
                  </a:cubicBezTo>
                  <a:cubicBezTo>
                    <a:pt x="1917" y="7818"/>
                    <a:pt x="2497" y="7766"/>
                    <a:pt x="2495" y="7713"/>
                  </a:cubicBezTo>
                  <a:cubicBezTo>
                    <a:pt x="2495" y="7661"/>
                    <a:pt x="1912" y="7618"/>
                    <a:pt x="973" y="7589"/>
                  </a:cubicBezTo>
                  <a:cubicBezTo>
                    <a:pt x="736" y="7587"/>
                    <a:pt x="508" y="7563"/>
                    <a:pt x="453" y="7406"/>
                  </a:cubicBezTo>
                  <a:cubicBezTo>
                    <a:pt x="382" y="7242"/>
                    <a:pt x="455" y="6979"/>
                    <a:pt x="542" y="6694"/>
                  </a:cubicBezTo>
                  <a:cubicBezTo>
                    <a:pt x="709" y="6103"/>
                    <a:pt x="882" y="5483"/>
                    <a:pt x="1064" y="4836"/>
                  </a:cubicBezTo>
                  <a:cubicBezTo>
                    <a:pt x="1781" y="2192"/>
                    <a:pt x="2275" y="28"/>
                    <a:pt x="2169" y="1"/>
                  </a:cubicBezTo>
                  <a:cubicBezTo>
                    <a:pt x="2169" y="1"/>
                    <a:pt x="2168" y="1"/>
                    <a:pt x="2167"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140"/>
            <p:cNvSpPr/>
            <p:nvPr/>
          </p:nvSpPr>
          <p:spPr>
            <a:xfrm>
              <a:off x="4913550" y="2095225"/>
              <a:ext cx="108450" cy="26100"/>
            </a:xfrm>
            <a:custGeom>
              <a:rect b="b" l="l" r="r" t="t"/>
              <a:pathLst>
                <a:path extrusionOk="0" h="1044" w="4338">
                  <a:moveTo>
                    <a:pt x="2126" y="0"/>
                  </a:moveTo>
                  <a:cubicBezTo>
                    <a:pt x="1492" y="0"/>
                    <a:pt x="929" y="159"/>
                    <a:pt x="562" y="352"/>
                  </a:cubicBezTo>
                  <a:cubicBezTo>
                    <a:pt x="181" y="551"/>
                    <a:pt x="0" y="767"/>
                    <a:pt x="51" y="881"/>
                  </a:cubicBezTo>
                  <a:cubicBezTo>
                    <a:pt x="94" y="972"/>
                    <a:pt x="250" y="1000"/>
                    <a:pt x="485" y="1000"/>
                  </a:cubicBezTo>
                  <a:cubicBezTo>
                    <a:pt x="837" y="1000"/>
                    <a:pt x="1368" y="939"/>
                    <a:pt x="1969" y="939"/>
                  </a:cubicBezTo>
                  <a:cubicBezTo>
                    <a:pt x="2035" y="939"/>
                    <a:pt x="2101" y="939"/>
                    <a:pt x="2167" y="941"/>
                  </a:cubicBezTo>
                  <a:cubicBezTo>
                    <a:pt x="2890" y="942"/>
                    <a:pt x="3530" y="1044"/>
                    <a:pt x="3915" y="1044"/>
                  </a:cubicBezTo>
                  <a:cubicBezTo>
                    <a:pt x="4112" y="1044"/>
                    <a:pt x="4243" y="1017"/>
                    <a:pt x="4284" y="936"/>
                  </a:cubicBezTo>
                  <a:cubicBezTo>
                    <a:pt x="4337" y="822"/>
                    <a:pt x="4163" y="602"/>
                    <a:pt x="3787" y="394"/>
                  </a:cubicBezTo>
                  <a:cubicBezTo>
                    <a:pt x="3414" y="186"/>
                    <a:pt x="2834" y="10"/>
                    <a:pt x="2180" y="1"/>
                  </a:cubicBezTo>
                  <a:cubicBezTo>
                    <a:pt x="2162" y="0"/>
                    <a:pt x="2144" y="0"/>
                    <a:pt x="212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140"/>
            <p:cNvSpPr/>
            <p:nvPr/>
          </p:nvSpPr>
          <p:spPr>
            <a:xfrm>
              <a:off x="4702325" y="2108275"/>
              <a:ext cx="81100" cy="29725"/>
            </a:xfrm>
            <a:custGeom>
              <a:rect b="b" l="l" r="r" t="t"/>
              <a:pathLst>
                <a:path extrusionOk="0" h="1189" w="3244">
                  <a:moveTo>
                    <a:pt x="1822" y="0"/>
                  </a:moveTo>
                  <a:cubicBezTo>
                    <a:pt x="1723" y="0"/>
                    <a:pt x="1622" y="7"/>
                    <a:pt x="1519" y="20"/>
                  </a:cubicBezTo>
                  <a:cubicBezTo>
                    <a:pt x="996" y="87"/>
                    <a:pt x="561" y="321"/>
                    <a:pt x="317" y="561"/>
                  </a:cubicBezTo>
                  <a:cubicBezTo>
                    <a:pt x="67" y="803"/>
                    <a:pt x="0" y="1026"/>
                    <a:pt x="81" y="1121"/>
                  </a:cubicBezTo>
                  <a:cubicBezTo>
                    <a:pt x="127" y="1169"/>
                    <a:pt x="199" y="1188"/>
                    <a:pt x="293" y="1188"/>
                  </a:cubicBezTo>
                  <a:cubicBezTo>
                    <a:pt x="579" y="1188"/>
                    <a:pt x="1067" y="1014"/>
                    <a:pt x="1640" y="951"/>
                  </a:cubicBezTo>
                  <a:cubicBezTo>
                    <a:pt x="2398" y="840"/>
                    <a:pt x="3062" y="954"/>
                    <a:pt x="3189" y="722"/>
                  </a:cubicBezTo>
                  <a:cubicBezTo>
                    <a:pt x="3244" y="609"/>
                    <a:pt x="3121" y="410"/>
                    <a:pt x="2820" y="239"/>
                  </a:cubicBezTo>
                  <a:cubicBezTo>
                    <a:pt x="2582" y="102"/>
                    <a:pt x="2224" y="0"/>
                    <a:pt x="18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140"/>
            <p:cNvSpPr/>
            <p:nvPr/>
          </p:nvSpPr>
          <p:spPr>
            <a:xfrm>
              <a:off x="625750" y="3147425"/>
              <a:ext cx="2297125" cy="1542825"/>
            </a:xfrm>
            <a:custGeom>
              <a:rect b="b" l="l" r="r" t="t"/>
              <a:pathLst>
                <a:path extrusionOk="0" h="61713" w="91885">
                  <a:moveTo>
                    <a:pt x="69389" y="1"/>
                  </a:moveTo>
                  <a:lnTo>
                    <a:pt x="1315" y="45"/>
                  </a:lnTo>
                  <a:cubicBezTo>
                    <a:pt x="534" y="45"/>
                    <a:pt x="0" y="834"/>
                    <a:pt x="291" y="1559"/>
                  </a:cubicBezTo>
                  <a:lnTo>
                    <a:pt x="24352" y="61713"/>
                  </a:lnTo>
                  <a:lnTo>
                    <a:pt x="91885" y="61713"/>
                  </a:lnTo>
                  <a:lnTo>
                    <a:pt x="70431" y="740"/>
                  </a:lnTo>
                  <a:cubicBezTo>
                    <a:pt x="70276" y="296"/>
                    <a:pt x="69857" y="1"/>
                    <a:pt x="6938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140"/>
            <p:cNvSpPr/>
            <p:nvPr/>
          </p:nvSpPr>
          <p:spPr>
            <a:xfrm>
              <a:off x="721450" y="3206350"/>
              <a:ext cx="2127675" cy="1378150"/>
            </a:xfrm>
            <a:custGeom>
              <a:rect b="b" l="l" r="r" t="t"/>
              <a:pathLst>
                <a:path extrusionOk="0" h="55126" w="85107">
                  <a:moveTo>
                    <a:pt x="64796" y="1"/>
                  </a:moveTo>
                  <a:cubicBezTo>
                    <a:pt x="64795" y="1"/>
                    <a:pt x="64793" y="1"/>
                    <a:pt x="64792" y="1"/>
                  </a:cubicBezTo>
                  <a:lnTo>
                    <a:pt x="749" y="1"/>
                  </a:lnTo>
                  <a:cubicBezTo>
                    <a:pt x="304" y="1"/>
                    <a:pt x="0" y="439"/>
                    <a:pt x="165" y="843"/>
                  </a:cubicBezTo>
                  <a:lnTo>
                    <a:pt x="22260" y="54739"/>
                  </a:lnTo>
                  <a:cubicBezTo>
                    <a:pt x="22358" y="54975"/>
                    <a:pt x="22589" y="55126"/>
                    <a:pt x="22844" y="55126"/>
                  </a:cubicBezTo>
                  <a:lnTo>
                    <a:pt x="84367" y="55126"/>
                  </a:lnTo>
                  <a:cubicBezTo>
                    <a:pt x="84803" y="55126"/>
                    <a:pt x="85107" y="54705"/>
                    <a:pt x="84962" y="54305"/>
                  </a:cubicBezTo>
                  <a:lnTo>
                    <a:pt x="65387" y="410"/>
                  </a:lnTo>
                  <a:cubicBezTo>
                    <a:pt x="65294" y="164"/>
                    <a:pt x="65059" y="1"/>
                    <a:pt x="647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140"/>
            <p:cNvSpPr/>
            <p:nvPr/>
          </p:nvSpPr>
          <p:spPr>
            <a:xfrm>
              <a:off x="1234550" y="4584500"/>
              <a:ext cx="2294575" cy="105750"/>
            </a:xfrm>
            <a:custGeom>
              <a:rect b="b" l="l" r="r" t="t"/>
              <a:pathLst>
                <a:path extrusionOk="0" h="4230" w="91783">
                  <a:moveTo>
                    <a:pt x="2495" y="0"/>
                  </a:moveTo>
                  <a:lnTo>
                    <a:pt x="0" y="4230"/>
                  </a:lnTo>
                  <a:lnTo>
                    <a:pt x="91782" y="4230"/>
                  </a:lnTo>
                  <a:lnTo>
                    <a:pt x="9178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140"/>
            <p:cNvSpPr/>
            <p:nvPr/>
          </p:nvSpPr>
          <p:spPr>
            <a:xfrm>
              <a:off x="2690825" y="2740475"/>
              <a:ext cx="1224550" cy="1372875"/>
            </a:xfrm>
            <a:custGeom>
              <a:rect b="b" l="l" r="r" t="t"/>
              <a:pathLst>
                <a:path extrusionOk="0" h="54915" w="48982">
                  <a:moveTo>
                    <a:pt x="43851" y="1"/>
                  </a:moveTo>
                  <a:cubicBezTo>
                    <a:pt x="43735" y="1"/>
                    <a:pt x="43609" y="26"/>
                    <a:pt x="43476" y="79"/>
                  </a:cubicBezTo>
                  <a:cubicBezTo>
                    <a:pt x="42851" y="327"/>
                    <a:pt x="41149" y="5433"/>
                    <a:pt x="40678" y="7106"/>
                  </a:cubicBezTo>
                  <a:cubicBezTo>
                    <a:pt x="40419" y="8021"/>
                    <a:pt x="39939" y="9816"/>
                    <a:pt x="39356" y="10795"/>
                  </a:cubicBezTo>
                  <a:cubicBezTo>
                    <a:pt x="39111" y="11206"/>
                    <a:pt x="38848" y="11474"/>
                    <a:pt x="38576" y="11474"/>
                  </a:cubicBezTo>
                  <a:cubicBezTo>
                    <a:pt x="38309" y="11474"/>
                    <a:pt x="38033" y="11218"/>
                    <a:pt x="37755" y="10587"/>
                  </a:cubicBezTo>
                  <a:cubicBezTo>
                    <a:pt x="36518" y="7778"/>
                    <a:pt x="34535" y="6070"/>
                    <a:pt x="33689" y="5979"/>
                  </a:cubicBezTo>
                  <a:cubicBezTo>
                    <a:pt x="33658" y="5976"/>
                    <a:pt x="33627" y="5974"/>
                    <a:pt x="33597" y="5974"/>
                  </a:cubicBezTo>
                  <a:cubicBezTo>
                    <a:pt x="32816" y="5974"/>
                    <a:pt x="32464" y="7073"/>
                    <a:pt x="33142" y="7686"/>
                  </a:cubicBezTo>
                  <a:cubicBezTo>
                    <a:pt x="33712" y="8201"/>
                    <a:pt x="34403" y="9353"/>
                    <a:pt x="34891" y="10238"/>
                  </a:cubicBezTo>
                  <a:cubicBezTo>
                    <a:pt x="35293" y="10968"/>
                    <a:pt x="35572" y="11758"/>
                    <a:pt x="35715" y="12580"/>
                  </a:cubicBezTo>
                  <a:cubicBezTo>
                    <a:pt x="35836" y="13289"/>
                    <a:pt x="35922" y="13921"/>
                    <a:pt x="35987" y="14490"/>
                  </a:cubicBezTo>
                  <a:cubicBezTo>
                    <a:pt x="35987" y="14490"/>
                    <a:pt x="36270" y="16984"/>
                    <a:pt x="35954" y="18733"/>
                  </a:cubicBezTo>
                  <a:lnTo>
                    <a:pt x="19037" y="38713"/>
                  </a:lnTo>
                  <a:lnTo>
                    <a:pt x="15345" y="25187"/>
                  </a:lnTo>
                  <a:lnTo>
                    <a:pt x="15003" y="24146"/>
                  </a:lnTo>
                  <a:lnTo>
                    <a:pt x="437" y="29556"/>
                  </a:lnTo>
                  <a:cubicBezTo>
                    <a:pt x="1" y="29672"/>
                    <a:pt x="3569" y="40265"/>
                    <a:pt x="5830" y="46847"/>
                  </a:cubicBezTo>
                  <a:cubicBezTo>
                    <a:pt x="6948" y="50103"/>
                    <a:pt x="9418" y="52718"/>
                    <a:pt x="12603" y="54023"/>
                  </a:cubicBezTo>
                  <a:cubicBezTo>
                    <a:pt x="14075" y="54625"/>
                    <a:pt x="15610" y="54915"/>
                    <a:pt x="17128" y="54915"/>
                  </a:cubicBezTo>
                  <a:cubicBezTo>
                    <a:pt x="20868" y="54915"/>
                    <a:pt x="24499" y="53156"/>
                    <a:pt x="26801" y="49986"/>
                  </a:cubicBezTo>
                  <a:lnTo>
                    <a:pt x="44909" y="23697"/>
                  </a:lnTo>
                  <a:lnTo>
                    <a:pt x="44519" y="23431"/>
                  </a:lnTo>
                  <a:lnTo>
                    <a:pt x="44519" y="23431"/>
                  </a:lnTo>
                  <a:lnTo>
                    <a:pt x="44886" y="23600"/>
                  </a:lnTo>
                  <a:lnTo>
                    <a:pt x="47299" y="19400"/>
                  </a:lnTo>
                  <a:cubicBezTo>
                    <a:pt x="47299" y="19400"/>
                    <a:pt x="48982" y="17218"/>
                    <a:pt x="47845" y="14695"/>
                  </a:cubicBezTo>
                  <a:cubicBezTo>
                    <a:pt x="46709" y="12171"/>
                    <a:pt x="43655" y="9293"/>
                    <a:pt x="43655" y="9293"/>
                  </a:cubicBezTo>
                  <a:cubicBezTo>
                    <a:pt x="42767" y="9064"/>
                    <a:pt x="43943" y="3991"/>
                    <a:pt x="44458" y="2311"/>
                  </a:cubicBezTo>
                  <a:cubicBezTo>
                    <a:pt x="44895" y="892"/>
                    <a:pt x="44537" y="1"/>
                    <a:pt x="4385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140"/>
            <p:cNvSpPr/>
            <p:nvPr/>
          </p:nvSpPr>
          <p:spPr>
            <a:xfrm>
              <a:off x="3729325" y="2973050"/>
              <a:ext cx="87925" cy="163925"/>
            </a:xfrm>
            <a:custGeom>
              <a:rect b="b" l="l" r="r" t="t"/>
              <a:pathLst>
                <a:path extrusionOk="0" h="6557" w="3517">
                  <a:moveTo>
                    <a:pt x="1848" y="1"/>
                  </a:moveTo>
                  <a:cubicBezTo>
                    <a:pt x="1832" y="1"/>
                    <a:pt x="1744" y="161"/>
                    <a:pt x="1609" y="457"/>
                  </a:cubicBezTo>
                  <a:cubicBezTo>
                    <a:pt x="1470" y="756"/>
                    <a:pt x="1279" y="1197"/>
                    <a:pt x="1069" y="1750"/>
                  </a:cubicBezTo>
                  <a:cubicBezTo>
                    <a:pt x="860" y="2304"/>
                    <a:pt x="629" y="2971"/>
                    <a:pt x="410" y="3725"/>
                  </a:cubicBezTo>
                  <a:cubicBezTo>
                    <a:pt x="300" y="4101"/>
                    <a:pt x="193" y="4495"/>
                    <a:pt x="90" y="4913"/>
                  </a:cubicBezTo>
                  <a:cubicBezTo>
                    <a:pt x="43" y="5124"/>
                    <a:pt x="0" y="5350"/>
                    <a:pt x="14" y="5587"/>
                  </a:cubicBezTo>
                  <a:cubicBezTo>
                    <a:pt x="25" y="5824"/>
                    <a:pt x="107" y="6077"/>
                    <a:pt x="274" y="6269"/>
                  </a:cubicBezTo>
                  <a:cubicBezTo>
                    <a:pt x="413" y="6442"/>
                    <a:pt x="641" y="6556"/>
                    <a:pt x="867" y="6556"/>
                  </a:cubicBezTo>
                  <a:cubicBezTo>
                    <a:pt x="902" y="6556"/>
                    <a:pt x="937" y="6554"/>
                    <a:pt x="971" y="6548"/>
                  </a:cubicBezTo>
                  <a:cubicBezTo>
                    <a:pt x="1225" y="6510"/>
                    <a:pt x="1438" y="6369"/>
                    <a:pt x="1592" y="6195"/>
                  </a:cubicBezTo>
                  <a:cubicBezTo>
                    <a:pt x="1897" y="5834"/>
                    <a:pt x="1994" y="5419"/>
                    <a:pt x="2146" y="5064"/>
                  </a:cubicBezTo>
                  <a:lnTo>
                    <a:pt x="2880" y="3124"/>
                  </a:lnTo>
                  <a:lnTo>
                    <a:pt x="3355" y="1809"/>
                  </a:lnTo>
                  <a:cubicBezTo>
                    <a:pt x="3463" y="1495"/>
                    <a:pt x="3516" y="1319"/>
                    <a:pt x="3501" y="1313"/>
                  </a:cubicBezTo>
                  <a:cubicBezTo>
                    <a:pt x="3501" y="1313"/>
                    <a:pt x="3500" y="1313"/>
                    <a:pt x="3500" y="1313"/>
                  </a:cubicBezTo>
                  <a:cubicBezTo>
                    <a:pt x="3483" y="1313"/>
                    <a:pt x="3403" y="1476"/>
                    <a:pt x="3273" y="1775"/>
                  </a:cubicBezTo>
                  <a:lnTo>
                    <a:pt x="2727" y="3063"/>
                  </a:lnTo>
                  <a:cubicBezTo>
                    <a:pt x="2498" y="3628"/>
                    <a:pt x="2235" y="4275"/>
                    <a:pt x="1945" y="4985"/>
                  </a:cubicBezTo>
                  <a:cubicBezTo>
                    <a:pt x="1791" y="5343"/>
                    <a:pt x="1678" y="5751"/>
                    <a:pt x="1422" y="6043"/>
                  </a:cubicBezTo>
                  <a:cubicBezTo>
                    <a:pt x="1297" y="6182"/>
                    <a:pt x="1123" y="6292"/>
                    <a:pt x="941" y="6317"/>
                  </a:cubicBezTo>
                  <a:cubicBezTo>
                    <a:pt x="916" y="6321"/>
                    <a:pt x="892" y="6322"/>
                    <a:pt x="868" y="6322"/>
                  </a:cubicBezTo>
                  <a:cubicBezTo>
                    <a:pt x="712" y="6322"/>
                    <a:pt x="562" y="6247"/>
                    <a:pt x="453" y="6118"/>
                  </a:cubicBezTo>
                  <a:cubicBezTo>
                    <a:pt x="184" y="5811"/>
                    <a:pt x="220" y="5363"/>
                    <a:pt x="314" y="4965"/>
                  </a:cubicBezTo>
                  <a:cubicBezTo>
                    <a:pt x="410" y="4555"/>
                    <a:pt x="514" y="4158"/>
                    <a:pt x="617" y="3783"/>
                  </a:cubicBezTo>
                  <a:cubicBezTo>
                    <a:pt x="823" y="3032"/>
                    <a:pt x="1036" y="2364"/>
                    <a:pt x="1225" y="1807"/>
                  </a:cubicBezTo>
                  <a:cubicBezTo>
                    <a:pt x="1415" y="1249"/>
                    <a:pt x="1580" y="801"/>
                    <a:pt x="1693" y="490"/>
                  </a:cubicBezTo>
                  <a:cubicBezTo>
                    <a:pt x="1805" y="180"/>
                    <a:pt x="1863" y="7"/>
                    <a:pt x="1849" y="1"/>
                  </a:cubicBezTo>
                  <a:cubicBezTo>
                    <a:pt x="1849" y="1"/>
                    <a:pt x="1849" y="1"/>
                    <a:pt x="184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140"/>
            <p:cNvSpPr/>
            <p:nvPr/>
          </p:nvSpPr>
          <p:spPr>
            <a:xfrm>
              <a:off x="3772400" y="3021050"/>
              <a:ext cx="87725" cy="143200"/>
            </a:xfrm>
            <a:custGeom>
              <a:rect b="b" l="l" r="r" t="t"/>
              <a:pathLst>
                <a:path extrusionOk="0" h="5728" w="3509">
                  <a:moveTo>
                    <a:pt x="1618" y="0"/>
                  </a:moveTo>
                  <a:cubicBezTo>
                    <a:pt x="1601" y="0"/>
                    <a:pt x="1515" y="136"/>
                    <a:pt x="1383" y="387"/>
                  </a:cubicBezTo>
                  <a:cubicBezTo>
                    <a:pt x="1247" y="644"/>
                    <a:pt x="1061" y="1020"/>
                    <a:pt x="857" y="1500"/>
                  </a:cubicBezTo>
                  <a:cubicBezTo>
                    <a:pt x="617" y="2062"/>
                    <a:pt x="417" y="2640"/>
                    <a:pt x="253" y="3228"/>
                  </a:cubicBezTo>
                  <a:cubicBezTo>
                    <a:pt x="167" y="3562"/>
                    <a:pt x="70" y="3911"/>
                    <a:pt x="36" y="4300"/>
                  </a:cubicBezTo>
                  <a:cubicBezTo>
                    <a:pt x="1" y="4683"/>
                    <a:pt x="80" y="5143"/>
                    <a:pt x="403" y="5458"/>
                  </a:cubicBezTo>
                  <a:cubicBezTo>
                    <a:pt x="557" y="5614"/>
                    <a:pt x="778" y="5720"/>
                    <a:pt x="1001" y="5727"/>
                  </a:cubicBezTo>
                  <a:cubicBezTo>
                    <a:pt x="1011" y="5728"/>
                    <a:pt x="1021" y="5728"/>
                    <a:pt x="1032" y="5728"/>
                  </a:cubicBezTo>
                  <a:cubicBezTo>
                    <a:pt x="1243" y="5728"/>
                    <a:pt x="1439" y="5653"/>
                    <a:pt x="1603" y="5550"/>
                  </a:cubicBezTo>
                  <a:cubicBezTo>
                    <a:pt x="1955" y="5325"/>
                    <a:pt x="2140" y="4966"/>
                    <a:pt x="2276" y="4651"/>
                  </a:cubicBezTo>
                  <a:cubicBezTo>
                    <a:pt x="2536" y="4011"/>
                    <a:pt x="2756" y="3438"/>
                    <a:pt x="2942" y="2953"/>
                  </a:cubicBezTo>
                  <a:cubicBezTo>
                    <a:pt x="3125" y="2470"/>
                    <a:pt x="3272" y="2075"/>
                    <a:pt x="3367" y="1803"/>
                  </a:cubicBezTo>
                  <a:cubicBezTo>
                    <a:pt x="3463" y="1529"/>
                    <a:pt x="3509" y="1375"/>
                    <a:pt x="3494" y="1369"/>
                  </a:cubicBezTo>
                  <a:cubicBezTo>
                    <a:pt x="3493" y="1369"/>
                    <a:pt x="3493" y="1369"/>
                    <a:pt x="3493" y="1369"/>
                  </a:cubicBezTo>
                  <a:cubicBezTo>
                    <a:pt x="3475" y="1369"/>
                    <a:pt x="3401" y="1510"/>
                    <a:pt x="3283" y="1768"/>
                  </a:cubicBezTo>
                  <a:cubicBezTo>
                    <a:pt x="3160" y="2031"/>
                    <a:pt x="2992" y="2415"/>
                    <a:pt x="2787" y="2892"/>
                  </a:cubicBezTo>
                  <a:lnTo>
                    <a:pt x="2081" y="4565"/>
                  </a:lnTo>
                  <a:cubicBezTo>
                    <a:pt x="1943" y="4866"/>
                    <a:pt x="1770" y="5178"/>
                    <a:pt x="1481" y="5356"/>
                  </a:cubicBezTo>
                  <a:cubicBezTo>
                    <a:pt x="1348" y="5445"/>
                    <a:pt x="1193" y="5493"/>
                    <a:pt x="1040" y="5493"/>
                  </a:cubicBezTo>
                  <a:cubicBezTo>
                    <a:pt x="867" y="5493"/>
                    <a:pt x="697" y="5430"/>
                    <a:pt x="567" y="5291"/>
                  </a:cubicBezTo>
                  <a:cubicBezTo>
                    <a:pt x="311" y="5041"/>
                    <a:pt x="236" y="4668"/>
                    <a:pt x="264" y="4316"/>
                  </a:cubicBezTo>
                  <a:cubicBezTo>
                    <a:pt x="290" y="3963"/>
                    <a:pt x="383" y="3612"/>
                    <a:pt x="463" y="3284"/>
                  </a:cubicBezTo>
                  <a:cubicBezTo>
                    <a:pt x="612" y="2699"/>
                    <a:pt x="796" y="2124"/>
                    <a:pt x="1010" y="1562"/>
                  </a:cubicBezTo>
                  <a:cubicBezTo>
                    <a:pt x="1377" y="597"/>
                    <a:pt x="1652" y="17"/>
                    <a:pt x="1619" y="0"/>
                  </a:cubicBezTo>
                  <a:cubicBezTo>
                    <a:pt x="1618" y="0"/>
                    <a:pt x="1618" y="0"/>
                    <a:pt x="161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140"/>
            <p:cNvSpPr/>
            <p:nvPr/>
          </p:nvSpPr>
          <p:spPr>
            <a:xfrm>
              <a:off x="3821575" y="3074700"/>
              <a:ext cx="62525" cy="115925"/>
            </a:xfrm>
            <a:custGeom>
              <a:rect b="b" l="l" r="r" t="t"/>
              <a:pathLst>
                <a:path extrusionOk="0" h="4637" w="2501">
                  <a:moveTo>
                    <a:pt x="1373" y="1"/>
                  </a:moveTo>
                  <a:cubicBezTo>
                    <a:pt x="1355" y="1"/>
                    <a:pt x="1263" y="86"/>
                    <a:pt x="1126" y="258"/>
                  </a:cubicBezTo>
                  <a:cubicBezTo>
                    <a:pt x="923" y="514"/>
                    <a:pt x="747" y="789"/>
                    <a:pt x="600" y="1081"/>
                  </a:cubicBezTo>
                  <a:cubicBezTo>
                    <a:pt x="381" y="1515"/>
                    <a:pt x="221" y="1977"/>
                    <a:pt x="121" y="2453"/>
                  </a:cubicBezTo>
                  <a:cubicBezTo>
                    <a:pt x="63" y="2734"/>
                    <a:pt x="26" y="3022"/>
                    <a:pt x="13" y="3309"/>
                  </a:cubicBezTo>
                  <a:cubicBezTo>
                    <a:pt x="0" y="3603"/>
                    <a:pt x="0" y="3948"/>
                    <a:pt x="193" y="4256"/>
                  </a:cubicBezTo>
                  <a:cubicBezTo>
                    <a:pt x="288" y="4409"/>
                    <a:pt x="430" y="4526"/>
                    <a:pt x="597" y="4594"/>
                  </a:cubicBezTo>
                  <a:cubicBezTo>
                    <a:pt x="673" y="4623"/>
                    <a:pt x="753" y="4637"/>
                    <a:pt x="833" y="4637"/>
                  </a:cubicBezTo>
                  <a:cubicBezTo>
                    <a:pt x="931" y="4637"/>
                    <a:pt x="1029" y="4615"/>
                    <a:pt x="1120" y="4572"/>
                  </a:cubicBezTo>
                  <a:cubicBezTo>
                    <a:pt x="1438" y="4425"/>
                    <a:pt x="1600" y="4123"/>
                    <a:pt x="1693" y="3867"/>
                  </a:cubicBezTo>
                  <a:cubicBezTo>
                    <a:pt x="1871" y="3346"/>
                    <a:pt x="2008" y="2889"/>
                    <a:pt x="2129" y="2497"/>
                  </a:cubicBezTo>
                  <a:cubicBezTo>
                    <a:pt x="2368" y="1716"/>
                    <a:pt x="2501" y="1228"/>
                    <a:pt x="2470" y="1219"/>
                  </a:cubicBezTo>
                  <a:cubicBezTo>
                    <a:pt x="2470" y="1218"/>
                    <a:pt x="2469" y="1218"/>
                    <a:pt x="2469" y="1218"/>
                  </a:cubicBezTo>
                  <a:cubicBezTo>
                    <a:pt x="2435" y="1218"/>
                    <a:pt x="2248" y="1686"/>
                    <a:pt x="1972" y="2445"/>
                  </a:cubicBezTo>
                  <a:cubicBezTo>
                    <a:pt x="1826" y="2850"/>
                    <a:pt x="1666" y="3301"/>
                    <a:pt x="1491" y="3789"/>
                  </a:cubicBezTo>
                  <a:cubicBezTo>
                    <a:pt x="1398" y="4028"/>
                    <a:pt x="1256" y="4262"/>
                    <a:pt x="1025" y="4363"/>
                  </a:cubicBezTo>
                  <a:cubicBezTo>
                    <a:pt x="966" y="4392"/>
                    <a:pt x="904" y="4406"/>
                    <a:pt x="842" y="4406"/>
                  </a:cubicBezTo>
                  <a:cubicBezTo>
                    <a:pt x="670" y="4406"/>
                    <a:pt x="497" y="4300"/>
                    <a:pt x="390" y="4129"/>
                  </a:cubicBezTo>
                  <a:cubicBezTo>
                    <a:pt x="244" y="3901"/>
                    <a:pt x="231" y="3601"/>
                    <a:pt x="242" y="3318"/>
                  </a:cubicBezTo>
                  <a:cubicBezTo>
                    <a:pt x="251" y="3041"/>
                    <a:pt x="282" y="2766"/>
                    <a:pt x="332" y="2494"/>
                  </a:cubicBezTo>
                  <a:cubicBezTo>
                    <a:pt x="419" y="2032"/>
                    <a:pt x="559" y="1581"/>
                    <a:pt x="750" y="1151"/>
                  </a:cubicBezTo>
                  <a:cubicBezTo>
                    <a:pt x="1082" y="417"/>
                    <a:pt x="1409" y="26"/>
                    <a:pt x="1375" y="1"/>
                  </a:cubicBezTo>
                  <a:cubicBezTo>
                    <a:pt x="1375" y="1"/>
                    <a:pt x="1374" y="1"/>
                    <a:pt x="137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140"/>
            <p:cNvSpPr/>
            <p:nvPr/>
          </p:nvSpPr>
          <p:spPr>
            <a:xfrm>
              <a:off x="3671900" y="3081400"/>
              <a:ext cx="70125" cy="132050"/>
            </a:xfrm>
            <a:custGeom>
              <a:rect b="b" l="l" r="r" t="t"/>
              <a:pathLst>
                <a:path extrusionOk="0" h="5282" w="2805">
                  <a:moveTo>
                    <a:pt x="27" y="0"/>
                  </a:moveTo>
                  <a:cubicBezTo>
                    <a:pt x="23" y="0"/>
                    <a:pt x="21" y="1"/>
                    <a:pt x="20" y="2"/>
                  </a:cubicBezTo>
                  <a:cubicBezTo>
                    <a:pt x="0" y="38"/>
                    <a:pt x="305" y="217"/>
                    <a:pt x="727" y="581"/>
                  </a:cubicBezTo>
                  <a:cubicBezTo>
                    <a:pt x="1149" y="944"/>
                    <a:pt x="1666" y="1530"/>
                    <a:pt x="2051" y="2289"/>
                  </a:cubicBezTo>
                  <a:cubicBezTo>
                    <a:pt x="2432" y="3050"/>
                    <a:pt x="2594" y="3812"/>
                    <a:pt x="2638" y="4368"/>
                  </a:cubicBezTo>
                  <a:cubicBezTo>
                    <a:pt x="2683" y="4927"/>
                    <a:pt x="2641" y="5277"/>
                    <a:pt x="2681" y="5281"/>
                  </a:cubicBezTo>
                  <a:cubicBezTo>
                    <a:pt x="2681" y="5282"/>
                    <a:pt x="2681" y="5282"/>
                    <a:pt x="2682" y="5282"/>
                  </a:cubicBezTo>
                  <a:cubicBezTo>
                    <a:pt x="2706" y="5282"/>
                    <a:pt x="2805" y="4932"/>
                    <a:pt x="2803" y="4361"/>
                  </a:cubicBezTo>
                  <a:cubicBezTo>
                    <a:pt x="2803" y="3784"/>
                    <a:pt x="2660" y="2978"/>
                    <a:pt x="2261" y="2183"/>
                  </a:cubicBezTo>
                  <a:cubicBezTo>
                    <a:pt x="1860" y="1391"/>
                    <a:pt x="1296" y="795"/>
                    <a:pt x="832" y="452"/>
                  </a:cubicBezTo>
                  <a:cubicBezTo>
                    <a:pt x="402" y="130"/>
                    <a:pt x="79" y="0"/>
                    <a:pt x="2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140"/>
            <p:cNvSpPr/>
            <p:nvPr/>
          </p:nvSpPr>
          <p:spPr>
            <a:xfrm>
              <a:off x="1381425" y="4005350"/>
              <a:ext cx="1111075" cy="574625"/>
            </a:xfrm>
            <a:custGeom>
              <a:rect b="b" l="l" r="r" t="t"/>
              <a:pathLst>
                <a:path extrusionOk="0" h="22985" w="44443">
                  <a:moveTo>
                    <a:pt x="10195" y="1"/>
                  </a:moveTo>
                  <a:cubicBezTo>
                    <a:pt x="7187" y="3594"/>
                    <a:pt x="5372" y="7801"/>
                    <a:pt x="4508" y="12499"/>
                  </a:cubicBezTo>
                  <a:lnTo>
                    <a:pt x="1" y="22762"/>
                  </a:lnTo>
                  <a:lnTo>
                    <a:pt x="43905" y="22984"/>
                  </a:lnTo>
                  <a:lnTo>
                    <a:pt x="44443" y="15241"/>
                  </a:lnTo>
                  <a:lnTo>
                    <a:pt x="1019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140"/>
            <p:cNvSpPr/>
            <p:nvPr/>
          </p:nvSpPr>
          <p:spPr>
            <a:xfrm>
              <a:off x="1550150" y="4201675"/>
              <a:ext cx="350200" cy="107225"/>
            </a:xfrm>
            <a:custGeom>
              <a:rect b="b" l="l" r="r" t="t"/>
              <a:pathLst>
                <a:path extrusionOk="0" h="4289" w="14008">
                  <a:moveTo>
                    <a:pt x="13991" y="1"/>
                  </a:moveTo>
                  <a:cubicBezTo>
                    <a:pt x="13928" y="1"/>
                    <a:pt x="13352" y="617"/>
                    <a:pt x="12273" y="1395"/>
                  </a:cubicBezTo>
                  <a:cubicBezTo>
                    <a:pt x="11995" y="1594"/>
                    <a:pt x="11689" y="1808"/>
                    <a:pt x="11340" y="2007"/>
                  </a:cubicBezTo>
                  <a:cubicBezTo>
                    <a:pt x="11004" y="2226"/>
                    <a:pt x="10617" y="2412"/>
                    <a:pt x="10217" y="2622"/>
                  </a:cubicBezTo>
                  <a:cubicBezTo>
                    <a:pt x="8454" y="3480"/>
                    <a:pt x="6535" y="3972"/>
                    <a:pt x="4576" y="4068"/>
                  </a:cubicBezTo>
                  <a:cubicBezTo>
                    <a:pt x="4295" y="4074"/>
                    <a:pt x="4023" y="4085"/>
                    <a:pt x="3760" y="4085"/>
                  </a:cubicBezTo>
                  <a:cubicBezTo>
                    <a:pt x="3602" y="4085"/>
                    <a:pt x="3448" y="4081"/>
                    <a:pt x="3298" y="4070"/>
                  </a:cubicBezTo>
                  <a:cubicBezTo>
                    <a:pt x="2895" y="4064"/>
                    <a:pt x="2524" y="4022"/>
                    <a:pt x="2186" y="3983"/>
                  </a:cubicBezTo>
                  <a:cubicBezTo>
                    <a:pt x="938" y="3829"/>
                    <a:pt x="152" y="3585"/>
                    <a:pt x="24" y="3585"/>
                  </a:cubicBezTo>
                  <a:cubicBezTo>
                    <a:pt x="12" y="3585"/>
                    <a:pt x="6" y="3587"/>
                    <a:pt x="5" y="3591"/>
                  </a:cubicBezTo>
                  <a:cubicBezTo>
                    <a:pt x="0" y="3606"/>
                    <a:pt x="201" y="3677"/>
                    <a:pt x="568" y="3793"/>
                  </a:cubicBezTo>
                  <a:cubicBezTo>
                    <a:pt x="791" y="3868"/>
                    <a:pt x="1017" y="3928"/>
                    <a:pt x="1248" y="3974"/>
                  </a:cubicBezTo>
                  <a:cubicBezTo>
                    <a:pt x="1516" y="4029"/>
                    <a:pt x="1819" y="4110"/>
                    <a:pt x="2163" y="4146"/>
                  </a:cubicBezTo>
                  <a:cubicBezTo>
                    <a:pt x="2505" y="4198"/>
                    <a:pt x="2880" y="4249"/>
                    <a:pt x="3288" y="4264"/>
                  </a:cubicBezTo>
                  <a:cubicBezTo>
                    <a:pt x="3503" y="4283"/>
                    <a:pt x="3725" y="4289"/>
                    <a:pt x="3955" y="4289"/>
                  </a:cubicBezTo>
                  <a:cubicBezTo>
                    <a:pt x="4160" y="4289"/>
                    <a:pt x="4371" y="4285"/>
                    <a:pt x="4587" y="4282"/>
                  </a:cubicBezTo>
                  <a:cubicBezTo>
                    <a:pt x="6578" y="4211"/>
                    <a:pt x="8532" y="3709"/>
                    <a:pt x="10312" y="2814"/>
                  </a:cubicBezTo>
                  <a:cubicBezTo>
                    <a:pt x="10716" y="2597"/>
                    <a:pt x="11104" y="2401"/>
                    <a:pt x="11442" y="2172"/>
                  </a:cubicBezTo>
                  <a:cubicBezTo>
                    <a:pt x="11791" y="1963"/>
                    <a:pt x="12095" y="1738"/>
                    <a:pt x="12371" y="1528"/>
                  </a:cubicBezTo>
                  <a:cubicBezTo>
                    <a:pt x="12655" y="1331"/>
                    <a:pt x="12881" y="1114"/>
                    <a:pt x="13089" y="936"/>
                  </a:cubicBezTo>
                  <a:cubicBezTo>
                    <a:pt x="13270" y="785"/>
                    <a:pt x="13440" y="623"/>
                    <a:pt x="13599" y="450"/>
                  </a:cubicBezTo>
                  <a:cubicBezTo>
                    <a:pt x="13866" y="172"/>
                    <a:pt x="14007" y="13"/>
                    <a:pt x="13995" y="2"/>
                  </a:cubicBezTo>
                  <a:cubicBezTo>
                    <a:pt x="13994" y="1"/>
                    <a:pt x="13993" y="1"/>
                    <a:pt x="1399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140"/>
            <p:cNvSpPr/>
            <p:nvPr/>
          </p:nvSpPr>
          <p:spPr>
            <a:xfrm>
              <a:off x="2197675" y="4306425"/>
              <a:ext cx="99250" cy="251700"/>
            </a:xfrm>
            <a:custGeom>
              <a:rect b="b" l="l" r="r" t="t"/>
              <a:pathLst>
                <a:path extrusionOk="0" h="10068" w="3970">
                  <a:moveTo>
                    <a:pt x="3939" y="1"/>
                  </a:moveTo>
                  <a:cubicBezTo>
                    <a:pt x="3905" y="1"/>
                    <a:pt x="3669" y="555"/>
                    <a:pt x="3308" y="1453"/>
                  </a:cubicBezTo>
                  <a:cubicBezTo>
                    <a:pt x="2931" y="2423"/>
                    <a:pt x="2452" y="3653"/>
                    <a:pt x="1923" y="5011"/>
                  </a:cubicBezTo>
                  <a:cubicBezTo>
                    <a:pt x="1405" y="6373"/>
                    <a:pt x="935" y="7604"/>
                    <a:pt x="563" y="8577"/>
                  </a:cubicBezTo>
                  <a:cubicBezTo>
                    <a:pt x="218" y="9491"/>
                    <a:pt x="1" y="10054"/>
                    <a:pt x="31" y="10068"/>
                  </a:cubicBezTo>
                  <a:cubicBezTo>
                    <a:pt x="32" y="10068"/>
                    <a:pt x="32" y="10068"/>
                    <a:pt x="32" y="10068"/>
                  </a:cubicBezTo>
                  <a:cubicBezTo>
                    <a:pt x="50" y="10068"/>
                    <a:pt x="123" y="9935"/>
                    <a:pt x="241" y="9695"/>
                  </a:cubicBezTo>
                  <a:cubicBezTo>
                    <a:pt x="360" y="9448"/>
                    <a:pt x="524" y="9088"/>
                    <a:pt x="716" y="8638"/>
                  </a:cubicBezTo>
                  <a:cubicBezTo>
                    <a:pt x="1103" y="7739"/>
                    <a:pt x="1606" y="6486"/>
                    <a:pt x="2142" y="5095"/>
                  </a:cubicBezTo>
                  <a:cubicBezTo>
                    <a:pt x="2675" y="3701"/>
                    <a:pt x="3140" y="2434"/>
                    <a:pt x="3463" y="1512"/>
                  </a:cubicBezTo>
                  <a:cubicBezTo>
                    <a:pt x="3787" y="589"/>
                    <a:pt x="3969" y="11"/>
                    <a:pt x="3940" y="1"/>
                  </a:cubicBezTo>
                  <a:cubicBezTo>
                    <a:pt x="3940" y="1"/>
                    <a:pt x="3939" y="1"/>
                    <a:pt x="393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140"/>
            <p:cNvSpPr/>
            <p:nvPr/>
          </p:nvSpPr>
          <p:spPr>
            <a:xfrm>
              <a:off x="2181075" y="4296075"/>
              <a:ext cx="56975" cy="52025"/>
            </a:xfrm>
            <a:custGeom>
              <a:rect b="b" l="l" r="r" t="t"/>
              <a:pathLst>
                <a:path extrusionOk="0" h="2081" w="2279">
                  <a:moveTo>
                    <a:pt x="1224" y="0"/>
                  </a:moveTo>
                  <a:cubicBezTo>
                    <a:pt x="1099" y="0"/>
                    <a:pt x="1035" y="28"/>
                    <a:pt x="1036" y="38"/>
                  </a:cubicBezTo>
                  <a:cubicBezTo>
                    <a:pt x="1027" y="80"/>
                    <a:pt x="1408" y="22"/>
                    <a:pt x="1763" y="396"/>
                  </a:cubicBezTo>
                  <a:cubicBezTo>
                    <a:pt x="1931" y="575"/>
                    <a:pt x="2058" y="867"/>
                    <a:pt x="1971" y="1176"/>
                  </a:cubicBezTo>
                  <a:cubicBezTo>
                    <a:pt x="1894" y="1477"/>
                    <a:pt x="1622" y="1782"/>
                    <a:pt x="1269" y="1840"/>
                  </a:cubicBezTo>
                  <a:cubicBezTo>
                    <a:pt x="1231" y="1845"/>
                    <a:pt x="1194" y="1848"/>
                    <a:pt x="1157" y="1848"/>
                  </a:cubicBezTo>
                  <a:cubicBezTo>
                    <a:pt x="841" y="1848"/>
                    <a:pt x="545" y="1658"/>
                    <a:pt x="397" y="1421"/>
                  </a:cubicBezTo>
                  <a:cubicBezTo>
                    <a:pt x="220" y="1153"/>
                    <a:pt x="252" y="837"/>
                    <a:pt x="357" y="615"/>
                  </a:cubicBezTo>
                  <a:cubicBezTo>
                    <a:pt x="582" y="152"/>
                    <a:pt x="963" y="89"/>
                    <a:pt x="941" y="54"/>
                  </a:cubicBezTo>
                  <a:cubicBezTo>
                    <a:pt x="941" y="49"/>
                    <a:pt x="928" y="46"/>
                    <a:pt x="905" y="46"/>
                  </a:cubicBezTo>
                  <a:cubicBezTo>
                    <a:pt x="865" y="46"/>
                    <a:pt x="795" y="56"/>
                    <a:pt x="703" y="92"/>
                  </a:cubicBezTo>
                  <a:cubicBezTo>
                    <a:pt x="558" y="149"/>
                    <a:pt x="354" y="285"/>
                    <a:pt x="210" y="539"/>
                  </a:cubicBezTo>
                  <a:cubicBezTo>
                    <a:pt x="67" y="782"/>
                    <a:pt x="1" y="1185"/>
                    <a:pt x="214" y="1533"/>
                  </a:cubicBezTo>
                  <a:cubicBezTo>
                    <a:pt x="391" y="1834"/>
                    <a:pt x="748" y="2081"/>
                    <a:pt x="1160" y="2081"/>
                  </a:cubicBezTo>
                  <a:cubicBezTo>
                    <a:pt x="1208" y="2081"/>
                    <a:pt x="1255" y="2078"/>
                    <a:pt x="1304" y="2071"/>
                  </a:cubicBezTo>
                  <a:cubicBezTo>
                    <a:pt x="1775" y="1991"/>
                    <a:pt x="2095" y="1606"/>
                    <a:pt x="2180" y="1227"/>
                  </a:cubicBezTo>
                  <a:cubicBezTo>
                    <a:pt x="2278" y="831"/>
                    <a:pt x="2093" y="467"/>
                    <a:pt x="1880" y="280"/>
                  </a:cubicBezTo>
                  <a:cubicBezTo>
                    <a:pt x="1668" y="81"/>
                    <a:pt x="1435" y="12"/>
                    <a:pt x="1276" y="2"/>
                  </a:cubicBezTo>
                  <a:cubicBezTo>
                    <a:pt x="1258" y="1"/>
                    <a:pt x="1240" y="0"/>
                    <a:pt x="12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140"/>
            <p:cNvSpPr/>
            <p:nvPr/>
          </p:nvSpPr>
          <p:spPr>
            <a:xfrm>
              <a:off x="2773450" y="2935975"/>
              <a:ext cx="333975" cy="580500"/>
            </a:xfrm>
            <a:custGeom>
              <a:rect b="b" l="l" r="r" t="t"/>
              <a:pathLst>
                <a:path extrusionOk="0" h="23220" w="13359">
                  <a:moveTo>
                    <a:pt x="6940" y="1"/>
                  </a:moveTo>
                  <a:lnTo>
                    <a:pt x="0" y="23219"/>
                  </a:lnTo>
                  <a:lnTo>
                    <a:pt x="12998" y="19658"/>
                  </a:lnTo>
                  <a:cubicBezTo>
                    <a:pt x="13359" y="18887"/>
                    <a:pt x="6940" y="1"/>
                    <a:pt x="6940" y="1"/>
                  </a:cubicBezTo>
                  <a:close/>
                </a:path>
              </a:pathLst>
            </a:custGeom>
            <a:solidFill>
              <a:srgbClr val="E850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140"/>
            <p:cNvSpPr/>
            <p:nvPr/>
          </p:nvSpPr>
          <p:spPr>
            <a:xfrm>
              <a:off x="2773450" y="2935975"/>
              <a:ext cx="333975" cy="580500"/>
            </a:xfrm>
            <a:custGeom>
              <a:rect b="b" l="l" r="r" t="t"/>
              <a:pathLst>
                <a:path extrusionOk="0" h="23220" w="13359">
                  <a:moveTo>
                    <a:pt x="6940" y="1"/>
                  </a:moveTo>
                  <a:lnTo>
                    <a:pt x="0" y="23219"/>
                  </a:lnTo>
                  <a:lnTo>
                    <a:pt x="12998" y="19658"/>
                  </a:lnTo>
                  <a:cubicBezTo>
                    <a:pt x="13359" y="18887"/>
                    <a:pt x="6940" y="1"/>
                    <a:pt x="6940" y="1"/>
                  </a:cubicBezTo>
                  <a:close/>
                </a:path>
              </a:pathLst>
            </a:custGeom>
            <a:solidFill>
              <a:srgbClr val="455A64">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140"/>
            <p:cNvSpPr/>
            <p:nvPr/>
          </p:nvSpPr>
          <p:spPr>
            <a:xfrm>
              <a:off x="1636275" y="2757550"/>
              <a:ext cx="1323125" cy="1638675"/>
            </a:xfrm>
            <a:custGeom>
              <a:rect b="b" l="l" r="r" t="t"/>
              <a:pathLst>
                <a:path extrusionOk="0" h="65547" w="52925">
                  <a:moveTo>
                    <a:pt x="35239" y="0"/>
                  </a:moveTo>
                  <a:cubicBezTo>
                    <a:pt x="32935" y="0"/>
                    <a:pt x="29569" y="406"/>
                    <a:pt x="25876" y="2386"/>
                  </a:cubicBezTo>
                  <a:cubicBezTo>
                    <a:pt x="17259" y="7003"/>
                    <a:pt x="11151" y="31977"/>
                    <a:pt x="11151" y="31977"/>
                  </a:cubicBezTo>
                  <a:lnTo>
                    <a:pt x="1" y="49913"/>
                  </a:lnTo>
                  <a:lnTo>
                    <a:pt x="35134" y="65546"/>
                  </a:lnTo>
                  <a:lnTo>
                    <a:pt x="37795" y="55817"/>
                  </a:lnTo>
                  <a:lnTo>
                    <a:pt x="41892" y="38429"/>
                  </a:lnTo>
                  <a:cubicBezTo>
                    <a:pt x="41892" y="38429"/>
                    <a:pt x="47829" y="28254"/>
                    <a:pt x="50224" y="22751"/>
                  </a:cubicBezTo>
                  <a:cubicBezTo>
                    <a:pt x="52014" y="18641"/>
                    <a:pt x="52557" y="13138"/>
                    <a:pt x="52721" y="9890"/>
                  </a:cubicBezTo>
                  <a:cubicBezTo>
                    <a:pt x="52924" y="5830"/>
                    <a:pt x="50216" y="2096"/>
                    <a:pt x="46228" y="1313"/>
                  </a:cubicBezTo>
                  <a:cubicBezTo>
                    <a:pt x="46066" y="1280"/>
                    <a:pt x="45902" y="1253"/>
                    <a:pt x="45737" y="1230"/>
                  </a:cubicBezTo>
                  <a:lnTo>
                    <a:pt x="38254" y="196"/>
                  </a:lnTo>
                  <a:cubicBezTo>
                    <a:pt x="37927" y="196"/>
                    <a:pt x="36840" y="0"/>
                    <a:pt x="3523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140"/>
            <p:cNvSpPr/>
            <p:nvPr/>
          </p:nvSpPr>
          <p:spPr>
            <a:xfrm>
              <a:off x="1764350" y="3725575"/>
              <a:ext cx="845350" cy="573125"/>
            </a:xfrm>
            <a:custGeom>
              <a:rect b="b" l="l" r="r" t="t"/>
              <a:pathLst>
                <a:path extrusionOk="0" h="22925" w="33814">
                  <a:moveTo>
                    <a:pt x="11695" y="188"/>
                  </a:moveTo>
                  <a:cubicBezTo>
                    <a:pt x="12324" y="188"/>
                    <a:pt x="12942" y="403"/>
                    <a:pt x="13387" y="814"/>
                  </a:cubicBezTo>
                  <a:cubicBezTo>
                    <a:pt x="13865" y="1255"/>
                    <a:pt x="14133" y="1875"/>
                    <a:pt x="14202" y="2498"/>
                  </a:cubicBezTo>
                  <a:cubicBezTo>
                    <a:pt x="14275" y="3123"/>
                    <a:pt x="14173" y="3752"/>
                    <a:pt x="13943" y="4307"/>
                  </a:cubicBezTo>
                  <a:cubicBezTo>
                    <a:pt x="13714" y="4865"/>
                    <a:pt x="13330" y="5328"/>
                    <a:pt x="12891" y="5702"/>
                  </a:cubicBezTo>
                  <a:cubicBezTo>
                    <a:pt x="12458" y="6063"/>
                    <a:pt x="11971" y="6352"/>
                    <a:pt x="11448" y="6558"/>
                  </a:cubicBezTo>
                  <a:cubicBezTo>
                    <a:pt x="10456" y="6959"/>
                    <a:pt x="9438" y="7104"/>
                    <a:pt x="8493" y="7134"/>
                  </a:cubicBezTo>
                  <a:lnTo>
                    <a:pt x="8493" y="7134"/>
                  </a:lnTo>
                  <a:cubicBezTo>
                    <a:pt x="8237" y="6388"/>
                    <a:pt x="8095" y="5615"/>
                    <a:pt x="8075" y="4850"/>
                  </a:cubicBezTo>
                  <a:cubicBezTo>
                    <a:pt x="8060" y="4091"/>
                    <a:pt x="8169" y="3337"/>
                    <a:pt x="8426" y="2649"/>
                  </a:cubicBezTo>
                  <a:cubicBezTo>
                    <a:pt x="8681" y="1964"/>
                    <a:pt x="9094" y="1343"/>
                    <a:pt x="9646" y="906"/>
                  </a:cubicBezTo>
                  <a:cubicBezTo>
                    <a:pt x="10194" y="476"/>
                    <a:pt x="10862" y="227"/>
                    <a:pt x="11558" y="192"/>
                  </a:cubicBezTo>
                  <a:cubicBezTo>
                    <a:pt x="11603" y="189"/>
                    <a:pt x="11649" y="188"/>
                    <a:pt x="11695" y="188"/>
                  </a:cubicBezTo>
                  <a:close/>
                  <a:moveTo>
                    <a:pt x="22520" y="4903"/>
                  </a:moveTo>
                  <a:cubicBezTo>
                    <a:pt x="22642" y="4903"/>
                    <a:pt x="22765" y="4910"/>
                    <a:pt x="22886" y="4923"/>
                  </a:cubicBezTo>
                  <a:cubicBezTo>
                    <a:pt x="23328" y="4980"/>
                    <a:pt x="23763" y="5130"/>
                    <a:pt x="24125" y="5388"/>
                  </a:cubicBezTo>
                  <a:cubicBezTo>
                    <a:pt x="24489" y="5653"/>
                    <a:pt x="24777" y="6009"/>
                    <a:pt x="24960" y="6420"/>
                  </a:cubicBezTo>
                  <a:cubicBezTo>
                    <a:pt x="25330" y="7249"/>
                    <a:pt x="25313" y="8223"/>
                    <a:pt x="25006" y="9064"/>
                  </a:cubicBezTo>
                  <a:cubicBezTo>
                    <a:pt x="24691" y="9910"/>
                    <a:pt x="24075" y="10618"/>
                    <a:pt x="23364" y="11161"/>
                  </a:cubicBezTo>
                  <a:cubicBezTo>
                    <a:pt x="22352" y="11914"/>
                    <a:pt x="21184" y="12414"/>
                    <a:pt x="19982" y="12716"/>
                  </a:cubicBezTo>
                  <a:lnTo>
                    <a:pt x="19982" y="12716"/>
                  </a:lnTo>
                  <a:cubicBezTo>
                    <a:pt x="19597" y="12019"/>
                    <a:pt x="19283" y="11281"/>
                    <a:pt x="19092" y="10494"/>
                  </a:cubicBezTo>
                  <a:cubicBezTo>
                    <a:pt x="18884" y="9649"/>
                    <a:pt x="18866" y="8753"/>
                    <a:pt x="19066" y="7893"/>
                  </a:cubicBezTo>
                  <a:cubicBezTo>
                    <a:pt x="19270" y="7041"/>
                    <a:pt x="19704" y="6217"/>
                    <a:pt x="20392" y="5654"/>
                  </a:cubicBezTo>
                  <a:cubicBezTo>
                    <a:pt x="20978" y="5169"/>
                    <a:pt x="21749" y="4903"/>
                    <a:pt x="22520" y="4903"/>
                  </a:cubicBezTo>
                  <a:close/>
                  <a:moveTo>
                    <a:pt x="30048" y="10441"/>
                  </a:moveTo>
                  <a:cubicBezTo>
                    <a:pt x="31098" y="10441"/>
                    <a:pt x="32168" y="11034"/>
                    <a:pt x="32853" y="11938"/>
                  </a:cubicBezTo>
                  <a:cubicBezTo>
                    <a:pt x="33241" y="12466"/>
                    <a:pt x="33518" y="13100"/>
                    <a:pt x="33562" y="13782"/>
                  </a:cubicBezTo>
                  <a:cubicBezTo>
                    <a:pt x="33622" y="14461"/>
                    <a:pt x="33481" y="15166"/>
                    <a:pt x="33186" y="15810"/>
                  </a:cubicBezTo>
                  <a:cubicBezTo>
                    <a:pt x="32600" y="17101"/>
                    <a:pt x="31397" y="18168"/>
                    <a:pt x="29924" y="18544"/>
                  </a:cubicBezTo>
                  <a:cubicBezTo>
                    <a:pt x="29415" y="18681"/>
                    <a:pt x="28884" y="18747"/>
                    <a:pt x="28347" y="18747"/>
                  </a:cubicBezTo>
                  <a:cubicBezTo>
                    <a:pt x="27955" y="18747"/>
                    <a:pt x="27559" y="18712"/>
                    <a:pt x="27166" y="18644"/>
                  </a:cubicBezTo>
                  <a:lnTo>
                    <a:pt x="27166" y="18644"/>
                  </a:lnTo>
                  <a:cubicBezTo>
                    <a:pt x="26770" y="17772"/>
                    <a:pt x="26479" y="16746"/>
                    <a:pt x="26421" y="15590"/>
                  </a:cubicBezTo>
                  <a:cubicBezTo>
                    <a:pt x="26367" y="14626"/>
                    <a:pt x="26537" y="13570"/>
                    <a:pt x="27017" y="12585"/>
                  </a:cubicBezTo>
                  <a:cubicBezTo>
                    <a:pt x="27259" y="12095"/>
                    <a:pt x="27586" y="11626"/>
                    <a:pt x="28013" y="11244"/>
                  </a:cubicBezTo>
                  <a:cubicBezTo>
                    <a:pt x="28436" y="10857"/>
                    <a:pt x="28982" y="10588"/>
                    <a:pt x="29571" y="10484"/>
                  </a:cubicBezTo>
                  <a:cubicBezTo>
                    <a:pt x="29729" y="10455"/>
                    <a:pt x="29888" y="10441"/>
                    <a:pt x="30048" y="10441"/>
                  </a:cubicBezTo>
                  <a:close/>
                  <a:moveTo>
                    <a:pt x="11686" y="0"/>
                  </a:moveTo>
                  <a:cubicBezTo>
                    <a:pt x="11640" y="0"/>
                    <a:pt x="11594" y="1"/>
                    <a:pt x="11548" y="4"/>
                  </a:cubicBezTo>
                  <a:cubicBezTo>
                    <a:pt x="10813" y="37"/>
                    <a:pt x="10106" y="299"/>
                    <a:pt x="9525" y="753"/>
                  </a:cubicBezTo>
                  <a:cubicBezTo>
                    <a:pt x="8938" y="1216"/>
                    <a:pt x="8507" y="1863"/>
                    <a:pt x="8238" y="2579"/>
                  </a:cubicBezTo>
                  <a:cubicBezTo>
                    <a:pt x="7968" y="3293"/>
                    <a:pt x="7855" y="4071"/>
                    <a:pt x="7869" y="4853"/>
                  </a:cubicBezTo>
                  <a:cubicBezTo>
                    <a:pt x="7887" y="5619"/>
                    <a:pt x="8024" y="6392"/>
                    <a:pt x="8272" y="7138"/>
                  </a:cubicBezTo>
                  <a:lnTo>
                    <a:pt x="8272" y="7138"/>
                  </a:lnTo>
                  <a:cubicBezTo>
                    <a:pt x="8245" y="7138"/>
                    <a:pt x="8218" y="7138"/>
                    <a:pt x="8192" y="7138"/>
                  </a:cubicBezTo>
                  <a:cubicBezTo>
                    <a:pt x="6336" y="7138"/>
                    <a:pt x="4757" y="6697"/>
                    <a:pt x="3547" y="6183"/>
                  </a:cubicBezTo>
                  <a:cubicBezTo>
                    <a:pt x="2286" y="5639"/>
                    <a:pt x="1405" y="5018"/>
                    <a:pt x="841" y="4568"/>
                  </a:cubicBezTo>
                  <a:cubicBezTo>
                    <a:pt x="556" y="4344"/>
                    <a:pt x="348" y="4162"/>
                    <a:pt x="214" y="4035"/>
                  </a:cubicBezTo>
                  <a:cubicBezTo>
                    <a:pt x="76" y="3911"/>
                    <a:pt x="1" y="3851"/>
                    <a:pt x="1" y="3851"/>
                  </a:cubicBezTo>
                  <a:lnTo>
                    <a:pt x="1" y="3851"/>
                  </a:lnTo>
                  <a:cubicBezTo>
                    <a:pt x="1" y="3851"/>
                    <a:pt x="64" y="3922"/>
                    <a:pt x="197" y="4052"/>
                  </a:cubicBezTo>
                  <a:cubicBezTo>
                    <a:pt x="392" y="4247"/>
                    <a:pt x="597" y="4432"/>
                    <a:pt x="810" y="4605"/>
                  </a:cubicBezTo>
                  <a:cubicBezTo>
                    <a:pt x="1368" y="5069"/>
                    <a:pt x="2244" y="5706"/>
                    <a:pt x="3511" y="6267"/>
                  </a:cubicBezTo>
                  <a:cubicBezTo>
                    <a:pt x="4739" y="6804"/>
                    <a:pt x="6352" y="7267"/>
                    <a:pt x="8258" y="7267"/>
                  </a:cubicBezTo>
                  <a:cubicBezTo>
                    <a:pt x="8277" y="7267"/>
                    <a:pt x="8296" y="7267"/>
                    <a:pt x="8316" y="7267"/>
                  </a:cubicBezTo>
                  <a:lnTo>
                    <a:pt x="8316" y="7267"/>
                  </a:lnTo>
                  <a:cubicBezTo>
                    <a:pt x="8572" y="7999"/>
                    <a:pt x="8934" y="8705"/>
                    <a:pt x="9392" y="9354"/>
                  </a:cubicBezTo>
                  <a:cubicBezTo>
                    <a:pt x="10337" y="10701"/>
                    <a:pt x="11677" y="11831"/>
                    <a:pt x="13269" y="12508"/>
                  </a:cubicBezTo>
                  <a:cubicBezTo>
                    <a:pt x="14506" y="13027"/>
                    <a:pt x="15871" y="13294"/>
                    <a:pt x="17252" y="13294"/>
                  </a:cubicBezTo>
                  <a:cubicBezTo>
                    <a:pt x="17647" y="13294"/>
                    <a:pt x="18042" y="13272"/>
                    <a:pt x="18436" y="13229"/>
                  </a:cubicBezTo>
                  <a:cubicBezTo>
                    <a:pt x="18915" y="13173"/>
                    <a:pt x="19395" y="13091"/>
                    <a:pt x="19871" y="12979"/>
                  </a:cubicBezTo>
                  <a:lnTo>
                    <a:pt x="19871" y="12979"/>
                  </a:lnTo>
                  <a:cubicBezTo>
                    <a:pt x="19876" y="12987"/>
                    <a:pt x="19880" y="12995"/>
                    <a:pt x="19884" y="13002"/>
                  </a:cubicBezTo>
                  <a:cubicBezTo>
                    <a:pt x="20322" y="13750"/>
                    <a:pt x="20819" y="14464"/>
                    <a:pt x="21368" y="15134"/>
                  </a:cubicBezTo>
                  <a:cubicBezTo>
                    <a:pt x="22448" y="16463"/>
                    <a:pt x="23755" y="17598"/>
                    <a:pt x="25263" y="18280"/>
                  </a:cubicBezTo>
                  <a:cubicBezTo>
                    <a:pt x="25868" y="18551"/>
                    <a:pt x="26503" y="18746"/>
                    <a:pt x="27146" y="18855"/>
                  </a:cubicBezTo>
                  <a:lnTo>
                    <a:pt x="27146" y="18855"/>
                  </a:lnTo>
                  <a:cubicBezTo>
                    <a:pt x="27408" y="19390"/>
                    <a:pt x="27708" y="19862"/>
                    <a:pt x="28013" y="20266"/>
                  </a:cubicBezTo>
                  <a:cubicBezTo>
                    <a:pt x="28849" y="21375"/>
                    <a:pt x="29722" y="22037"/>
                    <a:pt x="30339" y="22416"/>
                  </a:cubicBezTo>
                  <a:cubicBezTo>
                    <a:pt x="30651" y="22603"/>
                    <a:pt x="30892" y="22736"/>
                    <a:pt x="31065" y="22810"/>
                  </a:cubicBezTo>
                  <a:cubicBezTo>
                    <a:pt x="31233" y="22889"/>
                    <a:pt x="31322" y="22924"/>
                    <a:pt x="31322" y="22924"/>
                  </a:cubicBezTo>
                  <a:cubicBezTo>
                    <a:pt x="31322" y="22924"/>
                    <a:pt x="31239" y="22874"/>
                    <a:pt x="31076" y="22788"/>
                  </a:cubicBezTo>
                  <a:cubicBezTo>
                    <a:pt x="30909" y="22707"/>
                    <a:pt x="30670" y="22569"/>
                    <a:pt x="30365" y="22375"/>
                  </a:cubicBezTo>
                  <a:cubicBezTo>
                    <a:pt x="29761" y="21987"/>
                    <a:pt x="28904" y="21317"/>
                    <a:pt x="28087" y="20213"/>
                  </a:cubicBezTo>
                  <a:cubicBezTo>
                    <a:pt x="27802" y="19826"/>
                    <a:pt x="27522" y="19379"/>
                    <a:pt x="27275" y="18876"/>
                  </a:cubicBezTo>
                  <a:lnTo>
                    <a:pt x="27275" y="18876"/>
                  </a:lnTo>
                  <a:cubicBezTo>
                    <a:pt x="27627" y="18929"/>
                    <a:pt x="27979" y="18956"/>
                    <a:pt x="28330" y="18956"/>
                  </a:cubicBezTo>
                  <a:cubicBezTo>
                    <a:pt x="28890" y="18956"/>
                    <a:pt x="29444" y="18886"/>
                    <a:pt x="29978" y="18742"/>
                  </a:cubicBezTo>
                  <a:cubicBezTo>
                    <a:pt x="31507" y="18347"/>
                    <a:pt x="32758" y="17234"/>
                    <a:pt x="33362" y="15888"/>
                  </a:cubicBezTo>
                  <a:cubicBezTo>
                    <a:pt x="33668" y="15220"/>
                    <a:pt x="33813" y="14480"/>
                    <a:pt x="33749" y="13767"/>
                  </a:cubicBezTo>
                  <a:cubicBezTo>
                    <a:pt x="33698" y="13048"/>
                    <a:pt x="33405" y="12378"/>
                    <a:pt x="32995" y="11829"/>
                  </a:cubicBezTo>
                  <a:cubicBezTo>
                    <a:pt x="32279" y="10890"/>
                    <a:pt x="31166" y="10274"/>
                    <a:pt x="30059" y="10274"/>
                  </a:cubicBezTo>
                  <a:cubicBezTo>
                    <a:pt x="29886" y="10274"/>
                    <a:pt x="29713" y="10289"/>
                    <a:pt x="29542" y="10320"/>
                  </a:cubicBezTo>
                  <a:cubicBezTo>
                    <a:pt x="28921" y="10433"/>
                    <a:pt x="28347" y="10719"/>
                    <a:pt x="27907" y="11126"/>
                  </a:cubicBezTo>
                  <a:cubicBezTo>
                    <a:pt x="27464" y="11528"/>
                    <a:pt x="27129" y="12014"/>
                    <a:pt x="26882" y="12519"/>
                  </a:cubicBezTo>
                  <a:cubicBezTo>
                    <a:pt x="26395" y="13535"/>
                    <a:pt x="26229" y="14613"/>
                    <a:pt x="26289" y="15596"/>
                  </a:cubicBezTo>
                  <a:cubicBezTo>
                    <a:pt x="26354" y="16741"/>
                    <a:pt x="26644" y="17756"/>
                    <a:pt x="27036" y="18620"/>
                  </a:cubicBezTo>
                  <a:lnTo>
                    <a:pt x="27036" y="18620"/>
                  </a:lnTo>
                  <a:cubicBezTo>
                    <a:pt x="26461" y="18509"/>
                    <a:pt x="25894" y="18329"/>
                    <a:pt x="25353" y="18084"/>
                  </a:cubicBezTo>
                  <a:cubicBezTo>
                    <a:pt x="23885" y="17417"/>
                    <a:pt x="22605" y="16306"/>
                    <a:pt x="21542" y="14995"/>
                  </a:cubicBezTo>
                  <a:cubicBezTo>
                    <a:pt x="21027" y="14346"/>
                    <a:pt x="20525" y="13658"/>
                    <a:pt x="20099" y="12923"/>
                  </a:cubicBezTo>
                  <a:lnTo>
                    <a:pt x="20099" y="12923"/>
                  </a:lnTo>
                  <a:cubicBezTo>
                    <a:pt x="21305" y="12614"/>
                    <a:pt x="22474" y="12109"/>
                    <a:pt x="23503" y="11345"/>
                  </a:cubicBezTo>
                  <a:cubicBezTo>
                    <a:pt x="24240" y="10783"/>
                    <a:pt x="24887" y="10046"/>
                    <a:pt x="25223" y="9144"/>
                  </a:cubicBezTo>
                  <a:cubicBezTo>
                    <a:pt x="25550" y="8251"/>
                    <a:pt x="25570" y="7220"/>
                    <a:pt x="25171" y="6323"/>
                  </a:cubicBezTo>
                  <a:cubicBezTo>
                    <a:pt x="24972" y="5874"/>
                    <a:pt x="24657" y="5486"/>
                    <a:pt x="24260" y="5197"/>
                  </a:cubicBezTo>
                  <a:cubicBezTo>
                    <a:pt x="23862" y="4913"/>
                    <a:pt x="23390" y="4750"/>
                    <a:pt x="22914" y="4691"/>
                  </a:cubicBezTo>
                  <a:cubicBezTo>
                    <a:pt x="22783" y="4676"/>
                    <a:pt x="22651" y="4669"/>
                    <a:pt x="22519" y="4669"/>
                  </a:cubicBezTo>
                  <a:cubicBezTo>
                    <a:pt x="21693" y="4669"/>
                    <a:pt x="20874" y="4951"/>
                    <a:pt x="20244" y="5474"/>
                  </a:cubicBezTo>
                  <a:cubicBezTo>
                    <a:pt x="19508" y="6078"/>
                    <a:pt x="19053" y="6948"/>
                    <a:pt x="18840" y="7838"/>
                  </a:cubicBezTo>
                  <a:cubicBezTo>
                    <a:pt x="18630" y="8736"/>
                    <a:pt x="18653" y="9673"/>
                    <a:pt x="18869" y="10546"/>
                  </a:cubicBezTo>
                  <a:cubicBezTo>
                    <a:pt x="19056" y="11336"/>
                    <a:pt x="19373" y="12078"/>
                    <a:pt x="19754" y="12771"/>
                  </a:cubicBezTo>
                  <a:lnTo>
                    <a:pt x="19754" y="12771"/>
                  </a:lnTo>
                  <a:cubicBezTo>
                    <a:pt x="19309" y="12873"/>
                    <a:pt x="18860" y="12949"/>
                    <a:pt x="18413" y="13001"/>
                  </a:cubicBezTo>
                  <a:cubicBezTo>
                    <a:pt x="18021" y="13045"/>
                    <a:pt x="17629" y="13067"/>
                    <a:pt x="17238" y="13067"/>
                  </a:cubicBezTo>
                  <a:cubicBezTo>
                    <a:pt x="15889" y="13067"/>
                    <a:pt x="14562" y="12807"/>
                    <a:pt x="13356" y="12303"/>
                  </a:cubicBezTo>
                  <a:cubicBezTo>
                    <a:pt x="11805" y="11646"/>
                    <a:pt x="10495" y="10545"/>
                    <a:pt x="9570" y="9231"/>
                  </a:cubicBezTo>
                  <a:cubicBezTo>
                    <a:pt x="9134" y="8618"/>
                    <a:pt x="8788" y="7953"/>
                    <a:pt x="8538" y="7263"/>
                  </a:cubicBezTo>
                  <a:lnTo>
                    <a:pt x="8538" y="7263"/>
                  </a:lnTo>
                  <a:cubicBezTo>
                    <a:pt x="9484" y="7236"/>
                    <a:pt x="10502" y="7095"/>
                    <a:pt x="11503" y="6696"/>
                  </a:cubicBezTo>
                  <a:cubicBezTo>
                    <a:pt x="12527" y="6283"/>
                    <a:pt x="13595" y="5552"/>
                    <a:pt x="14095" y="4370"/>
                  </a:cubicBezTo>
                  <a:cubicBezTo>
                    <a:pt x="14338" y="3790"/>
                    <a:pt x="14448" y="3134"/>
                    <a:pt x="14371" y="2478"/>
                  </a:cubicBezTo>
                  <a:cubicBezTo>
                    <a:pt x="14303" y="1823"/>
                    <a:pt x="14021" y="1160"/>
                    <a:pt x="13509" y="681"/>
                  </a:cubicBezTo>
                  <a:cubicBezTo>
                    <a:pt x="13028" y="231"/>
                    <a:pt x="12358" y="0"/>
                    <a:pt x="11686" y="0"/>
                  </a:cubicBezTo>
                  <a:close/>
                </a:path>
              </a:pathLst>
            </a:cu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140"/>
            <p:cNvSpPr/>
            <p:nvPr/>
          </p:nvSpPr>
          <p:spPr>
            <a:xfrm>
              <a:off x="2593300" y="3176850"/>
              <a:ext cx="292650" cy="283275"/>
            </a:xfrm>
            <a:custGeom>
              <a:rect b="b" l="l" r="r" t="t"/>
              <a:pathLst>
                <a:path extrusionOk="0" h="11331" w="11706">
                  <a:moveTo>
                    <a:pt x="3537" y="206"/>
                  </a:moveTo>
                  <a:cubicBezTo>
                    <a:pt x="3777" y="206"/>
                    <a:pt x="4013" y="278"/>
                    <a:pt x="4221" y="398"/>
                  </a:cubicBezTo>
                  <a:cubicBezTo>
                    <a:pt x="4501" y="564"/>
                    <a:pt x="4735" y="801"/>
                    <a:pt x="4914" y="1067"/>
                  </a:cubicBezTo>
                  <a:cubicBezTo>
                    <a:pt x="5098" y="1332"/>
                    <a:pt x="5217" y="1630"/>
                    <a:pt x="5303" y="1931"/>
                  </a:cubicBezTo>
                  <a:cubicBezTo>
                    <a:pt x="5390" y="2228"/>
                    <a:pt x="5437" y="2534"/>
                    <a:pt x="5445" y="2843"/>
                  </a:cubicBezTo>
                  <a:cubicBezTo>
                    <a:pt x="5469" y="3448"/>
                    <a:pt x="5351" y="4031"/>
                    <a:pt x="5173" y="4557"/>
                  </a:cubicBezTo>
                  <a:cubicBezTo>
                    <a:pt x="4806" y="5618"/>
                    <a:pt x="4160" y="6440"/>
                    <a:pt x="3515" y="7051"/>
                  </a:cubicBezTo>
                  <a:cubicBezTo>
                    <a:pt x="3285" y="7270"/>
                    <a:pt x="3055" y="7465"/>
                    <a:pt x="2831" y="7642"/>
                  </a:cubicBezTo>
                  <a:lnTo>
                    <a:pt x="2831" y="7642"/>
                  </a:lnTo>
                  <a:cubicBezTo>
                    <a:pt x="2512" y="7236"/>
                    <a:pt x="2264" y="6777"/>
                    <a:pt x="2094" y="6301"/>
                  </a:cubicBezTo>
                  <a:cubicBezTo>
                    <a:pt x="1823" y="5547"/>
                    <a:pt x="1721" y="4753"/>
                    <a:pt x="1719" y="3979"/>
                  </a:cubicBezTo>
                  <a:cubicBezTo>
                    <a:pt x="1730" y="3207"/>
                    <a:pt x="1775" y="2431"/>
                    <a:pt x="1990" y="1734"/>
                  </a:cubicBezTo>
                  <a:cubicBezTo>
                    <a:pt x="2197" y="1051"/>
                    <a:pt x="2619" y="370"/>
                    <a:pt x="3282" y="234"/>
                  </a:cubicBezTo>
                  <a:cubicBezTo>
                    <a:pt x="3367" y="215"/>
                    <a:pt x="3452" y="206"/>
                    <a:pt x="3537" y="206"/>
                  </a:cubicBezTo>
                  <a:close/>
                  <a:moveTo>
                    <a:pt x="10028" y="634"/>
                  </a:moveTo>
                  <a:cubicBezTo>
                    <a:pt x="10227" y="634"/>
                    <a:pt x="10426" y="682"/>
                    <a:pt x="10603" y="783"/>
                  </a:cubicBezTo>
                  <a:cubicBezTo>
                    <a:pt x="10892" y="942"/>
                    <a:pt x="11126" y="1208"/>
                    <a:pt x="11271" y="1523"/>
                  </a:cubicBezTo>
                  <a:cubicBezTo>
                    <a:pt x="11418" y="1838"/>
                    <a:pt x="11478" y="2196"/>
                    <a:pt x="11485" y="2560"/>
                  </a:cubicBezTo>
                  <a:cubicBezTo>
                    <a:pt x="11485" y="4028"/>
                    <a:pt x="10942" y="5576"/>
                    <a:pt x="9933" y="6822"/>
                  </a:cubicBezTo>
                  <a:cubicBezTo>
                    <a:pt x="9421" y="7460"/>
                    <a:pt x="8797" y="7998"/>
                    <a:pt x="8093" y="8414"/>
                  </a:cubicBezTo>
                  <a:cubicBezTo>
                    <a:pt x="7868" y="8544"/>
                    <a:pt x="7632" y="8661"/>
                    <a:pt x="7389" y="8760"/>
                  </a:cubicBezTo>
                  <a:lnTo>
                    <a:pt x="7389" y="8760"/>
                  </a:lnTo>
                  <a:cubicBezTo>
                    <a:pt x="7257" y="8329"/>
                    <a:pt x="7160" y="7887"/>
                    <a:pt x="7099" y="7440"/>
                  </a:cubicBezTo>
                  <a:cubicBezTo>
                    <a:pt x="6977" y="6557"/>
                    <a:pt x="6969" y="5522"/>
                    <a:pt x="7226" y="4427"/>
                  </a:cubicBezTo>
                  <a:cubicBezTo>
                    <a:pt x="7474" y="3344"/>
                    <a:pt x="7970" y="2158"/>
                    <a:pt x="8855" y="1203"/>
                  </a:cubicBezTo>
                  <a:cubicBezTo>
                    <a:pt x="9087" y="980"/>
                    <a:pt x="9360" y="781"/>
                    <a:pt x="9666" y="688"/>
                  </a:cubicBezTo>
                  <a:cubicBezTo>
                    <a:pt x="9783" y="652"/>
                    <a:pt x="9905" y="634"/>
                    <a:pt x="10028" y="634"/>
                  </a:cubicBezTo>
                  <a:close/>
                  <a:moveTo>
                    <a:pt x="3526" y="1"/>
                  </a:moveTo>
                  <a:cubicBezTo>
                    <a:pt x="3431" y="1"/>
                    <a:pt x="3335" y="10"/>
                    <a:pt x="3241" y="31"/>
                  </a:cubicBezTo>
                  <a:cubicBezTo>
                    <a:pt x="2865" y="105"/>
                    <a:pt x="2527" y="346"/>
                    <a:pt x="2298" y="648"/>
                  </a:cubicBezTo>
                  <a:cubicBezTo>
                    <a:pt x="2059" y="950"/>
                    <a:pt x="1901" y="1304"/>
                    <a:pt x="1784" y="1668"/>
                  </a:cubicBezTo>
                  <a:cubicBezTo>
                    <a:pt x="1556" y="2407"/>
                    <a:pt x="1510" y="3187"/>
                    <a:pt x="1498" y="3979"/>
                  </a:cubicBezTo>
                  <a:cubicBezTo>
                    <a:pt x="1498" y="4771"/>
                    <a:pt x="1600" y="5592"/>
                    <a:pt x="1880" y="6377"/>
                  </a:cubicBezTo>
                  <a:cubicBezTo>
                    <a:pt x="2057" y="6875"/>
                    <a:pt x="2315" y="7355"/>
                    <a:pt x="2649" y="7783"/>
                  </a:cubicBezTo>
                  <a:lnTo>
                    <a:pt x="2649" y="7783"/>
                  </a:lnTo>
                  <a:cubicBezTo>
                    <a:pt x="2307" y="8041"/>
                    <a:pt x="1982" y="8257"/>
                    <a:pt x="1690" y="8445"/>
                  </a:cubicBezTo>
                  <a:cubicBezTo>
                    <a:pt x="1157" y="8783"/>
                    <a:pt x="728" y="9026"/>
                    <a:pt x="439" y="9192"/>
                  </a:cubicBezTo>
                  <a:lnTo>
                    <a:pt x="111" y="9384"/>
                  </a:lnTo>
                  <a:cubicBezTo>
                    <a:pt x="37" y="9428"/>
                    <a:pt x="1" y="9451"/>
                    <a:pt x="2" y="9455"/>
                  </a:cubicBezTo>
                  <a:cubicBezTo>
                    <a:pt x="2" y="9456"/>
                    <a:pt x="3" y="9456"/>
                    <a:pt x="3" y="9456"/>
                  </a:cubicBezTo>
                  <a:cubicBezTo>
                    <a:pt x="12" y="9456"/>
                    <a:pt x="52" y="9439"/>
                    <a:pt x="123" y="9405"/>
                  </a:cubicBezTo>
                  <a:lnTo>
                    <a:pt x="462" y="9234"/>
                  </a:lnTo>
                  <a:cubicBezTo>
                    <a:pt x="758" y="9079"/>
                    <a:pt x="1195" y="8850"/>
                    <a:pt x="1739" y="8523"/>
                  </a:cubicBezTo>
                  <a:cubicBezTo>
                    <a:pt x="2037" y="8339"/>
                    <a:pt x="2369" y="8127"/>
                    <a:pt x="2720" y="7871"/>
                  </a:cubicBezTo>
                  <a:lnTo>
                    <a:pt x="2720" y="7871"/>
                  </a:lnTo>
                  <a:cubicBezTo>
                    <a:pt x="2893" y="8082"/>
                    <a:pt x="3086" y="8279"/>
                    <a:pt x="3298" y="8458"/>
                  </a:cubicBezTo>
                  <a:cubicBezTo>
                    <a:pt x="3934" y="9011"/>
                    <a:pt x="4785" y="9352"/>
                    <a:pt x="5658" y="9352"/>
                  </a:cubicBezTo>
                  <a:cubicBezTo>
                    <a:pt x="5681" y="9352"/>
                    <a:pt x="5703" y="9352"/>
                    <a:pt x="5726" y="9351"/>
                  </a:cubicBezTo>
                  <a:cubicBezTo>
                    <a:pt x="6295" y="9344"/>
                    <a:pt x="6847" y="9220"/>
                    <a:pt x="7364" y="9020"/>
                  </a:cubicBezTo>
                  <a:lnTo>
                    <a:pt x="7364" y="9020"/>
                  </a:lnTo>
                  <a:cubicBezTo>
                    <a:pt x="7444" y="9243"/>
                    <a:pt x="7533" y="9463"/>
                    <a:pt x="7632" y="9679"/>
                  </a:cubicBezTo>
                  <a:cubicBezTo>
                    <a:pt x="7910" y="10252"/>
                    <a:pt x="8179" y="10670"/>
                    <a:pt x="8381" y="10937"/>
                  </a:cubicBezTo>
                  <a:lnTo>
                    <a:pt x="8618" y="11234"/>
                  </a:lnTo>
                  <a:cubicBezTo>
                    <a:pt x="8672" y="11298"/>
                    <a:pt x="8701" y="11330"/>
                    <a:pt x="8705" y="11330"/>
                  </a:cubicBezTo>
                  <a:cubicBezTo>
                    <a:pt x="8705" y="11330"/>
                    <a:pt x="8705" y="11330"/>
                    <a:pt x="8705" y="11330"/>
                  </a:cubicBezTo>
                  <a:cubicBezTo>
                    <a:pt x="8708" y="11327"/>
                    <a:pt x="8685" y="11291"/>
                    <a:pt x="8636" y="11220"/>
                  </a:cubicBezTo>
                  <a:lnTo>
                    <a:pt x="8418" y="10911"/>
                  </a:lnTo>
                  <a:cubicBezTo>
                    <a:pt x="8230" y="10636"/>
                    <a:pt x="7976" y="10215"/>
                    <a:pt x="7713" y="9642"/>
                  </a:cubicBezTo>
                  <a:cubicBezTo>
                    <a:pt x="7619" y="9426"/>
                    <a:pt x="7535" y="9205"/>
                    <a:pt x="7460" y="8982"/>
                  </a:cubicBezTo>
                  <a:lnTo>
                    <a:pt x="7460" y="8982"/>
                  </a:lnTo>
                  <a:cubicBezTo>
                    <a:pt x="7720" y="8876"/>
                    <a:pt x="7971" y="8751"/>
                    <a:pt x="8211" y="8613"/>
                  </a:cubicBezTo>
                  <a:cubicBezTo>
                    <a:pt x="8939" y="8183"/>
                    <a:pt x="9583" y="7625"/>
                    <a:pt x="10111" y="6966"/>
                  </a:cubicBezTo>
                  <a:cubicBezTo>
                    <a:pt x="11152" y="5674"/>
                    <a:pt x="11706" y="4083"/>
                    <a:pt x="11701" y="2554"/>
                  </a:cubicBezTo>
                  <a:cubicBezTo>
                    <a:pt x="11692" y="2170"/>
                    <a:pt x="11626" y="1782"/>
                    <a:pt x="11462" y="1433"/>
                  </a:cubicBezTo>
                  <a:cubicBezTo>
                    <a:pt x="11300" y="1084"/>
                    <a:pt x="11037" y="786"/>
                    <a:pt x="10702" y="601"/>
                  </a:cubicBezTo>
                  <a:cubicBezTo>
                    <a:pt x="10499" y="486"/>
                    <a:pt x="10267" y="431"/>
                    <a:pt x="10038" y="431"/>
                  </a:cubicBezTo>
                  <a:cubicBezTo>
                    <a:pt x="9891" y="431"/>
                    <a:pt x="9745" y="453"/>
                    <a:pt x="9607" y="497"/>
                  </a:cubicBezTo>
                  <a:cubicBezTo>
                    <a:pt x="9256" y="609"/>
                    <a:pt x="8965" y="826"/>
                    <a:pt x="8720" y="1064"/>
                  </a:cubicBezTo>
                  <a:cubicBezTo>
                    <a:pt x="7794" y="2075"/>
                    <a:pt x="7312" y="3277"/>
                    <a:pt x="7066" y="4390"/>
                  </a:cubicBezTo>
                  <a:cubicBezTo>
                    <a:pt x="6815" y="5510"/>
                    <a:pt x="6835" y="6562"/>
                    <a:pt x="6971" y="7457"/>
                  </a:cubicBezTo>
                  <a:cubicBezTo>
                    <a:pt x="7039" y="7913"/>
                    <a:pt x="7146" y="8362"/>
                    <a:pt x="7289" y="8800"/>
                  </a:cubicBezTo>
                  <a:lnTo>
                    <a:pt x="7289" y="8800"/>
                  </a:lnTo>
                  <a:cubicBezTo>
                    <a:pt x="6791" y="8993"/>
                    <a:pt x="6262" y="9112"/>
                    <a:pt x="5723" y="9119"/>
                  </a:cubicBezTo>
                  <a:cubicBezTo>
                    <a:pt x="5704" y="9119"/>
                    <a:pt x="5684" y="9120"/>
                    <a:pt x="5665" y="9120"/>
                  </a:cubicBezTo>
                  <a:cubicBezTo>
                    <a:pt x="4844" y="9120"/>
                    <a:pt x="4053" y="8805"/>
                    <a:pt x="3448" y="8282"/>
                  </a:cubicBezTo>
                  <a:cubicBezTo>
                    <a:pt x="3250" y="8115"/>
                    <a:pt x="3068" y="7931"/>
                    <a:pt x="2905" y="7733"/>
                  </a:cubicBezTo>
                  <a:lnTo>
                    <a:pt x="2905" y="7733"/>
                  </a:lnTo>
                  <a:cubicBezTo>
                    <a:pt x="3133" y="7558"/>
                    <a:pt x="3368" y="7364"/>
                    <a:pt x="3604" y="7146"/>
                  </a:cubicBezTo>
                  <a:cubicBezTo>
                    <a:pt x="4267" y="6535"/>
                    <a:pt x="4940" y="5701"/>
                    <a:pt x="5329" y="4612"/>
                  </a:cubicBezTo>
                  <a:cubicBezTo>
                    <a:pt x="5518" y="4071"/>
                    <a:pt x="5645" y="3470"/>
                    <a:pt x="5625" y="2837"/>
                  </a:cubicBezTo>
                  <a:cubicBezTo>
                    <a:pt x="5619" y="2513"/>
                    <a:pt x="5572" y="2191"/>
                    <a:pt x="5483" y="1881"/>
                  </a:cubicBezTo>
                  <a:cubicBezTo>
                    <a:pt x="5396" y="1564"/>
                    <a:pt x="5270" y="1245"/>
                    <a:pt x="5075" y="959"/>
                  </a:cubicBezTo>
                  <a:cubicBezTo>
                    <a:pt x="4885" y="671"/>
                    <a:pt x="4634" y="411"/>
                    <a:pt x="4322" y="225"/>
                  </a:cubicBezTo>
                  <a:cubicBezTo>
                    <a:pt x="4088" y="86"/>
                    <a:pt x="3809" y="1"/>
                    <a:pt x="3526" y="1"/>
                  </a:cubicBezTo>
                  <a:close/>
                </a:path>
              </a:pathLst>
            </a:cu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140"/>
            <p:cNvSpPr/>
            <p:nvPr/>
          </p:nvSpPr>
          <p:spPr>
            <a:xfrm>
              <a:off x="2156075" y="3303300"/>
              <a:ext cx="1613800" cy="863650"/>
            </a:xfrm>
            <a:custGeom>
              <a:rect b="b" l="l" r="r" t="t"/>
              <a:pathLst>
                <a:path extrusionOk="0" h="34546" w="64552">
                  <a:moveTo>
                    <a:pt x="1" y="1"/>
                  </a:moveTo>
                  <a:lnTo>
                    <a:pt x="1" y="1"/>
                  </a:lnTo>
                  <a:cubicBezTo>
                    <a:pt x="438" y="6824"/>
                    <a:pt x="71" y="10724"/>
                    <a:pt x="2250" y="21285"/>
                  </a:cubicBezTo>
                  <a:cubicBezTo>
                    <a:pt x="4487" y="32124"/>
                    <a:pt x="19075" y="34546"/>
                    <a:pt x="31661" y="34546"/>
                  </a:cubicBezTo>
                  <a:cubicBezTo>
                    <a:pt x="41824" y="34546"/>
                    <a:pt x="50682" y="32967"/>
                    <a:pt x="50682" y="32967"/>
                  </a:cubicBezTo>
                  <a:cubicBezTo>
                    <a:pt x="51383" y="32990"/>
                    <a:pt x="52039" y="32998"/>
                    <a:pt x="52658" y="32998"/>
                  </a:cubicBezTo>
                  <a:cubicBezTo>
                    <a:pt x="54140" y="32998"/>
                    <a:pt x="55413" y="32952"/>
                    <a:pt x="56588" y="32952"/>
                  </a:cubicBezTo>
                  <a:cubicBezTo>
                    <a:pt x="57331" y="32952"/>
                    <a:pt x="58036" y="32971"/>
                    <a:pt x="58729" y="33031"/>
                  </a:cubicBezTo>
                  <a:cubicBezTo>
                    <a:pt x="59680" y="33114"/>
                    <a:pt x="60441" y="33158"/>
                    <a:pt x="61031" y="33158"/>
                  </a:cubicBezTo>
                  <a:cubicBezTo>
                    <a:pt x="62159" y="33158"/>
                    <a:pt x="62661" y="32999"/>
                    <a:pt x="62669" y="32657"/>
                  </a:cubicBezTo>
                  <a:cubicBezTo>
                    <a:pt x="62684" y="31962"/>
                    <a:pt x="62710" y="32230"/>
                    <a:pt x="57740" y="31074"/>
                  </a:cubicBezTo>
                  <a:lnTo>
                    <a:pt x="57740" y="31074"/>
                  </a:lnTo>
                  <a:cubicBezTo>
                    <a:pt x="57741" y="31074"/>
                    <a:pt x="60944" y="31790"/>
                    <a:pt x="62666" y="31790"/>
                  </a:cubicBezTo>
                  <a:cubicBezTo>
                    <a:pt x="63508" y="31790"/>
                    <a:pt x="63996" y="31618"/>
                    <a:pt x="63579" y="31108"/>
                  </a:cubicBezTo>
                  <a:cubicBezTo>
                    <a:pt x="63357" y="30835"/>
                    <a:pt x="62301" y="30455"/>
                    <a:pt x="61105" y="30095"/>
                  </a:cubicBezTo>
                  <a:lnTo>
                    <a:pt x="61105" y="30095"/>
                  </a:lnTo>
                  <a:cubicBezTo>
                    <a:pt x="61688" y="30193"/>
                    <a:pt x="62174" y="30237"/>
                    <a:pt x="62569" y="30237"/>
                  </a:cubicBezTo>
                  <a:cubicBezTo>
                    <a:pt x="63422" y="30237"/>
                    <a:pt x="63855" y="30032"/>
                    <a:pt x="63941" y="29719"/>
                  </a:cubicBezTo>
                  <a:cubicBezTo>
                    <a:pt x="64157" y="28933"/>
                    <a:pt x="60064" y="27809"/>
                    <a:pt x="58091" y="27316"/>
                  </a:cubicBezTo>
                  <a:lnTo>
                    <a:pt x="58091" y="27316"/>
                  </a:lnTo>
                  <a:cubicBezTo>
                    <a:pt x="59671" y="27689"/>
                    <a:pt x="62596" y="28351"/>
                    <a:pt x="63450" y="28351"/>
                  </a:cubicBezTo>
                  <a:cubicBezTo>
                    <a:pt x="63477" y="28351"/>
                    <a:pt x="63502" y="28350"/>
                    <a:pt x="63525" y="28349"/>
                  </a:cubicBezTo>
                  <a:cubicBezTo>
                    <a:pt x="64551" y="28286"/>
                    <a:pt x="63703" y="27379"/>
                    <a:pt x="62790" y="26827"/>
                  </a:cubicBezTo>
                  <a:cubicBezTo>
                    <a:pt x="61763" y="26208"/>
                    <a:pt x="55285" y="23464"/>
                    <a:pt x="53458" y="22576"/>
                  </a:cubicBezTo>
                  <a:cubicBezTo>
                    <a:pt x="52201" y="21964"/>
                    <a:pt x="52797" y="20877"/>
                    <a:pt x="52797" y="20877"/>
                  </a:cubicBezTo>
                  <a:lnTo>
                    <a:pt x="52797" y="20877"/>
                  </a:lnTo>
                  <a:cubicBezTo>
                    <a:pt x="53493" y="21034"/>
                    <a:pt x="54184" y="21096"/>
                    <a:pt x="54831" y="21096"/>
                  </a:cubicBezTo>
                  <a:cubicBezTo>
                    <a:pt x="56764" y="21096"/>
                    <a:pt x="58299" y="20536"/>
                    <a:pt x="58370" y="20253"/>
                  </a:cubicBezTo>
                  <a:cubicBezTo>
                    <a:pt x="58463" y="19875"/>
                    <a:pt x="51296" y="18508"/>
                    <a:pt x="51296" y="18508"/>
                  </a:cubicBezTo>
                  <a:lnTo>
                    <a:pt x="49783" y="19767"/>
                  </a:lnTo>
                  <a:cubicBezTo>
                    <a:pt x="49063" y="20352"/>
                    <a:pt x="48431" y="20819"/>
                    <a:pt x="47882" y="21201"/>
                  </a:cubicBezTo>
                  <a:cubicBezTo>
                    <a:pt x="46118" y="21368"/>
                    <a:pt x="43102" y="21611"/>
                    <a:pt x="39437" y="21611"/>
                  </a:cubicBezTo>
                  <a:cubicBezTo>
                    <a:pt x="33599" y="21611"/>
                    <a:pt x="26116" y="20994"/>
                    <a:pt x="19438" y="18465"/>
                  </a:cubicBezTo>
                  <a:cubicBezTo>
                    <a:pt x="15440" y="16953"/>
                    <a:pt x="15440" y="989"/>
                    <a:pt x="15440" y="989"/>
                  </a:cubicBez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140"/>
            <p:cNvSpPr/>
            <p:nvPr/>
          </p:nvSpPr>
          <p:spPr>
            <a:xfrm>
              <a:off x="3523550" y="4063625"/>
              <a:ext cx="172350" cy="37100"/>
            </a:xfrm>
            <a:custGeom>
              <a:rect b="b" l="l" r="r" t="t"/>
              <a:pathLst>
                <a:path extrusionOk="0" h="1484" w="6894">
                  <a:moveTo>
                    <a:pt x="211" y="0"/>
                  </a:moveTo>
                  <a:cubicBezTo>
                    <a:pt x="101" y="0"/>
                    <a:pt x="39" y="12"/>
                    <a:pt x="33" y="35"/>
                  </a:cubicBezTo>
                  <a:cubicBezTo>
                    <a:pt x="1" y="159"/>
                    <a:pt x="1512" y="578"/>
                    <a:pt x="3406" y="968"/>
                  </a:cubicBezTo>
                  <a:cubicBezTo>
                    <a:pt x="4931" y="1283"/>
                    <a:pt x="6234" y="1484"/>
                    <a:pt x="6695" y="1484"/>
                  </a:cubicBezTo>
                  <a:cubicBezTo>
                    <a:pt x="6807" y="1484"/>
                    <a:pt x="6869" y="1472"/>
                    <a:pt x="6873" y="1447"/>
                  </a:cubicBezTo>
                  <a:cubicBezTo>
                    <a:pt x="6893" y="1320"/>
                    <a:pt x="5384" y="903"/>
                    <a:pt x="3500" y="514"/>
                  </a:cubicBezTo>
                  <a:cubicBezTo>
                    <a:pt x="1979" y="200"/>
                    <a:pt x="674" y="0"/>
                    <a:pt x="21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140"/>
            <p:cNvSpPr/>
            <p:nvPr/>
          </p:nvSpPr>
          <p:spPr>
            <a:xfrm>
              <a:off x="3529600" y="4014975"/>
              <a:ext cx="181625" cy="49925"/>
            </a:xfrm>
            <a:custGeom>
              <a:rect b="b" l="l" r="r" t="t"/>
              <a:pathLst>
                <a:path extrusionOk="0" h="1997" w="7265">
                  <a:moveTo>
                    <a:pt x="139" y="0"/>
                  </a:moveTo>
                  <a:cubicBezTo>
                    <a:pt x="75" y="0"/>
                    <a:pt x="39" y="8"/>
                    <a:pt x="34" y="26"/>
                  </a:cubicBezTo>
                  <a:cubicBezTo>
                    <a:pt x="0" y="149"/>
                    <a:pt x="1585" y="686"/>
                    <a:pt x="3571" y="1223"/>
                  </a:cubicBezTo>
                  <a:cubicBezTo>
                    <a:pt x="5280" y="1684"/>
                    <a:pt x="6730" y="1997"/>
                    <a:pt x="7125" y="1997"/>
                  </a:cubicBezTo>
                  <a:cubicBezTo>
                    <a:pt x="7190" y="1997"/>
                    <a:pt x="7226" y="1988"/>
                    <a:pt x="7231" y="1971"/>
                  </a:cubicBezTo>
                  <a:cubicBezTo>
                    <a:pt x="7264" y="1847"/>
                    <a:pt x="5680" y="1312"/>
                    <a:pt x="3694" y="775"/>
                  </a:cubicBezTo>
                  <a:cubicBezTo>
                    <a:pt x="1983" y="312"/>
                    <a:pt x="533" y="0"/>
                    <a:pt x="13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140"/>
            <p:cNvSpPr/>
            <p:nvPr/>
          </p:nvSpPr>
          <p:spPr>
            <a:xfrm>
              <a:off x="3536175" y="3964250"/>
              <a:ext cx="171350" cy="49575"/>
            </a:xfrm>
            <a:custGeom>
              <a:rect b="b" l="l" r="r" t="t"/>
              <a:pathLst>
                <a:path extrusionOk="0" h="1983" w="6854">
                  <a:moveTo>
                    <a:pt x="137" y="1"/>
                  </a:moveTo>
                  <a:cubicBezTo>
                    <a:pt x="75" y="1"/>
                    <a:pt x="40" y="9"/>
                    <a:pt x="36" y="27"/>
                  </a:cubicBezTo>
                  <a:cubicBezTo>
                    <a:pt x="0" y="149"/>
                    <a:pt x="1490" y="681"/>
                    <a:pt x="3363" y="1215"/>
                  </a:cubicBezTo>
                  <a:cubicBezTo>
                    <a:pt x="4972" y="1672"/>
                    <a:pt x="6342" y="1983"/>
                    <a:pt x="6718" y="1983"/>
                  </a:cubicBezTo>
                  <a:cubicBezTo>
                    <a:pt x="6780" y="1983"/>
                    <a:pt x="6815" y="1974"/>
                    <a:pt x="6819" y="1957"/>
                  </a:cubicBezTo>
                  <a:cubicBezTo>
                    <a:pt x="6853" y="1833"/>
                    <a:pt x="5365" y="1301"/>
                    <a:pt x="3490" y="768"/>
                  </a:cubicBezTo>
                  <a:cubicBezTo>
                    <a:pt x="1882" y="310"/>
                    <a:pt x="514" y="1"/>
                    <a:pt x="13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140"/>
            <p:cNvSpPr/>
            <p:nvPr/>
          </p:nvSpPr>
          <p:spPr>
            <a:xfrm>
              <a:off x="2078550" y="2936500"/>
              <a:ext cx="528875" cy="678725"/>
            </a:xfrm>
            <a:custGeom>
              <a:rect b="b" l="l" r="r" t="t"/>
              <a:pathLst>
                <a:path extrusionOk="0" h="27149" w="21155">
                  <a:moveTo>
                    <a:pt x="9580" y="0"/>
                  </a:moveTo>
                  <a:cubicBezTo>
                    <a:pt x="6948" y="0"/>
                    <a:pt x="4446" y="1345"/>
                    <a:pt x="2895" y="3511"/>
                  </a:cubicBezTo>
                  <a:cubicBezTo>
                    <a:pt x="1384" y="5623"/>
                    <a:pt x="0" y="9014"/>
                    <a:pt x="683" y="14050"/>
                  </a:cubicBezTo>
                  <a:cubicBezTo>
                    <a:pt x="2015" y="23874"/>
                    <a:pt x="3102" y="27149"/>
                    <a:pt x="3102" y="27149"/>
                  </a:cubicBezTo>
                  <a:lnTo>
                    <a:pt x="21155" y="24289"/>
                  </a:lnTo>
                  <a:lnTo>
                    <a:pt x="18685" y="7812"/>
                  </a:lnTo>
                  <a:cubicBezTo>
                    <a:pt x="18685" y="7812"/>
                    <a:pt x="16507" y="662"/>
                    <a:pt x="10354" y="39"/>
                  </a:cubicBezTo>
                  <a:cubicBezTo>
                    <a:pt x="10095" y="13"/>
                    <a:pt x="9837" y="0"/>
                    <a:pt x="9580" y="0"/>
                  </a:cubicBezTo>
                  <a:close/>
                </a:path>
              </a:pathLst>
            </a:custGeom>
            <a:solidFill>
              <a:srgbClr val="E850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140"/>
            <p:cNvSpPr/>
            <p:nvPr/>
          </p:nvSpPr>
          <p:spPr>
            <a:xfrm>
              <a:off x="2078550" y="2936500"/>
              <a:ext cx="528875" cy="678725"/>
            </a:xfrm>
            <a:custGeom>
              <a:rect b="b" l="l" r="r" t="t"/>
              <a:pathLst>
                <a:path extrusionOk="0" h="27149" w="21155">
                  <a:moveTo>
                    <a:pt x="9580" y="0"/>
                  </a:moveTo>
                  <a:cubicBezTo>
                    <a:pt x="6948" y="0"/>
                    <a:pt x="4446" y="1345"/>
                    <a:pt x="2895" y="3511"/>
                  </a:cubicBezTo>
                  <a:cubicBezTo>
                    <a:pt x="1384" y="5623"/>
                    <a:pt x="0" y="9014"/>
                    <a:pt x="683" y="14050"/>
                  </a:cubicBezTo>
                  <a:cubicBezTo>
                    <a:pt x="2015" y="23874"/>
                    <a:pt x="3102" y="27149"/>
                    <a:pt x="3102" y="27149"/>
                  </a:cubicBezTo>
                  <a:lnTo>
                    <a:pt x="21155" y="24289"/>
                  </a:lnTo>
                  <a:lnTo>
                    <a:pt x="18685" y="7812"/>
                  </a:lnTo>
                  <a:cubicBezTo>
                    <a:pt x="18685" y="7812"/>
                    <a:pt x="16507" y="662"/>
                    <a:pt x="10354" y="39"/>
                  </a:cubicBezTo>
                  <a:cubicBezTo>
                    <a:pt x="10095" y="13"/>
                    <a:pt x="9837" y="0"/>
                    <a:pt x="9580" y="0"/>
                  </a:cubicBezTo>
                  <a:close/>
                </a:path>
              </a:pathLst>
            </a:custGeom>
            <a:solidFill>
              <a:srgbClr val="455A64">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140"/>
            <p:cNvSpPr/>
            <p:nvPr/>
          </p:nvSpPr>
          <p:spPr>
            <a:xfrm>
              <a:off x="2750275" y="3764700"/>
              <a:ext cx="724300" cy="82400"/>
            </a:xfrm>
            <a:custGeom>
              <a:rect b="b" l="l" r="r" t="t"/>
              <a:pathLst>
                <a:path extrusionOk="0" h="3296" w="28972">
                  <a:moveTo>
                    <a:pt x="27451" y="0"/>
                  </a:moveTo>
                  <a:cubicBezTo>
                    <a:pt x="27195" y="0"/>
                    <a:pt x="26954" y="131"/>
                    <a:pt x="26719" y="278"/>
                  </a:cubicBezTo>
                  <a:cubicBezTo>
                    <a:pt x="26448" y="451"/>
                    <a:pt x="26189" y="644"/>
                    <a:pt x="25948" y="855"/>
                  </a:cubicBezTo>
                  <a:cubicBezTo>
                    <a:pt x="25428" y="1295"/>
                    <a:pt x="24877" y="1835"/>
                    <a:pt x="24303" y="2461"/>
                  </a:cubicBezTo>
                  <a:lnTo>
                    <a:pt x="24303" y="2461"/>
                  </a:lnTo>
                  <a:cubicBezTo>
                    <a:pt x="23095" y="2816"/>
                    <a:pt x="21653" y="3028"/>
                    <a:pt x="20072" y="3063"/>
                  </a:cubicBezTo>
                  <a:cubicBezTo>
                    <a:pt x="19861" y="3069"/>
                    <a:pt x="19646" y="3071"/>
                    <a:pt x="19430" y="3071"/>
                  </a:cubicBezTo>
                  <a:cubicBezTo>
                    <a:pt x="18023" y="3071"/>
                    <a:pt x="16520" y="2959"/>
                    <a:pt x="14962" y="2838"/>
                  </a:cubicBezTo>
                  <a:cubicBezTo>
                    <a:pt x="10814" y="2545"/>
                    <a:pt x="7060" y="2343"/>
                    <a:pt x="4359" y="2009"/>
                  </a:cubicBezTo>
                  <a:cubicBezTo>
                    <a:pt x="3009" y="1852"/>
                    <a:pt x="1920" y="1691"/>
                    <a:pt x="1171" y="1560"/>
                  </a:cubicBezTo>
                  <a:lnTo>
                    <a:pt x="307" y="1410"/>
                  </a:lnTo>
                  <a:cubicBezTo>
                    <a:pt x="147" y="1384"/>
                    <a:pt x="48" y="1369"/>
                    <a:pt x="15" y="1369"/>
                  </a:cubicBezTo>
                  <a:cubicBezTo>
                    <a:pt x="7" y="1369"/>
                    <a:pt x="3" y="1370"/>
                    <a:pt x="2" y="1372"/>
                  </a:cubicBezTo>
                  <a:cubicBezTo>
                    <a:pt x="1" y="1381"/>
                    <a:pt x="102" y="1411"/>
                    <a:pt x="297" y="1457"/>
                  </a:cubicBezTo>
                  <a:cubicBezTo>
                    <a:pt x="492" y="1502"/>
                    <a:pt x="779" y="1578"/>
                    <a:pt x="1154" y="1650"/>
                  </a:cubicBezTo>
                  <a:cubicBezTo>
                    <a:pt x="1899" y="1809"/>
                    <a:pt x="2989" y="1996"/>
                    <a:pt x="4339" y="2175"/>
                  </a:cubicBezTo>
                  <a:cubicBezTo>
                    <a:pt x="7041" y="2551"/>
                    <a:pt x="10802" y="2780"/>
                    <a:pt x="14945" y="3072"/>
                  </a:cubicBezTo>
                  <a:cubicBezTo>
                    <a:pt x="16455" y="3189"/>
                    <a:pt x="17920" y="3295"/>
                    <a:pt x="19303" y="3295"/>
                  </a:cubicBezTo>
                  <a:cubicBezTo>
                    <a:pt x="19565" y="3295"/>
                    <a:pt x="19824" y="3292"/>
                    <a:pt x="20080" y="3283"/>
                  </a:cubicBezTo>
                  <a:cubicBezTo>
                    <a:pt x="21683" y="3239"/>
                    <a:pt x="23152" y="3010"/>
                    <a:pt x="24379" y="2629"/>
                  </a:cubicBezTo>
                  <a:lnTo>
                    <a:pt x="24403" y="2621"/>
                  </a:lnTo>
                  <a:lnTo>
                    <a:pt x="24420" y="2603"/>
                  </a:lnTo>
                  <a:cubicBezTo>
                    <a:pt x="24987" y="1968"/>
                    <a:pt x="25532" y="1415"/>
                    <a:pt x="26041" y="965"/>
                  </a:cubicBezTo>
                  <a:cubicBezTo>
                    <a:pt x="26275" y="754"/>
                    <a:pt x="26524" y="560"/>
                    <a:pt x="26784" y="384"/>
                  </a:cubicBezTo>
                  <a:cubicBezTo>
                    <a:pt x="27013" y="229"/>
                    <a:pt x="27254" y="103"/>
                    <a:pt x="27463" y="103"/>
                  </a:cubicBezTo>
                  <a:cubicBezTo>
                    <a:pt x="27470" y="103"/>
                    <a:pt x="27478" y="104"/>
                    <a:pt x="27485" y="104"/>
                  </a:cubicBezTo>
                  <a:cubicBezTo>
                    <a:pt x="27954" y="173"/>
                    <a:pt x="28330" y="249"/>
                    <a:pt x="28581" y="287"/>
                  </a:cubicBezTo>
                  <a:cubicBezTo>
                    <a:pt x="28791" y="322"/>
                    <a:pt x="28919" y="340"/>
                    <a:pt x="28958" y="340"/>
                  </a:cubicBezTo>
                  <a:cubicBezTo>
                    <a:pt x="28965" y="340"/>
                    <a:pt x="28969" y="339"/>
                    <a:pt x="28970" y="338"/>
                  </a:cubicBezTo>
                  <a:cubicBezTo>
                    <a:pt x="28971" y="329"/>
                    <a:pt x="28841" y="294"/>
                    <a:pt x="28592" y="235"/>
                  </a:cubicBezTo>
                  <a:cubicBezTo>
                    <a:pt x="28341" y="180"/>
                    <a:pt x="27979" y="90"/>
                    <a:pt x="27497" y="1"/>
                  </a:cubicBezTo>
                  <a:cubicBezTo>
                    <a:pt x="27482" y="1"/>
                    <a:pt x="27466" y="0"/>
                    <a:pt x="2745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140"/>
            <p:cNvSpPr/>
            <p:nvPr/>
          </p:nvSpPr>
          <p:spPr>
            <a:xfrm>
              <a:off x="2116350" y="3131175"/>
              <a:ext cx="460125" cy="241725"/>
            </a:xfrm>
            <a:custGeom>
              <a:rect b="b" l="l" r="r" t="t"/>
              <a:pathLst>
                <a:path extrusionOk="0" h="9669" w="18405">
                  <a:moveTo>
                    <a:pt x="11807" y="199"/>
                  </a:moveTo>
                  <a:cubicBezTo>
                    <a:pt x="12156" y="199"/>
                    <a:pt x="12512" y="305"/>
                    <a:pt x="12839" y="472"/>
                  </a:cubicBezTo>
                  <a:cubicBezTo>
                    <a:pt x="13179" y="646"/>
                    <a:pt x="13483" y="903"/>
                    <a:pt x="13763" y="1183"/>
                  </a:cubicBezTo>
                  <a:cubicBezTo>
                    <a:pt x="14035" y="1480"/>
                    <a:pt x="14266" y="1813"/>
                    <a:pt x="14448" y="2173"/>
                  </a:cubicBezTo>
                  <a:cubicBezTo>
                    <a:pt x="15140" y="3544"/>
                    <a:pt x="15148" y="5394"/>
                    <a:pt x="14193" y="6785"/>
                  </a:cubicBezTo>
                  <a:lnTo>
                    <a:pt x="14193" y="6785"/>
                  </a:lnTo>
                  <a:cubicBezTo>
                    <a:pt x="14065" y="6727"/>
                    <a:pt x="13936" y="6663"/>
                    <a:pt x="13806" y="6594"/>
                  </a:cubicBezTo>
                  <a:cubicBezTo>
                    <a:pt x="13368" y="6354"/>
                    <a:pt x="12917" y="6065"/>
                    <a:pt x="12497" y="5688"/>
                  </a:cubicBezTo>
                  <a:cubicBezTo>
                    <a:pt x="12065" y="5324"/>
                    <a:pt x="11666" y="4873"/>
                    <a:pt x="11321" y="4355"/>
                  </a:cubicBezTo>
                  <a:cubicBezTo>
                    <a:pt x="10952" y="3817"/>
                    <a:pt x="10680" y="3217"/>
                    <a:pt x="10519" y="2584"/>
                  </a:cubicBezTo>
                  <a:cubicBezTo>
                    <a:pt x="10446" y="2255"/>
                    <a:pt x="10411" y="1908"/>
                    <a:pt x="10447" y="1564"/>
                  </a:cubicBezTo>
                  <a:cubicBezTo>
                    <a:pt x="10481" y="1221"/>
                    <a:pt x="10597" y="877"/>
                    <a:pt x="10828" y="619"/>
                  </a:cubicBezTo>
                  <a:cubicBezTo>
                    <a:pt x="11068" y="356"/>
                    <a:pt x="11408" y="204"/>
                    <a:pt x="11764" y="200"/>
                  </a:cubicBezTo>
                  <a:cubicBezTo>
                    <a:pt x="11778" y="199"/>
                    <a:pt x="11793" y="199"/>
                    <a:pt x="11807" y="199"/>
                  </a:cubicBezTo>
                  <a:close/>
                  <a:moveTo>
                    <a:pt x="5711" y="1061"/>
                  </a:moveTo>
                  <a:cubicBezTo>
                    <a:pt x="6000" y="1061"/>
                    <a:pt x="6287" y="1138"/>
                    <a:pt x="6542" y="1266"/>
                  </a:cubicBezTo>
                  <a:cubicBezTo>
                    <a:pt x="7228" y="1605"/>
                    <a:pt x="7678" y="2277"/>
                    <a:pt x="7846" y="2977"/>
                  </a:cubicBezTo>
                  <a:cubicBezTo>
                    <a:pt x="8025" y="3680"/>
                    <a:pt x="7981" y="4405"/>
                    <a:pt x="7841" y="5067"/>
                  </a:cubicBezTo>
                  <a:cubicBezTo>
                    <a:pt x="7701" y="5707"/>
                    <a:pt x="7453" y="6317"/>
                    <a:pt x="7109" y="6872"/>
                  </a:cubicBezTo>
                  <a:cubicBezTo>
                    <a:pt x="6858" y="7278"/>
                    <a:pt x="6569" y="7636"/>
                    <a:pt x="6257" y="7946"/>
                  </a:cubicBezTo>
                  <a:lnTo>
                    <a:pt x="6257" y="7946"/>
                  </a:lnTo>
                  <a:cubicBezTo>
                    <a:pt x="5592" y="7480"/>
                    <a:pt x="5016" y="6899"/>
                    <a:pt x="4564" y="6257"/>
                  </a:cubicBezTo>
                  <a:cubicBezTo>
                    <a:pt x="4052" y="5526"/>
                    <a:pt x="3673" y="4700"/>
                    <a:pt x="3596" y="3852"/>
                  </a:cubicBezTo>
                  <a:cubicBezTo>
                    <a:pt x="3556" y="3430"/>
                    <a:pt x="3601" y="3003"/>
                    <a:pt x="3735" y="2618"/>
                  </a:cubicBezTo>
                  <a:cubicBezTo>
                    <a:pt x="3875" y="2234"/>
                    <a:pt x="4102" y="1888"/>
                    <a:pt x="4401" y="1610"/>
                  </a:cubicBezTo>
                  <a:cubicBezTo>
                    <a:pt x="4694" y="1341"/>
                    <a:pt x="5054" y="1143"/>
                    <a:pt x="5434" y="1085"/>
                  </a:cubicBezTo>
                  <a:cubicBezTo>
                    <a:pt x="5526" y="1069"/>
                    <a:pt x="5619" y="1061"/>
                    <a:pt x="5711" y="1061"/>
                  </a:cubicBezTo>
                  <a:close/>
                  <a:moveTo>
                    <a:pt x="11815" y="0"/>
                  </a:moveTo>
                  <a:cubicBezTo>
                    <a:pt x="11795" y="0"/>
                    <a:pt x="11776" y="0"/>
                    <a:pt x="11756" y="1"/>
                  </a:cubicBezTo>
                  <a:cubicBezTo>
                    <a:pt x="11347" y="9"/>
                    <a:pt x="10958" y="186"/>
                    <a:pt x="10681" y="490"/>
                  </a:cubicBezTo>
                  <a:cubicBezTo>
                    <a:pt x="10417" y="792"/>
                    <a:pt x="10294" y="1179"/>
                    <a:pt x="10261" y="1546"/>
                  </a:cubicBezTo>
                  <a:cubicBezTo>
                    <a:pt x="10224" y="1917"/>
                    <a:pt x="10264" y="2281"/>
                    <a:pt x="10342" y="2625"/>
                  </a:cubicBezTo>
                  <a:cubicBezTo>
                    <a:pt x="10513" y="3277"/>
                    <a:pt x="10798" y="3895"/>
                    <a:pt x="11183" y="4448"/>
                  </a:cubicBezTo>
                  <a:cubicBezTo>
                    <a:pt x="11542" y="4977"/>
                    <a:pt x="11955" y="5435"/>
                    <a:pt x="12400" y="5802"/>
                  </a:cubicBezTo>
                  <a:cubicBezTo>
                    <a:pt x="12835" y="6181"/>
                    <a:pt x="13296" y="6471"/>
                    <a:pt x="13744" y="6710"/>
                  </a:cubicBezTo>
                  <a:cubicBezTo>
                    <a:pt x="13870" y="6775"/>
                    <a:pt x="13995" y="6835"/>
                    <a:pt x="14119" y="6890"/>
                  </a:cubicBezTo>
                  <a:lnTo>
                    <a:pt x="14119" y="6890"/>
                  </a:lnTo>
                  <a:cubicBezTo>
                    <a:pt x="14088" y="6932"/>
                    <a:pt x="14056" y="6974"/>
                    <a:pt x="14023" y="7016"/>
                  </a:cubicBezTo>
                  <a:cubicBezTo>
                    <a:pt x="13057" y="8290"/>
                    <a:pt x="11412" y="9095"/>
                    <a:pt x="9724" y="9095"/>
                  </a:cubicBezTo>
                  <a:cubicBezTo>
                    <a:pt x="9533" y="9095"/>
                    <a:pt x="9343" y="9084"/>
                    <a:pt x="9152" y="9063"/>
                  </a:cubicBezTo>
                  <a:cubicBezTo>
                    <a:pt x="8144" y="8953"/>
                    <a:pt x="7202" y="8579"/>
                    <a:pt x="6386" y="8034"/>
                  </a:cubicBezTo>
                  <a:lnTo>
                    <a:pt x="6386" y="8034"/>
                  </a:lnTo>
                  <a:cubicBezTo>
                    <a:pt x="6701" y="7724"/>
                    <a:pt x="6993" y="7366"/>
                    <a:pt x="7248" y="6961"/>
                  </a:cubicBezTo>
                  <a:cubicBezTo>
                    <a:pt x="7609" y="6390"/>
                    <a:pt x="7869" y="5765"/>
                    <a:pt x="8017" y="5107"/>
                  </a:cubicBezTo>
                  <a:cubicBezTo>
                    <a:pt x="8164" y="4424"/>
                    <a:pt x="8218" y="3674"/>
                    <a:pt x="8033" y="2930"/>
                  </a:cubicBezTo>
                  <a:cubicBezTo>
                    <a:pt x="7861" y="2189"/>
                    <a:pt x="7383" y="1455"/>
                    <a:pt x="6633" y="1082"/>
                  </a:cubicBezTo>
                  <a:cubicBezTo>
                    <a:pt x="6350" y="940"/>
                    <a:pt x="6027" y="852"/>
                    <a:pt x="5699" y="852"/>
                  </a:cubicBezTo>
                  <a:cubicBezTo>
                    <a:pt x="5600" y="852"/>
                    <a:pt x="5500" y="860"/>
                    <a:pt x="5401" y="877"/>
                  </a:cubicBezTo>
                  <a:cubicBezTo>
                    <a:pt x="4971" y="940"/>
                    <a:pt x="4573" y="1159"/>
                    <a:pt x="4254" y="1452"/>
                  </a:cubicBezTo>
                  <a:cubicBezTo>
                    <a:pt x="3928" y="1754"/>
                    <a:pt x="3680" y="2127"/>
                    <a:pt x="3527" y="2543"/>
                  </a:cubicBezTo>
                  <a:cubicBezTo>
                    <a:pt x="3378" y="2966"/>
                    <a:pt x="3332" y="3422"/>
                    <a:pt x="3373" y="3872"/>
                  </a:cubicBezTo>
                  <a:cubicBezTo>
                    <a:pt x="3454" y="4777"/>
                    <a:pt x="3849" y="5633"/>
                    <a:pt x="4375" y="6390"/>
                  </a:cubicBezTo>
                  <a:cubicBezTo>
                    <a:pt x="4832" y="7042"/>
                    <a:pt x="5413" y="7632"/>
                    <a:pt x="6084" y="8110"/>
                  </a:cubicBezTo>
                  <a:lnTo>
                    <a:pt x="6084" y="8110"/>
                  </a:lnTo>
                  <a:cubicBezTo>
                    <a:pt x="5623" y="8532"/>
                    <a:pt x="5120" y="8852"/>
                    <a:pt x="4622" y="9073"/>
                  </a:cubicBezTo>
                  <a:cubicBezTo>
                    <a:pt x="3879" y="9404"/>
                    <a:pt x="3075" y="9574"/>
                    <a:pt x="2263" y="9574"/>
                  </a:cubicBezTo>
                  <a:cubicBezTo>
                    <a:pt x="2221" y="9574"/>
                    <a:pt x="2179" y="9574"/>
                    <a:pt x="2137" y="9573"/>
                  </a:cubicBezTo>
                  <a:cubicBezTo>
                    <a:pt x="1432" y="9565"/>
                    <a:pt x="897" y="9432"/>
                    <a:pt x="541" y="9328"/>
                  </a:cubicBezTo>
                  <a:cubicBezTo>
                    <a:pt x="210" y="9231"/>
                    <a:pt x="33" y="9151"/>
                    <a:pt x="5" y="9151"/>
                  </a:cubicBezTo>
                  <a:cubicBezTo>
                    <a:pt x="3" y="9151"/>
                    <a:pt x="1" y="9151"/>
                    <a:pt x="1" y="9152"/>
                  </a:cubicBezTo>
                  <a:cubicBezTo>
                    <a:pt x="1" y="9152"/>
                    <a:pt x="172" y="9253"/>
                    <a:pt x="527" y="9372"/>
                  </a:cubicBezTo>
                  <a:cubicBezTo>
                    <a:pt x="1045" y="9548"/>
                    <a:pt x="1587" y="9646"/>
                    <a:pt x="2134" y="9664"/>
                  </a:cubicBezTo>
                  <a:cubicBezTo>
                    <a:pt x="2210" y="9667"/>
                    <a:pt x="2286" y="9669"/>
                    <a:pt x="2361" y="9669"/>
                  </a:cubicBezTo>
                  <a:cubicBezTo>
                    <a:pt x="3156" y="9669"/>
                    <a:pt x="3943" y="9508"/>
                    <a:pt x="4674" y="9193"/>
                  </a:cubicBezTo>
                  <a:cubicBezTo>
                    <a:pt x="5196" y="8970"/>
                    <a:pt x="5726" y="8638"/>
                    <a:pt x="6211" y="8199"/>
                  </a:cubicBezTo>
                  <a:lnTo>
                    <a:pt x="6211" y="8199"/>
                  </a:lnTo>
                  <a:cubicBezTo>
                    <a:pt x="7065" y="8779"/>
                    <a:pt x="8057" y="9178"/>
                    <a:pt x="9125" y="9296"/>
                  </a:cubicBezTo>
                  <a:cubicBezTo>
                    <a:pt x="9324" y="9318"/>
                    <a:pt x="9523" y="9328"/>
                    <a:pt x="9721" y="9328"/>
                  </a:cubicBezTo>
                  <a:cubicBezTo>
                    <a:pt x="11484" y="9328"/>
                    <a:pt x="13192" y="8492"/>
                    <a:pt x="14205" y="7155"/>
                  </a:cubicBezTo>
                  <a:cubicBezTo>
                    <a:pt x="14249" y="7098"/>
                    <a:pt x="14292" y="7041"/>
                    <a:pt x="14333" y="6982"/>
                  </a:cubicBezTo>
                  <a:lnTo>
                    <a:pt x="14333" y="6982"/>
                  </a:lnTo>
                  <a:cubicBezTo>
                    <a:pt x="15018" y="7263"/>
                    <a:pt x="15663" y="7407"/>
                    <a:pt x="16214" y="7467"/>
                  </a:cubicBezTo>
                  <a:cubicBezTo>
                    <a:pt x="16486" y="7503"/>
                    <a:pt x="16736" y="7505"/>
                    <a:pt x="16961" y="7505"/>
                  </a:cubicBezTo>
                  <a:cubicBezTo>
                    <a:pt x="16978" y="7505"/>
                    <a:pt x="16995" y="7505"/>
                    <a:pt x="17012" y="7505"/>
                  </a:cubicBezTo>
                  <a:cubicBezTo>
                    <a:pt x="17062" y="7505"/>
                    <a:pt x="17111" y="7505"/>
                    <a:pt x="17159" y="7505"/>
                  </a:cubicBezTo>
                  <a:cubicBezTo>
                    <a:pt x="17432" y="7484"/>
                    <a:pt x="17662" y="7462"/>
                    <a:pt x="17847" y="7436"/>
                  </a:cubicBezTo>
                  <a:lnTo>
                    <a:pt x="18263" y="7346"/>
                  </a:lnTo>
                  <a:cubicBezTo>
                    <a:pt x="18357" y="7325"/>
                    <a:pt x="18404" y="7312"/>
                    <a:pt x="18403" y="7308"/>
                  </a:cubicBezTo>
                  <a:cubicBezTo>
                    <a:pt x="18402" y="7304"/>
                    <a:pt x="18397" y="7302"/>
                    <a:pt x="18387" y="7302"/>
                  </a:cubicBezTo>
                  <a:cubicBezTo>
                    <a:pt x="18301" y="7302"/>
                    <a:pt x="17863" y="7434"/>
                    <a:pt x="17115" y="7434"/>
                  </a:cubicBezTo>
                  <a:cubicBezTo>
                    <a:pt x="16855" y="7434"/>
                    <a:pt x="16558" y="7418"/>
                    <a:pt x="16225" y="7375"/>
                  </a:cubicBezTo>
                  <a:cubicBezTo>
                    <a:pt x="15690" y="7307"/>
                    <a:pt x="15065" y="7158"/>
                    <a:pt x="14404" y="6878"/>
                  </a:cubicBezTo>
                  <a:lnTo>
                    <a:pt x="14404" y="6878"/>
                  </a:lnTo>
                  <a:cubicBezTo>
                    <a:pt x="14854" y="6199"/>
                    <a:pt x="15107" y="5407"/>
                    <a:pt x="15153" y="4622"/>
                  </a:cubicBezTo>
                  <a:cubicBezTo>
                    <a:pt x="15211" y="3743"/>
                    <a:pt x="15034" y="2864"/>
                    <a:pt x="14639" y="2076"/>
                  </a:cubicBezTo>
                  <a:cubicBezTo>
                    <a:pt x="14254" y="1312"/>
                    <a:pt x="13657" y="675"/>
                    <a:pt x="12931" y="290"/>
                  </a:cubicBezTo>
                  <a:cubicBezTo>
                    <a:pt x="12584" y="115"/>
                    <a:pt x="12203" y="0"/>
                    <a:pt x="11815" y="0"/>
                  </a:cubicBezTo>
                  <a:close/>
                </a:path>
              </a:pathLst>
            </a:cu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140"/>
            <p:cNvSpPr/>
            <p:nvPr/>
          </p:nvSpPr>
          <p:spPr>
            <a:xfrm>
              <a:off x="1880250" y="1981150"/>
              <a:ext cx="473100" cy="548825"/>
            </a:xfrm>
            <a:custGeom>
              <a:rect b="b" l="l" r="r" t="t"/>
              <a:pathLst>
                <a:path extrusionOk="0" h="21953" w="18924">
                  <a:moveTo>
                    <a:pt x="13432" y="0"/>
                  </a:moveTo>
                  <a:cubicBezTo>
                    <a:pt x="11692" y="0"/>
                    <a:pt x="9961" y="905"/>
                    <a:pt x="9000" y="2361"/>
                  </a:cubicBezTo>
                  <a:cubicBezTo>
                    <a:pt x="8316" y="3397"/>
                    <a:pt x="8023" y="4632"/>
                    <a:pt x="7595" y="5798"/>
                  </a:cubicBezTo>
                  <a:cubicBezTo>
                    <a:pt x="7166" y="6961"/>
                    <a:pt x="6530" y="8140"/>
                    <a:pt x="5440" y="8732"/>
                  </a:cubicBezTo>
                  <a:cubicBezTo>
                    <a:pt x="4163" y="9424"/>
                    <a:pt x="2485" y="9185"/>
                    <a:pt x="1325" y="10057"/>
                  </a:cubicBezTo>
                  <a:cubicBezTo>
                    <a:pt x="35" y="11026"/>
                    <a:pt x="0" y="13155"/>
                    <a:pt x="1083" y="14351"/>
                  </a:cubicBezTo>
                  <a:cubicBezTo>
                    <a:pt x="1794" y="15136"/>
                    <a:pt x="2850" y="15516"/>
                    <a:pt x="3916" y="15516"/>
                  </a:cubicBezTo>
                  <a:cubicBezTo>
                    <a:pt x="4474" y="15516"/>
                    <a:pt x="5034" y="15412"/>
                    <a:pt x="5548" y="15207"/>
                  </a:cubicBezTo>
                  <a:lnTo>
                    <a:pt x="5548" y="15207"/>
                  </a:lnTo>
                  <a:cubicBezTo>
                    <a:pt x="5235" y="16169"/>
                    <a:pt x="4918" y="17152"/>
                    <a:pt x="4935" y="18165"/>
                  </a:cubicBezTo>
                  <a:cubicBezTo>
                    <a:pt x="4953" y="19177"/>
                    <a:pt x="5369" y="20238"/>
                    <a:pt x="6229" y="20772"/>
                  </a:cubicBezTo>
                  <a:cubicBezTo>
                    <a:pt x="6628" y="21019"/>
                    <a:pt x="7089" y="21129"/>
                    <a:pt x="7558" y="21129"/>
                  </a:cubicBezTo>
                  <a:cubicBezTo>
                    <a:pt x="8110" y="21129"/>
                    <a:pt x="8673" y="20977"/>
                    <a:pt x="9162" y="20717"/>
                  </a:cubicBezTo>
                  <a:cubicBezTo>
                    <a:pt x="10066" y="20238"/>
                    <a:pt x="10762" y="19445"/>
                    <a:pt x="11381" y="18631"/>
                  </a:cubicBezTo>
                  <a:cubicBezTo>
                    <a:pt x="11563" y="19335"/>
                    <a:pt x="11748" y="20049"/>
                    <a:pt x="12124" y="20671"/>
                  </a:cubicBezTo>
                  <a:cubicBezTo>
                    <a:pt x="12499" y="21294"/>
                    <a:pt x="13098" y="21821"/>
                    <a:pt x="13817" y="21931"/>
                  </a:cubicBezTo>
                  <a:cubicBezTo>
                    <a:pt x="13911" y="21946"/>
                    <a:pt x="14005" y="21953"/>
                    <a:pt x="14099" y="21953"/>
                  </a:cubicBezTo>
                  <a:cubicBezTo>
                    <a:pt x="14882" y="21953"/>
                    <a:pt x="15636" y="21463"/>
                    <a:pt x="16093" y="20810"/>
                  </a:cubicBezTo>
                  <a:cubicBezTo>
                    <a:pt x="16602" y="20079"/>
                    <a:pt x="16801" y="19179"/>
                    <a:pt x="16912" y="18293"/>
                  </a:cubicBezTo>
                  <a:cubicBezTo>
                    <a:pt x="17191" y="16108"/>
                    <a:pt x="17010" y="13874"/>
                    <a:pt x="16490" y="11731"/>
                  </a:cubicBezTo>
                  <a:cubicBezTo>
                    <a:pt x="16155" y="10359"/>
                    <a:pt x="15680" y="8956"/>
                    <a:pt x="15943" y="7569"/>
                  </a:cubicBezTo>
                  <a:cubicBezTo>
                    <a:pt x="16171" y="6360"/>
                    <a:pt x="17239" y="5214"/>
                    <a:pt x="18403" y="5214"/>
                  </a:cubicBezTo>
                  <a:cubicBezTo>
                    <a:pt x="18575" y="5214"/>
                    <a:pt x="18749" y="5239"/>
                    <a:pt x="18923" y="5293"/>
                  </a:cubicBezTo>
                  <a:lnTo>
                    <a:pt x="18353" y="3505"/>
                  </a:lnTo>
                  <a:cubicBezTo>
                    <a:pt x="17703" y="1672"/>
                    <a:pt x="15961" y="274"/>
                    <a:pt x="14031" y="37"/>
                  </a:cubicBezTo>
                  <a:cubicBezTo>
                    <a:pt x="13832" y="12"/>
                    <a:pt x="13632" y="0"/>
                    <a:pt x="1343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140"/>
            <p:cNvSpPr/>
            <p:nvPr/>
          </p:nvSpPr>
          <p:spPr>
            <a:xfrm>
              <a:off x="1896450" y="2031875"/>
              <a:ext cx="446125" cy="284975"/>
            </a:xfrm>
            <a:custGeom>
              <a:rect b="b" l="l" r="r" t="t"/>
              <a:pathLst>
                <a:path extrusionOk="0" h="11399" w="17845">
                  <a:moveTo>
                    <a:pt x="13761" y="0"/>
                  </a:moveTo>
                  <a:cubicBezTo>
                    <a:pt x="12898" y="0"/>
                    <a:pt x="11947" y="242"/>
                    <a:pt x="11103" y="839"/>
                  </a:cubicBezTo>
                  <a:cubicBezTo>
                    <a:pt x="10470" y="1274"/>
                    <a:pt x="9950" y="1940"/>
                    <a:pt x="9629" y="2701"/>
                  </a:cubicBezTo>
                  <a:cubicBezTo>
                    <a:pt x="9297" y="3461"/>
                    <a:pt x="9129" y="4293"/>
                    <a:pt x="8944" y="5119"/>
                  </a:cubicBezTo>
                  <a:cubicBezTo>
                    <a:pt x="8759" y="5945"/>
                    <a:pt x="8552" y="6735"/>
                    <a:pt x="8193" y="7430"/>
                  </a:cubicBezTo>
                  <a:cubicBezTo>
                    <a:pt x="7853" y="8101"/>
                    <a:pt x="7405" y="8713"/>
                    <a:pt x="6865" y="9239"/>
                  </a:cubicBezTo>
                  <a:cubicBezTo>
                    <a:pt x="5949" y="10140"/>
                    <a:pt x="4796" y="10760"/>
                    <a:pt x="3539" y="11030"/>
                  </a:cubicBezTo>
                  <a:cubicBezTo>
                    <a:pt x="3038" y="11136"/>
                    <a:pt x="2527" y="11189"/>
                    <a:pt x="2017" y="11189"/>
                  </a:cubicBezTo>
                  <a:cubicBezTo>
                    <a:pt x="1662" y="11189"/>
                    <a:pt x="1306" y="11164"/>
                    <a:pt x="953" y="11112"/>
                  </a:cubicBezTo>
                  <a:cubicBezTo>
                    <a:pt x="416" y="11029"/>
                    <a:pt x="97" y="10937"/>
                    <a:pt x="21" y="10937"/>
                  </a:cubicBezTo>
                  <a:cubicBezTo>
                    <a:pt x="11" y="10937"/>
                    <a:pt x="5" y="10939"/>
                    <a:pt x="4" y="10942"/>
                  </a:cubicBezTo>
                  <a:cubicBezTo>
                    <a:pt x="1" y="10955"/>
                    <a:pt x="79" y="10991"/>
                    <a:pt x="233" y="11051"/>
                  </a:cubicBezTo>
                  <a:cubicBezTo>
                    <a:pt x="461" y="11134"/>
                    <a:pt x="693" y="11201"/>
                    <a:pt x="929" y="11253"/>
                  </a:cubicBezTo>
                  <a:cubicBezTo>
                    <a:pt x="1395" y="11350"/>
                    <a:pt x="1868" y="11399"/>
                    <a:pt x="2342" y="11399"/>
                  </a:cubicBezTo>
                  <a:cubicBezTo>
                    <a:pt x="2760" y="11399"/>
                    <a:pt x="3179" y="11361"/>
                    <a:pt x="3593" y="11285"/>
                  </a:cubicBezTo>
                  <a:cubicBezTo>
                    <a:pt x="4705" y="11086"/>
                    <a:pt x="6011" y="10534"/>
                    <a:pt x="7102" y="9482"/>
                  </a:cubicBezTo>
                  <a:cubicBezTo>
                    <a:pt x="7676" y="8936"/>
                    <a:pt x="8153" y="8298"/>
                    <a:pt x="8516" y="7593"/>
                  </a:cubicBezTo>
                  <a:cubicBezTo>
                    <a:pt x="8899" y="6861"/>
                    <a:pt x="9120" y="6029"/>
                    <a:pt x="9303" y="5198"/>
                  </a:cubicBezTo>
                  <a:cubicBezTo>
                    <a:pt x="9488" y="4368"/>
                    <a:pt x="9653" y="3559"/>
                    <a:pt x="9961" y="2843"/>
                  </a:cubicBezTo>
                  <a:cubicBezTo>
                    <a:pt x="10260" y="2126"/>
                    <a:pt x="10722" y="1525"/>
                    <a:pt x="11302" y="1114"/>
                  </a:cubicBezTo>
                  <a:cubicBezTo>
                    <a:pt x="12108" y="529"/>
                    <a:pt x="13031" y="291"/>
                    <a:pt x="13868" y="291"/>
                  </a:cubicBezTo>
                  <a:cubicBezTo>
                    <a:pt x="14233" y="291"/>
                    <a:pt x="14583" y="336"/>
                    <a:pt x="14899" y="418"/>
                  </a:cubicBezTo>
                  <a:cubicBezTo>
                    <a:pt x="15958" y="683"/>
                    <a:pt x="16697" y="1230"/>
                    <a:pt x="17151" y="1635"/>
                  </a:cubicBezTo>
                  <a:cubicBezTo>
                    <a:pt x="17595" y="2033"/>
                    <a:pt x="17794" y="2315"/>
                    <a:pt x="17832" y="2315"/>
                  </a:cubicBezTo>
                  <a:cubicBezTo>
                    <a:pt x="17833" y="2315"/>
                    <a:pt x="17834" y="2315"/>
                    <a:pt x="17835" y="2314"/>
                  </a:cubicBezTo>
                  <a:cubicBezTo>
                    <a:pt x="17844" y="2307"/>
                    <a:pt x="17803" y="2230"/>
                    <a:pt x="17713" y="2091"/>
                  </a:cubicBezTo>
                  <a:cubicBezTo>
                    <a:pt x="17575" y="1892"/>
                    <a:pt x="17420" y="1704"/>
                    <a:pt x="17251" y="1531"/>
                  </a:cubicBezTo>
                  <a:cubicBezTo>
                    <a:pt x="16622" y="883"/>
                    <a:pt x="15833" y="412"/>
                    <a:pt x="14964" y="167"/>
                  </a:cubicBezTo>
                  <a:cubicBezTo>
                    <a:pt x="14601" y="61"/>
                    <a:pt x="14192" y="0"/>
                    <a:pt x="1376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140"/>
            <p:cNvSpPr/>
            <p:nvPr/>
          </p:nvSpPr>
          <p:spPr>
            <a:xfrm>
              <a:off x="2176725" y="2097450"/>
              <a:ext cx="165075" cy="415350"/>
            </a:xfrm>
            <a:custGeom>
              <a:rect b="b" l="l" r="r" t="t"/>
              <a:pathLst>
                <a:path extrusionOk="0" h="16614" w="6603">
                  <a:moveTo>
                    <a:pt x="5809" y="0"/>
                  </a:moveTo>
                  <a:cubicBezTo>
                    <a:pt x="5798" y="0"/>
                    <a:pt x="5787" y="0"/>
                    <a:pt x="5775" y="0"/>
                  </a:cubicBezTo>
                  <a:cubicBezTo>
                    <a:pt x="5012" y="14"/>
                    <a:pt x="4260" y="184"/>
                    <a:pt x="3564" y="497"/>
                  </a:cubicBezTo>
                  <a:cubicBezTo>
                    <a:pt x="2681" y="884"/>
                    <a:pt x="1710" y="1612"/>
                    <a:pt x="1039" y="2719"/>
                  </a:cubicBezTo>
                  <a:cubicBezTo>
                    <a:pt x="354" y="3805"/>
                    <a:pt x="1" y="5276"/>
                    <a:pt x="230" y="6746"/>
                  </a:cubicBezTo>
                  <a:cubicBezTo>
                    <a:pt x="441" y="8214"/>
                    <a:pt x="984" y="9500"/>
                    <a:pt x="1337" y="10687"/>
                  </a:cubicBezTo>
                  <a:cubicBezTo>
                    <a:pt x="1720" y="11866"/>
                    <a:pt x="1857" y="12979"/>
                    <a:pt x="1782" y="13903"/>
                  </a:cubicBezTo>
                  <a:cubicBezTo>
                    <a:pt x="1720" y="14831"/>
                    <a:pt x="1417" y="15539"/>
                    <a:pt x="1129" y="15967"/>
                  </a:cubicBezTo>
                  <a:cubicBezTo>
                    <a:pt x="840" y="16397"/>
                    <a:pt x="608" y="16585"/>
                    <a:pt x="632" y="16613"/>
                  </a:cubicBezTo>
                  <a:cubicBezTo>
                    <a:pt x="633" y="16613"/>
                    <a:pt x="634" y="16614"/>
                    <a:pt x="636" y="16614"/>
                  </a:cubicBezTo>
                  <a:cubicBezTo>
                    <a:pt x="652" y="16614"/>
                    <a:pt x="713" y="16574"/>
                    <a:pt x="813" y="16493"/>
                  </a:cubicBezTo>
                  <a:cubicBezTo>
                    <a:pt x="927" y="16409"/>
                    <a:pt x="1077" y="16261"/>
                    <a:pt x="1245" y="16050"/>
                  </a:cubicBezTo>
                  <a:cubicBezTo>
                    <a:pt x="1582" y="15629"/>
                    <a:pt x="1941" y="14895"/>
                    <a:pt x="2042" y="13929"/>
                  </a:cubicBezTo>
                  <a:cubicBezTo>
                    <a:pt x="2154" y="12968"/>
                    <a:pt x="2036" y="11798"/>
                    <a:pt x="1661" y="10590"/>
                  </a:cubicBezTo>
                  <a:cubicBezTo>
                    <a:pt x="1317" y="9379"/>
                    <a:pt x="794" y="8098"/>
                    <a:pt x="594" y="6697"/>
                  </a:cubicBezTo>
                  <a:cubicBezTo>
                    <a:pt x="377" y="5298"/>
                    <a:pt x="696" y="3937"/>
                    <a:pt x="1328" y="2895"/>
                  </a:cubicBezTo>
                  <a:cubicBezTo>
                    <a:pt x="1880" y="1959"/>
                    <a:pt x="2697" y="1208"/>
                    <a:pt x="3674" y="733"/>
                  </a:cubicBezTo>
                  <a:cubicBezTo>
                    <a:pt x="4335" y="410"/>
                    <a:pt x="5050" y="210"/>
                    <a:pt x="5783" y="142"/>
                  </a:cubicBezTo>
                  <a:cubicBezTo>
                    <a:pt x="6304" y="98"/>
                    <a:pt x="6598" y="118"/>
                    <a:pt x="6599" y="87"/>
                  </a:cubicBezTo>
                  <a:cubicBezTo>
                    <a:pt x="6602" y="68"/>
                    <a:pt x="6326" y="0"/>
                    <a:pt x="580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140"/>
            <p:cNvSpPr/>
            <p:nvPr/>
          </p:nvSpPr>
          <p:spPr>
            <a:xfrm>
              <a:off x="2300675" y="1894525"/>
              <a:ext cx="729450" cy="709625"/>
            </a:xfrm>
            <a:custGeom>
              <a:rect b="b" l="l" r="r" t="t"/>
              <a:pathLst>
                <a:path extrusionOk="0" h="28385" w="29178">
                  <a:moveTo>
                    <a:pt x="14000" y="0"/>
                  </a:moveTo>
                  <a:cubicBezTo>
                    <a:pt x="12193" y="0"/>
                    <a:pt x="10384" y="137"/>
                    <a:pt x="8638" y="592"/>
                  </a:cubicBezTo>
                  <a:cubicBezTo>
                    <a:pt x="6583" y="1127"/>
                    <a:pt x="4611" y="2127"/>
                    <a:pt x="3162" y="3679"/>
                  </a:cubicBezTo>
                  <a:cubicBezTo>
                    <a:pt x="589" y="6435"/>
                    <a:pt x="1" y="10515"/>
                    <a:pt x="241" y="14279"/>
                  </a:cubicBezTo>
                  <a:cubicBezTo>
                    <a:pt x="525" y="18709"/>
                    <a:pt x="1797" y="23081"/>
                    <a:pt x="3990" y="26941"/>
                  </a:cubicBezTo>
                  <a:cubicBezTo>
                    <a:pt x="4272" y="27438"/>
                    <a:pt x="4591" y="27947"/>
                    <a:pt x="5091" y="28222"/>
                  </a:cubicBezTo>
                  <a:cubicBezTo>
                    <a:pt x="5285" y="28329"/>
                    <a:pt x="5514" y="28384"/>
                    <a:pt x="5738" y="28384"/>
                  </a:cubicBezTo>
                  <a:cubicBezTo>
                    <a:pt x="6092" y="28384"/>
                    <a:pt x="6435" y="28245"/>
                    <a:pt x="6615" y="27946"/>
                  </a:cubicBezTo>
                  <a:lnTo>
                    <a:pt x="25657" y="16222"/>
                  </a:lnTo>
                  <a:cubicBezTo>
                    <a:pt x="29177" y="8084"/>
                    <a:pt x="24350" y="3126"/>
                    <a:pt x="21207" y="1346"/>
                  </a:cubicBezTo>
                  <a:cubicBezTo>
                    <a:pt x="19335" y="286"/>
                    <a:pt x="17112" y="66"/>
                    <a:pt x="14961" y="12"/>
                  </a:cubicBezTo>
                  <a:cubicBezTo>
                    <a:pt x="14641" y="4"/>
                    <a:pt x="14321" y="0"/>
                    <a:pt x="1400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140"/>
            <p:cNvSpPr/>
            <p:nvPr/>
          </p:nvSpPr>
          <p:spPr>
            <a:xfrm>
              <a:off x="2415475" y="2031525"/>
              <a:ext cx="536475" cy="949975"/>
            </a:xfrm>
            <a:custGeom>
              <a:rect b="b" l="l" r="r" t="t"/>
              <a:pathLst>
                <a:path extrusionOk="0" h="37999" w="21459">
                  <a:moveTo>
                    <a:pt x="14147" y="0"/>
                  </a:moveTo>
                  <a:cubicBezTo>
                    <a:pt x="13905" y="0"/>
                    <a:pt x="13660" y="13"/>
                    <a:pt x="13413" y="39"/>
                  </a:cubicBezTo>
                  <a:lnTo>
                    <a:pt x="2081" y="1238"/>
                  </a:lnTo>
                  <a:cubicBezTo>
                    <a:pt x="894" y="1363"/>
                    <a:pt x="1" y="2376"/>
                    <a:pt x="25" y="3569"/>
                  </a:cubicBezTo>
                  <a:lnTo>
                    <a:pt x="1532" y="31608"/>
                  </a:lnTo>
                  <a:cubicBezTo>
                    <a:pt x="1724" y="35191"/>
                    <a:pt x="4685" y="37998"/>
                    <a:pt x="8276" y="37998"/>
                  </a:cubicBezTo>
                  <a:cubicBezTo>
                    <a:pt x="12085" y="37998"/>
                    <a:pt x="15141" y="34850"/>
                    <a:pt x="15026" y="31043"/>
                  </a:cubicBezTo>
                  <a:lnTo>
                    <a:pt x="14899" y="26761"/>
                  </a:lnTo>
                  <a:cubicBezTo>
                    <a:pt x="14899" y="26761"/>
                    <a:pt x="19904" y="25929"/>
                    <a:pt x="20943" y="19398"/>
                  </a:cubicBezTo>
                  <a:cubicBezTo>
                    <a:pt x="21458" y="16150"/>
                    <a:pt x="21294" y="10823"/>
                    <a:pt x="21021" y="6470"/>
                  </a:cubicBezTo>
                  <a:cubicBezTo>
                    <a:pt x="20789" y="2799"/>
                    <a:pt x="17741" y="0"/>
                    <a:pt x="1414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140"/>
            <p:cNvSpPr/>
            <p:nvPr/>
          </p:nvSpPr>
          <p:spPr>
            <a:xfrm>
              <a:off x="2870475" y="2267125"/>
              <a:ext cx="42625" cy="40100"/>
            </a:xfrm>
            <a:custGeom>
              <a:rect b="b" l="l" r="r" t="t"/>
              <a:pathLst>
                <a:path extrusionOk="0" h="1604" w="1705">
                  <a:moveTo>
                    <a:pt x="870" y="0"/>
                  </a:moveTo>
                  <a:cubicBezTo>
                    <a:pt x="855" y="0"/>
                    <a:pt x="839" y="1"/>
                    <a:pt x="823" y="2"/>
                  </a:cubicBezTo>
                  <a:cubicBezTo>
                    <a:pt x="363" y="26"/>
                    <a:pt x="1" y="405"/>
                    <a:pt x="16" y="847"/>
                  </a:cubicBezTo>
                  <a:cubicBezTo>
                    <a:pt x="32" y="1276"/>
                    <a:pt x="392" y="1604"/>
                    <a:pt x="833" y="1604"/>
                  </a:cubicBezTo>
                  <a:cubicBezTo>
                    <a:pt x="848" y="1604"/>
                    <a:pt x="864" y="1604"/>
                    <a:pt x="880" y="1603"/>
                  </a:cubicBezTo>
                  <a:cubicBezTo>
                    <a:pt x="1342" y="1578"/>
                    <a:pt x="1704" y="1201"/>
                    <a:pt x="1688" y="759"/>
                  </a:cubicBezTo>
                  <a:cubicBezTo>
                    <a:pt x="1673" y="330"/>
                    <a:pt x="1310" y="0"/>
                    <a:pt x="87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140"/>
            <p:cNvSpPr/>
            <p:nvPr/>
          </p:nvSpPr>
          <p:spPr>
            <a:xfrm>
              <a:off x="2828400" y="2240500"/>
              <a:ext cx="85000" cy="22450"/>
            </a:xfrm>
            <a:custGeom>
              <a:rect b="b" l="l" r="r" t="t"/>
              <a:pathLst>
                <a:path extrusionOk="0" h="898" w="3400">
                  <a:moveTo>
                    <a:pt x="1711" y="1"/>
                  </a:moveTo>
                  <a:cubicBezTo>
                    <a:pt x="1154" y="1"/>
                    <a:pt x="675" y="203"/>
                    <a:pt x="395" y="411"/>
                  </a:cubicBezTo>
                  <a:cubicBezTo>
                    <a:pt x="106" y="620"/>
                    <a:pt x="0" y="817"/>
                    <a:pt x="49" y="866"/>
                  </a:cubicBezTo>
                  <a:cubicBezTo>
                    <a:pt x="59" y="878"/>
                    <a:pt x="76" y="883"/>
                    <a:pt x="99" y="883"/>
                  </a:cubicBezTo>
                  <a:cubicBezTo>
                    <a:pt x="288" y="883"/>
                    <a:pt x="888" y="524"/>
                    <a:pt x="1677" y="524"/>
                  </a:cubicBezTo>
                  <a:cubicBezTo>
                    <a:pt x="1688" y="524"/>
                    <a:pt x="1698" y="524"/>
                    <a:pt x="1708" y="524"/>
                  </a:cubicBezTo>
                  <a:cubicBezTo>
                    <a:pt x="1711" y="524"/>
                    <a:pt x="1714" y="524"/>
                    <a:pt x="1717" y="524"/>
                  </a:cubicBezTo>
                  <a:cubicBezTo>
                    <a:pt x="2520" y="524"/>
                    <a:pt x="3110" y="898"/>
                    <a:pt x="3298" y="898"/>
                  </a:cubicBezTo>
                  <a:cubicBezTo>
                    <a:pt x="3320" y="898"/>
                    <a:pt x="3337" y="893"/>
                    <a:pt x="3348" y="882"/>
                  </a:cubicBezTo>
                  <a:cubicBezTo>
                    <a:pt x="3400" y="833"/>
                    <a:pt x="3305" y="634"/>
                    <a:pt x="3028" y="421"/>
                  </a:cubicBezTo>
                  <a:cubicBezTo>
                    <a:pt x="2757" y="210"/>
                    <a:pt x="2285" y="2"/>
                    <a:pt x="1724" y="1"/>
                  </a:cubicBezTo>
                  <a:cubicBezTo>
                    <a:pt x="1719" y="1"/>
                    <a:pt x="1715" y="1"/>
                    <a:pt x="171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140"/>
            <p:cNvSpPr/>
            <p:nvPr/>
          </p:nvSpPr>
          <p:spPr>
            <a:xfrm>
              <a:off x="2644650" y="2273075"/>
              <a:ext cx="42575" cy="40125"/>
            </a:xfrm>
            <a:custGeom>
              <a:rect b="b" l="l" r="r" t="t"/>
              <a:pathLst>
                <a:path extrusionOk="0" h="1605" w="1703">
                  <a:moveTo>
                    <a:pt x="870" y="1"/>
                  </a:moveTo>
                  <a:cubicBezTo>
                    <a:pt x="854" y="1"/>
                    <a:pt x="839" y="1"/>
                    <a:pt x="823" y="2"/>
                  </a:cubicBezTo>
                  <a:cubicBezTo>
                    <a:pt x="363" y="28"/>
                    <a:pt x="0" y="406"/>
                    <a:pt x="16" y="848"/>
                  </a:cubicBezTo>
                  <a:cubicBezTo>
                    <a:pt x="32" y="1276"/>
                    <a:pt x="392" y="1605"/>
                    <a:pt x="832" y="1605"/>
                  </a:cubicBezTo>
                  <a:cubicBezTo>
                    <a:pt x="848" y="1605"/>
                    <a:pt x="864" y="1604"/>
                    <a:pt x="880" y="1603"/>
                  </a:cubicBezTo>
                  <a:cubicBezTo>
                    <a:pt x="1342" y="1579"/>
                    <a:pt x="1702" y="1201"/>
                    <a:pt x="1687" y="759"/>
                  </a:cubicBezTo>
                  <a:cubicBezTo>
                    <a:pt x="1672" y="331"/>
                    <a:pt x="1310" y="1"/>
                    <a:pt x="8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140"/>
            <p:cNvSpPr/>
            <p:nvPr/>
          </p:nvSpPr>
          <p:spPr>
            <a:xfrm>
              <a:off x="2606875" y="2244700"/>
              <a:ext cx="84975" cy="22475"/>
            </a:xfrm>
            <a:custGeom>
              <a:rect b="b" l="l" r="r" t="t"/>
              <a:pathLst>
                <a:path extrusionOk="0" h="899" w="3399">
                  <a:moveTo>
                    <a:pt x="1710" y="1"/>
                  </a:moveTo>
                  <a:cubicBezTo>
                    <a:pt x="1154" y="1"/>
                    <a:pt x="676" y="203"/>
                    <a:pt x="395" y="411"/>
                  </a:cubicBezTo>
                  <a:cubicBezTo>
                    <a:pt x="106" y="620"/>
                    <a:pt x="0" y="818"/>
                    <a:pt x="48" y="866"/>
                  </a:cubicBezTo>
                  <a:cubicBezTo>
                    <a:pt x="58" y="878"/>
                    <a:pt x="75" y="883"/>
                    <a:pt x="98" y="883"/>
                  </a:cubicBezTo>
                  <a:cubicBezTo>
                    <a:pt x="287" y="883"/>
                    <a:pt x="888" y="524"/>
                    <a:pt x="1678" y="524"/>
                  </a:cubicBezTo>
                  <a:cubicBezTo>
                    <a:pt x="1688" y="524"/>
                    <a:pt x="1698" y="524"/>
                    <a:pt x="1709" y="524"/>
                  </a:cubicBezTo>
                  <a:cubicBezTo>
                    <a:pt x="1712" y="524"/>
                    <a:pt x="1714" y="524"/>
                    <a:pt x="1717" y="524"/>
                  </a:cubicBezTo>
                  <a:cubicBezTo>
                    <a:pt x="2520" y="524"/>
                    <a:pt x="3110" y="898"/>
                    <a:pt x="3299" y="898"/>
                  </a:cubicBezTo>
                  <a:cubicBezTo>
                    <a:pt x="3321" y="898"/>
                    <a:pt x="3337" y="893"/>
                    <a:pt x="3348" y="882"/>
                  </a:cubicBezTo>
                  <a:cubicBezTo>
                    <a:pt x="3398" y="833"/>
                    <a:pt x="3305" y="636"/>
                    <a:pt x="3028" y="421"/>
                  </a:cubicBezTo>
                  <a:cubicBezTo>
                    <a:pt x="2756" y="210"/>
                    <a:pt x="2285" y="2"/>
                    <a:pt x="1722" y="1"/>
                  </a:cubicBezTo>
                  <a:cubicBezTo>
                    <a:pt x="1718" y="1"/>
                    <a:pt x="1714" y="1"/>
                    <a:pt x="171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140"/>
            <p:cNvSpPr/>
            <p:nvPr/>
          </p:nvSpPr>
          <p:spPr>
            <a:xfrm>
              <a:off x="2759575" y="2246075"/>
              <a:ext cx="72100" cy="188725"/>
            </a:xfrm>
            <a:custGeom>
              <a:rect b="b" l="l" r="r" t="t"/>
              <a:pathLst>
                <a:path extrusionOk="0" h="7549" w="2884">
                  <a:moveTo>
                    <a:pt x="103" y="0"/>
                  </a:moveTo>
                  <a:cubicBezTo>
                    <a:pt x="102" y="0"/>
                    <a:pt x="101" y="1"/>
                    <a:pt x="100" y="1"/>
                  </a:cubicBezTo>
                  <a:cubicBezTo>
                    <a:pt x="0" y="38"/>
                    <a:pt x="684" y="2090"/>
                    <a:pt x="1629" y="4586"/>
                  </a:cubicBezTo>
                  <a:cubicBezTo>
                    <a:pt x="1866" y="5197"/>
                    <a:pt x="2092" y="5782"/>
                    <a:pt x="2310" y="6338"/>
                  </a:cubicBezTo>
                  <a:cubicBezTo>
                    <a:pt x="2421" y="6606"/>
                    <a:pt x="2518" y="6854"/>
                    <a:pt x="2462" y="7020"/>
                  </a:cubicBezTo>
                  <a:cubicBezTo>
                    <a:pt x="2424" y="7178"/>
                    <a:pt x="2206" y="7224"/>
                    <a:pt x="1976" y="7247"/>
                  </a:cubicBezTo>
                  <a:cubicBezTo>
                    <a:pt x="1068" y="7363"/>
                    <a:pt x="508" y="7461"/>
                    <a:pt x="511" y="7511"/>
                  </a:cubicBezTo>
                  <a:cubicBezTo>
                    <a:pt x="513" y="7536"/>
                    <a:pt x="648" y="7548"/>
                    <a:pt x="889" y="7548"/>
                  </a:cubicBezTo>
                  <a:cubicBezTo>
                    <a:pt x="1146" y="7548"/>
                    <a:pt x="1525" y="7535"/>
                    <a:pt x="1996" y="7510"/>
                  </a:cubicBezTo>
                  <a:cubicBezTo>
                    <a:pt x="2111" y="7502"/>
                    <a:pt x="2239" y="7501"/>
                    <a:pt x="2388" y="7455"/>
                  </a:cubicBezTo>
                  <a:cubicBezTo>
                    <a:pt x="2534" y="7415"/>
                    <a:pt x="2704" y="7291"/>
                    <a:pt x="2765" y="7118"/>
                  </a:cubicBezTo>
                  <a:cubicBezTo>
                    <a:pt x="2883" y="6773"/>
                    <a:pt x="2733" y="6476"/>
                    <a:pt x="2646" y="6214"/>
                  </a:cubicBezTo>
                  <a:cubicBezTo>
                    <a:pt x="2440" y="5655"/>
                    <a:pt x="2221" y="5067"/>
                    <a:pt x="1995" y="4451"/>
                  </a:cubicBezTo>
                  <a:cubicBezTo>
                    <a:pt x="1058" y="1980"/>
                    <a:pt x="216" y="0"/>
                    <a:pt x="1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140"/>
            <p:cNvSpPr/>
            <p:nvPr/>
          </p:nvSpPr>
          <p:spPr>
            <a:xfrm>
              <a:off x="2569250" y="2642175"/>
              <a:ext cx="218725" cy="98350"/>
            </a:xfrm>
            <a:custGeom>
              <a:rect b="b" l="l" r="r" t="t"/>
              <a:pathLst>
                <a:path extrusionOk="0" h="3934" w="8749">
                  <a:moveTo>
                    <a:pt x="1" y="0"/>
                  </a:moveTo>
                  <a:cubicBezTo>
                    <a:pt x="1" y="0"/>
                    <a:pt x="1860" y="3934"/>
                    <a:pt x="7464" y="3934"/>
                  </a:cubicBezTo>
                  <a:cubicBezTo>
                    <a:pt x="7845" y="3934"/>
                    <a:pt x="8243" y="3916"/>
                    <a:pt x="8659" y="3877"/>
                  </a:cubicBezTo>
                  <a:lnTo>
                    <a:pt x="8748" y="2334"/>
                  </a:lnTo>
                  <a:lnTo>
                    <a:pt x="8748" y="2334"/>
                  </a:lnTo>
                  <a:cubicBezTo>
                    <a:pt x="8748" y="2334"/>
                    <a:pt x="8609" y="2343"/>
                    <a:pt x="8356" y="2343"/>
                  </a:cubicBezTo>
                  <a:cubicBezTo>
                    <a:pt x="7187" y="2343"/>
                    <a:pt x="3579" y="2152"/>
                    <a:pt x="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140"/>
            <p:cNvSpPr/>
            <p:nvPr/>
          </p:nvSpPr>
          <p:spPr>
            <a:xfrm>
              <a:off x="2693650" y="2472875"/>
              <a:ext cx="72075" cy="49650"/>
            </a:xfrm>
            <a:custGeom>
              <a:rect b="b" l="l" r="r" t="t"/>
              <a:pathLst>
                <a:path extrusionOk="0" h="1986" w="2883">
                  <a:moveTo>
                    <a:pt x="1489" y="0"/>
                  </a:moveTo>
                  <a:cubicBezTo>
                    <a:pt x="1430" y="0"/>
                    <a:pt x="1371" y="3"/>
                    <a:pt x="1311" y="10"/>
                  </a:cubicBezTo>
                  <a:cubicBezTo>
                    <a:pt x="922" y="51"/>
                    <a:pt x="525" y="241"/>
                    <a:pt x="288" y="559"/>
                  </a:cubicBezTo>
                  <a:cubicBezTo>
                    <a:pt x="50" y="877"/>
                    <a:pt x="1" y="1330"/>
                    <a:pt x="217" y="1632"/>
                  </a:cubicBezTo>
                  <a:cubicBezTo>
                    <a:pt x="389" y="1876"/>
                    <a:pt x="696" y="1985"/>
                    <a:pt x="1013" y="1985"/>
                  </a:cubicBezTo>
                  <a:cubicBezTo>
                    <a:pt x="1143" y="1985"/>
                    <a:pt x="1274" y="1967"/>
                    <a:pt x="1399" y="1932"/>
                  </a:cubicBezTo>
                  <a:cubicBezTo>
                    <a:pt x="1828" y="1810"/>
                    <a:pt x="2198" y="1527"/>
                    <a:pt x="2550" y="1244"/>
                  </a:cubicBezTo>
                  <a:cubicBezTo>
                    <a:pt x="2648" y="1166"/>
                    <a:pt x="2747" y="1083"/>
                    <a:pt x="2809" y="978"/>
                  </a:cubicBezTo>
                  <a:cubicBezTo>
                    <a:pt x="2868" y="871"/>
                    <a:pt x="2882" y="730"/>
                    <a:pt x="2807" y="641"/>
                  </a:cubicBezTo>
                  <a:lnTo>
                    <a:pt x="2769" y="612"/>
                  </a:lnTo>
                  <a:cubicBezTo>
                    <a:pt x="2477" y="229"/>
                    <a:pt x="1992" y="0"/>
                    <a:pt x="148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140"/>
            <p:cNvSpPr/>
            <p:nvPr/>
          </p:nvSpPr>
          <p:spPr>
            <a:xfrm>
              <a:off x="2701650" y="2449450"/>
              <a:ext cx="76575" cy="64775"/>
            </a:xfrm>
            <a:custGeom>
              <a:rect b="b" l="l" r="r" t="t"/>
              <a:pathLst>
                <a:path extrusionOk="0" h="2591" w="3063">
                  <a:moveTo>
                    <a:pt x="174" y="0"/>
                  </a:moveTo>
                  <a:cubicBezTo>
                    <a:pt x="106" y="0"/>
                    <a:pt x="1" y="242"/>
                    <a:pt x="37" y="645"/>
                  </a:cubicBezTo>
                  <a:cubicBezTo>
                    <a:pt x="71" y="1048"/>
                    <a:pt x="288" y="1617"/>
                    <a:pt x="802" y="2042"/>
                  </a:cubicBezTo>
                  <a:cubicBezTo>
                    <a:pt x="1289" y="2445"/>
                    <a:pt x="1883" y="2590"/>
                    <a:pt x="2313" y="2590"/>
                  </a:cubicBezTo>
                  <a:cubicBezTo>
                    <a:pt x="2335" y="2590"/>
                    <a:pt x="2356" y="2590"/>
                    <a:pt x="2377" y="2589"/>
                  </a:cubicBezTo>
                  <a:cubicBezTo>
                    <a:pt x="2816" y="2578"/>
                    <a:pt x="3062" y="2449"/>
                    <a:pt x="3048" y="2387"/>
                  </a:cubicBezTo>
                  <a:cubicBezTo>
                    <a:pt x="3041" y="2251"/>
                    <a:pt x="1999" y="2358"/>
                    <a:pt x="1163" y="1664"/>
                  </a:cubicBezTo>
                  <a:cubicBezTo>
                    <a:pt x="329" y="973"/>
                    <a:pt x="323" y="0"/>
                    <a:pt x="178" y="0"/>
                  </a:cubicBezTo>
                  <a:cubicBezTo>
                    <a:pt x="178" y="0"/>
                    <a:pt x="177" y="0"/>
                    <a:pt x="176" y="0"/>
                  </a:cubicBezTo>
                  <a:cubicBezTo>
                    <a:pt x="176" y="0"/>
                    <a:pt x="175" y="0"/>
                    <a:pt x="1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140"/>
            <p:cNvSpPr/>
            <p:nvPr/>
          </p:nvSpPr>
          <p:spPr>
            <a:xfrm>
              <a:off x="2596675" y="2210350"/>
              <a:ext cx="105050" cy="30175"/>
            </a:xfrm>
            <a:custGeom>
              <a:rect b="b" l="l" r="r" t="t"/>
              <a:pathLst>
                <a:path extrusionOk="0" h="1207" w="4202">
                  <a:moveTo>
                    <a:pt x="2426" y="0"/>
                  </a:moveTo>
                  <a:cubicBezTo>
                    <a:pt x="2293" y="0"/>
                    <a:pt x="2156" y="8"/>
                    <a:pt x="2016" y="23"/>
                  </a:cubicBezTo>
                  <a:cubicBezTo>
                    <a:pt x="1381" y="93"/>
                    <a:pt x="835" y="320"/>
                    <a:pt x="494" y="555"/>
                  </a:cubicBezTo>
                  <a:cubicBezTo>
                    <a:pt x="148" y="794"/>
                    <a:pt x="0" y="1025"/>
                    <a:pt x="63" y="1129"/>
                  </a:cubicBezTo>
                  <a:cubicBezTo>
                    <a:pt x="98" y="1184"/>
                    <a:pt x="178" y="1206"/>
                    <a:pt x="296" y="1206"/>
                  </a:cubicBezTo>
                  <a:cubicBezTo>
                    <a:pt x="645" y="1206"/>
                    <a:pt x="1322" y="1013"/>
                    <a:pt x="2115" y="933"/>
                  </a:cubicBezTo>
                  <a:cubicBezTo>
                    <a:pt x="3173" y="806"/>
                    <a:pt x="4073" y="922"/>
                    <a:pt x="4163" y="678"/>
                  </a:cubicBezTo>
                  <a:cubicBezTo>
                    <a:pt x="4201" y="561"/>
                    <a:pt x="4005" y="369"/>
                    <a:pt x="3617" y="211"/>
                  </a:cubicBezTo>
                  <a:cubicBezTo>
                    <a:pt x="3316" y="90"/>
                    <a:pt x="2897" y="0"/>
                    <a:pt x="242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140"/>
            <p:cNvSpPr/>
            <p:nvPr/>
          </p:nvSpPr>
          <p:spPr>
            <a:xfrm>
              <a:off x="2825950" y="2173950"/>
              <a:ext cx="79625" cy="25600"/>
            </a:xfrm>
            <a:custGeom>
              <a:rect b="b" l="l" r="r" t="t"/>
              <a:pathLst>
                <a:path extrusionOk="0" h="1024" w="3185">
                  <a:moveTo>
                    <a:pt x="1549" y="1"/>
                  </a:moveTo>
                  <a:cubicBezTo>
                    <a:pt x="1064" y="1"/>
                    <a:pt x="636" y="153"/>
                    <a:pt x="376" y="337"/>
                  </a:cubicBezTo>
                  <a:cubicBezTo>
                    <a:pt x="100" y="531"/>
                    <a:pt x="0" y="736"/>
                    <a:pt x="64" y="840"/>
                  </a:cubicBezTo>
                  <a:cubicBezTo>
                    <a:pt x="122" y="925"/>
                    <a:pt x="257" y="949"/>
                    <a:pt x="446" y="949"/>
                  </a:cubicBezTo>
                  <a:cubicBezTo>
                    <a:pt x="683" y="949"/>
                    <a:pt x="1006" y="911"/>
                    <a:pt x="1366" y="911"/>
                  </a:cubicBezTo>
                  <a:cubicBezTo>
                    <a:pt x="1439" y="911"/>
                    <a:pt x="1513" y="913"/>
                    <a:pt x="1589" y="916"/>
                  </a:cubicBezTo>
                  <a:cubicBezTo>
                    <a:pt x="2095" y="924"/>
                    <a:pt x="2543" y="1023"/>
                    <a:pt x="2828" y="1023"/>
                  </a:cubicBezTo>
                  <a:cubicBezTo>
                    <a:pt x="2965" y="1023"/>
                    <a:pt x="3064" y="1001"/>
                    <a:pt x="3115" y="935"/>
                  </a:cubicBezTo>
                  <a:cubicBezTo>
                    <a:pt x="3184" y="834"/>
                    <a:pt x="3098" y="624"/>
                    <a:pt x="2835" y="413"/>
                  </a:cubicBezTo>
                  <a:cubicBezTo>
                    <a:pt x="2575" y="204"/>
                    <a:pt x="2130" y="17"/>
                    <a:pt x="1618" y="2"/>
                  </a:cubicBezTo>
                  <a:cubicBezTo>
                    <a:pt x="1595" y="1"/>
                    <a:pt x="1572" y="1"/>
                    <a:pt x="15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140"/>
            <p:cNvSpPr/>
            <p:nvPr/>
          </p:nvSpPr>
          <p:spPr>
            <a:xfrm>
              <a:off x="2348925" y="1964850"/>
              <a:ext cx="623625" cy="555150"/>
            </a:xfrm>
            <a:custGeom>
              <a:rect b="b" l="l" r="r" t="t"/>
              <a:pathLst>
                <a:path extrusionOk="0" h="22206" w="24945">
                  <a:moveTo>
                    <a:pt x="12708" y="0"/>
                  </a:moveTo>
                  <a:cubicBezTo>
                    <a:pt x="11035" y="0"/>
                    <a:pt x="9350" y="197"/>
                    <a:pt x="7708" y="498"/>
                  </a:cubicBezTo>
                  <a:cubicBezTo>
                    <a:pt x="6263" y="762"/>
                    <a:pt x="4778" y="1131"/>
                    <a:pt x="3629" y="2047"/>
                  </a:cubicBezTo>
                  <a:cubicBezTo>
                    <a:pt x="2025" y="3327"/>
                    <a:pt x="1357" y="5437"/>
                    <a:pt x="964" y="7451"/>
                  </a:cubicBezTo>
                  <a:cubicBezTo>
                    <a:pt x="0" y="12383"/>
                    <a:pt x="215" y="17665"/>
                    <a:pt x="2369" y="22206"/>
                  </a:cubicBezTo>
                  <a:cubicBezTo>
                    <a:pt x="3828" y="20935"/>
                    <a:pt x="4715" y="19107"/>
                    <a:pt x="5160" y="17225"/>
                  </a:cubicBezTo>
                  <a:cubicBezTo>
                    <a:pt x="5605" y="15342"/>
                    <a:pt x="5642" y="13389"/>
                    <a:pt x="5636" y="11455"/>
                  </a:cubicBezTo>
                  <a:cubicBezTo>
                    <a:pt x="5634" y="10770"/>
                    <a:pt x="5677" y="9976"/>
                    <a:pt x="6228" y="9569"/>
                  </a:cubicBezTo>
                  <a:cubicBezTo>
                    <a:pt x="6524" y="9349"/>
                    <a:pt x="6908" y="9294"/>
                    <a:pt x="7272" y="9234"/>
                  </a:cubicBezTo>
                  <a:cubicBezTo>
                    <a:pt x="10841" y="8652"/>
                    <a:pt x="16694" y="5685"/>
                    <a:pt x="19234" y="3113"/>
                  </a:cubicBezTo>
                  <a:cubicBezTo>
                    <a:pt x="20987" y="5771"/>
                    <a:pt x="22540" y="3565"/>
                    <a:pt x="23683" y="9137"/>
                  </a:cubicBezTo>
                  <a:lnTo>
                    <a:pt x="24944" y="7402"/>
                  </a:lnTo>
                  <a:cubicBezTo>
                    <a:pt x="24489" y="3801"/>
                    <a:pt x="21851" y="2233"/>
                    <a:pt x="18453" y="960"/>
                  </a:cubicBezTo>
                  <a:cubicBezTo>
                    <a:pt x="16617" y="271"/>
                    <a:pt x="14671" y="0"/>
                    <a:pt x="127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140"/>
            <p:cNvSpPr/>
            <p:nvPr/>
          </p:nvSpPr>
          <p:spPr>
            <a:xfrm>
              <a:off x="2323575" y="2011475"/>
              <a:ext cx="491875" cy="124075"/>
            </a:xfrm>
            <a:custGeom>
              <a:rect b="b" l="l" r="r" t="t"/>
              <a:pathLst>
                <a:path extrusionOk="0" h="4963" w="19675">
                  <a:moveTo>
                    <a:pt x="19647" y="0"/>
                  </a:moveTo>
                  <a:cubicBezTo>
                    <a:pt x="19548" y="0"/>
                    <a:pt x="18753" y="864"/>
                    <a:pt x="17191" y="1827"/>
                  </a:cubicBezTo>
                  <a:lnTo>
                    <a:pt x="16558" y="2211"/>
                  </a:lnTo>
                  <a:lnTo>
                    <a:pt x="15839" y="2571"/>
                  </a:lnTo>
                  <a:cubicBezTo>
                    <a:pt x="15351" y="2838"/>
                    <a:pt x="14789" y="3034"/>
                    <a:pt x="14214" y="3279"/>
                  </a:cubicBezTo>
                  <a:cubicBezTo>
                    <a:pt x="13038" y="3698"/>
                    <a:pt x="11716" y="4086"/>
                    <a:pt x="10291" y="4319"/>
                  </a:cubicBezTo>
                  <a:cubicBezTo>
                    <a:pt x="9024" y="4517"/>
                    <a:pt x="7798" y="4615"/>
                    <a:pt x="6662" y="4615"/>
                  </a:cubicBezTo>
                  <a:cubicBezTo>
                    <a:pt x="6521" y="4615"/>
                    <a:pt x="6380" y="4614"/>
                    <a:pt x="6242" y="4611"/>
                  </a:cubicBezTo>
                  <a:cubicBezTo>
                    <a:pt x="4995" y="4562"/>
                    <a:pt x="3871" y="4449"/>
                    <a:pt x="2949" y="4237"/>
                  </a:cubicBezTo>
                  <a:cubicBezTo>
                    <a:pt x="1205" y="3873"/>
                    <a:pt x="170" y="3353"/>
                    <a:pt x="27" y="3353"/>
                  </a:cubicBezTo>
                  <a:cubicBezTo>
                    <a:pt x="19" y="3353"/>
                    <a:pt x="13" y="3355"/>
                    <a:pt x="11" y="3360"/>
                  </a:cubicBezTo>
                  <a:cubicBezTo>
                    <a:pt x="1" y="3383"/>
                    <a:pt x="261" y="3522"/>
                    <a:pt x="742" y="3759"/>
                  </a:cubicBezTo>
                  <a:cubicBezTo>
                    <a:pt x="979" y="3887"/>
                    <a:pt x="1288" y="3997"/>
                    <a:pt x="1649" y="4123"/>
                  </a:cubicBezTo>
                  <a:lnTo>
                    <a:pt x="2227" y="4323"/>
                  </a:lnTo>
                  <a:lnTo>
                    <a:pt x="2892" y="4491"/>
                  </a:lnTo>
                  <a:cubicBezTo>
                    <a:pt x="3822" y="4739"/>
                    <a:pt x="4963" y="4881"/>
                    <a:pt x="6232" y="4950"/>
                  </a:cubicBezTo>
                  <a:cubicBezTo>
                    <a:pt x="6453" y="4958"/>
                    <a:pt x="6678" y="4962"/>
                    <a:pt x="6907" y="4962"/>
                  </a:cubicBezTo>
                  <a:cubicBezTo>
                    <a:pt x="7992" y="4962"/>
                    <a:pt x="9154" y="4869"/>
                    <a:pt x="10351" y="4682"/>
                  </a:cubicBezTo>
                  <a:cubicBezTo>
                    <a:pt x="11800" y="4445"/>
                    <a:pt x="13145" y="4040"/>
                    <a:pt x="14336" y="3595"/>
                  </a:cubicBezTo>
                  <a:cubicBezTo>
                    <a:pt x="14917" y="3338"/>
                    <a:pt x="15484" y="3127"/>
                    <a:pt x="15975" y="2843"/>
                  </a:cubicBezTo>
                  <a:lnTo>
                    <a:pt x="16699" y="2457"/>
                  </a:lnTo>
                  <a:cubicBezTo>
                    <a:pt x="16916" y="2317"/>
                    <a:pt x="17128" y="2179"/>
                    <a:pt x="17332" y="2046"/>
                  </a:cubicBezTo>
                  <a:cubicBezTo>
                    <a:pt x="17743" y="1798"/>
                    <a:pt x="18080" y="1520"/>
                    <a:pt x="18375" y="1278"/>
                  </a:cubicBezTo>
                  <a:lnTo>
                    <a:pt x="18788" y="942"/>
                  </a:lnTo>
                  <a:lnTo>
                    <a:pt x="19103" y="625"/>
                  </a:lnTo>
                  <a:cubicBezTo>
                    <a:pt x="19477" y="240"/>
                    <a:pt x="19675" y="21"/>
                    <a:pt x="19655" y="3"/>
                  </a:cubicBezTo>
                  <a:cubicBezTo>
                    <a:pt x="19653" y="1"/>
                    <a:pt x="19650" y="0"/>
                    <a:pt x="1964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140"/>
            <p:cNvSpPr/>
            <p:nvPr/>
          </p:nvSpPr>
          <p:spPr>
            <a:xfrm>
              <a:off x="2369725" y="1985300"/>
              <a:ext cx="445425" cy="63825"/>
            </a:xfrm>
            <a:custGeom>
              <a:rect b="b" l="l" r="r" t="t"/>
              <a:pathLst>
                <a:path extrusionOk="0" h="2553" w="17817">
                  <a:moveTo>
                    <a:pt x="27" y="1"/>
                  </a:moveTo>
                  <a:cubicBezTo>
                    <a:pt x="22" y="1"/>
                    <a:pt x="18" y="2"/>
                    <a:pt x="16" y="5"/>
                  </a:cubicBezTo>
                  <a:cubicBezTo>
                    <a:pt x="0" y="25"/>
                    <a:pt x="199" y="187"/>
                    <a:pt x="578" y="466"/>
                  </a:cubicBezTo>
                  <a:cubicBezTo>
                    <a:pt x="762" y="616"/>
                    <a:pt x="1011" y="758"/>
                    <a:pt x="1305" y="915"/>
                  </a:cubicBezTo>
                  <a:lnTo>
                    <a:pt x="1774" y="1174"/>
                  </a:lnTo>
                  <a:lnTo>
                    <a:pt x="2326" y="1408"/>
                  </a:lnTo>
                  <a:cubicBezTo>
                    <a:pt x="3871" y="2082"/>
                    <a:pt x="6188" y="2538"/>
                    <a:pt x="8743" y="2552"/>
                  </a:cubicBezTo>
                  <a:cubicBezTo>
                    <a:pt x="8790" y="2552"/>
                    <a:pt x="8838" y="2552"/>
                    <a:pt x="8885" y="2552"/>
                  </a:cubicBezTo>
                  <a:cubicBezTo>
                    <a:pt x="11388" y="2552"/>
                    <a:pt x="13629" y="2196"/>
                    <a:pt x="15224" y="1830"/>
                  </a:cubicBezTo>
                  <a:cubicBezTo>
                    <a:pt x="16039" y="1648"/>
                    <a:pt x="16689" y="1461"/>
                    <a:pt x="17133" y="1315"/>
                  </a:cubicBezTo>
                  <a:cubicBezTo>
                    <a:pt x="17576" y="1168"/>
                    <a:pt x="17816" y="1074"/>
                    <a:pt x="17809" y="1050"/>
                  </a:cubicBezTo>
                  <a:cubicBezTo>
                    <a:pt x="17807" y="1045"/>
                    <a:pt x="17798" y="1043"/>
                    <a:pt x="17782" y="1043"/>
                  </a:cubicBezTo>
                  <a:cubicBezTo>
                    <a:pt x="17612" y="1043"/>
                    <a:pt x="16657" y="1297"/>
                    <a:pt x="15171" y="1574"/>
                  </a:cubicBezTo>
                  <a:cubicBezTo>
                    <a:pt x="13576" y="1874"/>
                    <a:pt x="11363" y="2185"/>
                    <a:pt x="8903" y="2185"/>
                  </a:cubicBezTo>
                  <a:cubicBezTo>
                    <a:pt x="8850" y="2185"/>
                    <a:pt x="8798" y="2185"/>
                    <a:pt x="8745" y="2185"/>
                  </a:cubicBezTo>
                  <a:cubicBezTo>
                    <a:pt x="6225" y="2169"/>
                    <a:pt x="3955" y="1764"/>
                    <a:pt x="2421" y="1166"/>
                  </a:cubicBezTo>
                  <a:cubicBezTo>
                    <a:pt x="948" y="618"/>
                    <a:pt x="138" y="1"/>
                    <a:pt x="2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140"/>
            <p:cNvSpPr/>
            <p:nvPr/>
          </p:nvSpPr>
          <p:spPr>
            <a:xfrm>
              <a:off x="2814625" y="1948750"/>
              <a:ext cx="57800" cy="66675"/>
            </a:xfrm>
            <a:custGeom>
              <a:rect b="b" l="l" r="r" t="t"/>
              <a:pathLst>
                <a:path extrusionOk="0" h="2667" w="2312">
                  <a:moveTo>
                    <a:pt x="2087" y="0"/>
                  </a:moveTo>
                  <a:cubicBezTo>
                    <a:pt x="1991" y="0"/>
                    <a:pt x="1866" y="14"/>
                    <a:pt x="1718" y="51"/>
                  </a:cubicBezTo>
                  <a:cubicBezTo>
                    <a:pt x="1369" y="135"/>
                    <a:pt x="910" y="388"/>
                    <a:pt x="556" y="816"/>
                  </a:cubicBezTo>
                  <a:cubicBezTo>
                    <a:pt x="199" y="1244"/>
                    <a:pt x="40" y="1741"/>
                    <a:pt x="22" y="2101"/>
                  </a:cubicBezTo>
                  <a:cubicBezTo>
                    <a:pt x="1" y="2455"/>
                    <a:pt x="83" y="2667"/>
                    <a:pt x="127" y="2667"/>
                  </a:cubicBezTo>
                  <a:cubicBezTo>
                    <a:pt x="127" y="2667"/>
                    <a:pt x="128" y="2667"/>
                    <a:pt x="129" y="2666"/>
                  </a:cubicBezTo>
                  <a:cubicBezTo>
                    <a:pt x="233" y="2665"/>
                    <a:pt x="193" y="1802"/>
                    <a:pt x="839" y="1050"/>
                  </a:cubicBezTo>
                  <a:cubicBezTo>
                    <a:pt x="1458" y="276"/>
                    <a:pt x="2311" y="152"/>
                    <a:pt x="2294" y="51"/>
                  </a:cubicBezTo>
                  <a:cubicBezTo>
                    <a:pt x="2294" y="26"/>
                    <a:pt x="2218" y="0"/>
                    <a:pt x="2087"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140"/>
            <p:cNvSpPr/>
            <p:nvPr/>
          </p:nvSpPr>
          <p:spPr>
            <a:xfrm>
              <a:off x="1947575" y="1947275"/>
              <a:ext cx="389975" cy="265225"/>
            </a:xfrm>
            <a:custGeom>
              <a:rect b="b" l="l" r="r" t="t"/>
              <a:pathLst>
                <a:path extrusionOk="0" h="10609" w="15599">
                  <a:moveTo>
                    <a:pt x="10290" y="1"/>
                  </a:moveTo>
                  <a:cubicBezTo>
                    <a:pt x="9739" y="1"/>
                    <a:pt x="9165" y="96"/>
                    <a:pt x="8604" y="283"/>
                  </a:cubicBezTo>
                  <a:cubicBezTo>
                    <a:pt x="6893" y="875"/>
                    <a:pt x="5267" y="2456"/>
                    <a:pt x="4868" y="4567"/>
                  </a:cubicBezTo>
                  <a:cubicBezTo>
                    <a:pt x="4677" y="5622"/>
                    <a:pt x="4857" y="6631"/>
                    <a:pt x="4793" y="7562"/>
                  </a:cubicBezTo>
                  <a:cubicBezTo>
                    <a:pt x="4765" y="8027"/>
                    <a:pt x="4678" y="8478"/>
                    <a:pt x="4490" y="8868"/>
                  </a:cubicBezTo>
                  <a:cubicBezTo>
                    <a:pt x="4305" y="9257"/>
                    <a:pt x="4011" y="9586"/>
                    <a:pt x="3675" y="9827"/>
                  </a:cubicBezTo>
                  <a:cubicBezTo>
                    <a:pt x="3261" y="10130"/>
                    <a:pt x="2766" y="10289"/>
                    <a:pt x="2295" y="10289"/>
                  </a:cubicBezTo>
                  <a:cubicBezTo>
                    <a:pt x="2001" y="10289"/>
                    <a:pt x="1716" y="10227"/>
                    <a:pt x="1467" y="10100"/>
                  </a:cubicBezTo>
                  <a:cubicBezTo>
                    <a:pt x="812" y="9766"/>
                    <a:pt x="405" y="9105"/>
                    <a:pt x="334" y="8489"/>
                  </a:cubicBezTo>
                  <a:cubicBezTo>
                    <a:pt x="257" y="7858"/>
                    <a:pt x="561" y="7307"/>
                    <a:pt x="984" y="7033"/>
                  </a:cubicBezTo>
                  <a:cubicBezTo>
                    <a:pt x="1306" y="6811"/>
                    <a:pt x="1686" y="6693"/>
                    <a:pt x="2075" y="6693"/>
                  </a:cubicBezTo>
                  <a:cubicBezTo>
                    <a:pt x="2122" y="6693"/>
                    <a:pt x="2169" y="6695"/>
                    <a:pt x="2216" y="6698"/>
                  </a:cubicBezTo>
                  <a:cubicBezTo>
                    <a:pt x="2914" y="6759"/>
                    <a:pt x="3174" y="7149"/>
                    <a:pt x="3224" y="7149"/>
                  </a:cubicBezTo>
                  <a:cubicBezTo>
                    <a:pt x="3226" y="7149"/>
                    <a:pt x="3229" y="7148"/>
                    <a:pt x="3230" y="7145"/>
                  </a:cubicBezTo>
                  <a:cubicBezTo>
                    <a:pt x="3236" y="7142"/>
                    <a:pt x="3187" y="7044"/>
                    <a:pt x="3036" y="6909"/>
                  </a:cubicBezTo>
                  <a:cubicBezTo>
                    <a:pt x="2891" y="6772"/>
                    <a:pt x="2618" y="6607"/>
                    <a:pt x="2230" y="6558"/>
                  </a:cubicBezTo>
                  <a:cubicBezTo>
                    <a:pt x="2142" y="6546"/>
                    <a:pt x="2054" y="6540"/>
                    <a:pt x="1966" y="6540"/>
                  </a:cubicBezTo>
                  <a:cubicBezTo>
                    <a:pt x="1579" y="6540"/>
                    <a:pt x="1198" y="6652"/>
                    <a:pt x="869" y="6864"/>
                  </a:cubicBezTo>
                  <a:cubicBezTo>
                    <a:pt x="386" y="7147"/>
                    <a:pt x="0" y="7793"/>
                    <a:pt x="75" y="8517"/>
                  </a:cubicBezTo>
                  <a:cubicBezTo>
                    <a:pt x="142" y="9223"/>
                    <a:pt x="577" y="9970"/>
                    <a:pt x="1328" y="10372"/>
                  </a:cubicBezTo>
                  <a:cubicBezTo>
                    <a:pt x="1631" y="10532"/>
                    <a:pt x="1974" y="10609"/>
                    <a:pt x="2326" y="10609"/>
                  </a:cubicBezTo>
                  <a:cubicBezTo>
                    <a:pt x="2859" y="10609"/>
                    <a:pt x="3412" y="10432"/>
                    <a:pt x="3871" y="10104"/>
                  </a:cubicBezTo>
                  <a:cubicBezTo>
                    <a:pt x="4253" y="9835"/>
                    <a:pt x="4588" y="9468"/>
                    <a:pt x="4805" y="9021"/>
                  </a:cubicBezTo>
                  <a:cubicBezTo>
                    <a:pt x="5022" y="8575"/>
                    <a:pt x="5120" y="8079"/>
                    <a:pt x="5152" y="7587"/>
                  </a:cubicBezTo>
                  <a:cubicBezTo>
                    <a:pt x="5221" y="6599"/>
                    <a:pt x="5048" y="5600"/>
                    <a:pt x="5229" y="4634"/>
                  </a:cubicBezTo>
                  <a:cubicBezTo>
                    <a:pt x="5596" y="2678"/>
                    <a:pt x="7117" y="1173"/>
                    <a:pt x="8717" y="603"/>
                  </a:cubicBezTo>
                  <a:cubicBezTo>
                    <a:pt x="9254" y="406"/>
                    <a:pt x="9792" y="322"/>
                    <a:pt x="10311" y="322"/>
                  </a:cubicBezTo>
                  <a:cubicBezTo>
                    <a:pt x="11374" y="322"/>
                    <a:pt x="12358" y="675"/>
                    <a:pt x="13089" y="1141"/>
                  </a:cubicBezTo>
                  <a:cubicBezTo>
                    <a:pt x="14204" y="1843"/>
                    <a:pt x="14836" y="2758"/>
                    <a:pt x="15158" y="3412"/>
                  </a:cubicBezTo>
                  <a:cubicBezTo>
                    <a:pt x="15477" y="4070"/>
                    <a:pt x="15547" y="4483"/>
                    <a:pt x="15585" y="4483"/>
                  </a:cubicBezTo>
                  <a:cubicBezTo>
                    <a:pt x="15586" y="4483"/>
                    <a:pt x="15586" y="4483"/>
                    <a:pt x="15587" y="4483"/>
                  </a:cubicBezTo>
                  <a:cubicBezTo>
                    <a:pt x="15599" y="4479"/>
                    <a:pt x="15587" y="4377"/>
                    <a:pt x="15550" y="4181"/>
                  </a:cubicBezTo>
                  <a:cubicBezTo>
                    <a:pt x="15518" y="3986"/>
                    <a:pt x="15437" y="3700"/>
                    <a:pt x="15287" y="3352"/>
                  </a:cubicBezTo>
                  <a:cubicBezTo>
                    <a:pt x="14996" y="2660"/>
                    <a:pt x="14378" y="1685"/>
                    <a:pt x="13230" y="922"/>
                  </a:cubicBezTo>
                  <a:cubicBezTo>
                    <a:pt x="12603" y="509"/>
                    <a:pt x="11901" y="224"/>
                    <a:pt x="11162" y="86"/>
                  </a:cubicBezTo>
                  <a:cubicBezTo>
                    <a:pt x="10882" y="29"/>
                    <a:pt x="10589" y="1"/>
                    <a:pt x="1029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140"/>
            <p:cNvSpPr/>
            <p:nvPr/>
          </p:nvSpPr>
          <p:spPr>
            <a:xfrm>
              <a:off x="2457125" y="2026125"/>
              <a:ext cx="364550" cy="174925"/>
            </a:xfrm>
            <a:custGeom>
              <a:rect b="b" l="l" r="r" t="t"/>
              <a:pathLst>
                <a:path extrusionOk="0" h="6997" w="14582">
                  <a:moveTo>
                    <a:pt x="14559" y="0"/>
                  </a:moveTo>
                  <a:cubicBezTo>
                    <a:pt x="14484" y="0"/>
                    <a:pt x="14235" y="956"/>
                    <a:pt x="13308" y="2163"/>
                  </a:cubicBezTo>
                  <a:cubicBezTo>
                    <a:pt x="12386" y="3391"/>
                    <a:pt x="10673" y="4779"/>
                    <a:pt x="8456" y="5584"/>
                  </a:cubicBezTo>
                  <a:cubicBezTo>
                    <a:pt x="6235" y="6387"/>
                    <a:pt x="4070" y="6585"/>
                    <a:pt x="2524" y="6713"/>
                  </a:cubicBezTo>
                  <a:cubicBezTo>
                    <a:pt x="968" y="6831"/>
                    <a:pt x="0" y="6880"/>
                    <a:pt x="2" y="6936"/>
                  </a:cubicBezTo>
                  <a:cubicBezTo>
                    <a:pt x="2" y="6961"/>
                    <a:pt x="245" y="6981"/>
                    <a:pt x="682" y="6991"/>
                  </a:cubicBezTo>
                  <a:cubicBezTo>
                    <a:pt x="843" y="6995"/>
                    <a:pt x="1030" y="6997"/>
                    <a:pt x="1240" y="6997"/>
                  </a:cubicBezTo>
                  <a:cubicBezTo>
                    <a:pt x="1605" y="6997"/>
                    <a:pt x="2042" y="6990"/>
                    <a:pt x="2539" y="6973"/>
                  </a:cubicBezTo>
                  <a:cubicBezTo>
                    <a:pt x="4097" y="6909"/>
                    <a:pt x="6299" y="6753"/>
                    <a:pt x="8583" y="5929"/>
                  </a:cubicBezTo>
                  <a:cubicBezTo>
                    <a:pt x="10867" y="5100"/>
                    <a:pt x="12620" y="3627"/>
                    <a:pt x="13516" y="2318"/>
                  </a:cubicBezTo>
                  <a:cubicBezTo>
                    <a:pt x="13972" y="1666"/>
                    <a:pt x="14250" y="1082"/>
                    <a:pt x="14394" y="665"/>
                  </a:cubicBezTo>
                  <a:cubicBezTo>
                    <a:pt x="14536" y="247"/>
                    <a:pt x="14582" y="6"/>
                    <a:pt x="14562" y="1"/>
                  </a:cubicBezTo>
                  <a:cubicBezTo>
                    <a:pt x="14561" y="1"/>
                    <a:pt x="14560" y="0"/>
                    <a:pt x="145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140"/>
            <p:cNvSpPr/>
            <p:nvPr/>
          </p:nvSpPr>
          <p:spPr>
            <a:xfrm>
              <a:off x="2225025" y="2508575"/>
              <a:ext cx="177850" cy="126150"/>
            </a:xfrm>
            <a:custGeom>
              <a:rect b="b" l="l" r="r" t="t"/>
              <a:pathLst>
                <a:path extrusionOk="0" h="5046" w="7114">
                  <a:moveTo>
                    <a:pt x="4044" y="1149"/>
                  </a:moveTo>
                  <a:cubicBezTo>
                    <a:pt x="4178" y="1149"/>
                    <a:pt x="4310" y="1175"/>
                    <a:pt x="4429" y="1232"/>
                  </a:cubicBezTo>
                  <a:cubicBezTo>
                    <a:pt x="4888" y="1448"/>
                    <a:pt x="5112" y="2018"/>
                    <a:pt x="5076" y="2515"/>
                  </a:cubicBezTo>
                  <a:cubicBezTo>
                    <a:pt x="5069" y="2616"/>
                    <a:pt x="5052" y="2715"/>
                    <a:pt x="5026" y="2811"/>
                  </a:cubicBezTo>
                  <a:lnTo>
                    <a:pt x="5026" y="2811"/>
                  </a:lnTo>
                  <a:cubicBezTo>
                    <a:pt x="5024" y="2812"/>
                    <a:pt x="5023" y="2813"/>
                    <a:pt x="5021" y="2813"/>
                  </a:cubicBezTo>
                  <a:cubicBezTo>
                    <a:pt x="4818" y="2878"/>
                    <a:pt x="4595" y="2918"/>
                    <a:pt x="4372" y="2918"/>
                  </a:cubicBezTo>
                  <a:cubicBezTo>
                    <a:pt x="4145" y="2918"/>
                    <a:pt x="3917" y="2876"/>
                    <a:pt x="3710" y="2773"/>
                  </a:cubicBezTo>
                  <a:cubicBezTo>
                    <a:pt x="3314" y="2588"/>
                    <a:pt x="3005" y="2067"/>
                    <a:pt x="3186" y="1648"/>
                  </a:cubicBezTo>
                  <a:cubicBezTo>
                    <a:pt x="3306" y="1345"/>
                    <a:pt x="3680" y="1149"/>
                    <a:pt x="4044" y="1149"/>
                  </a:cubicBezTo>
                  <a:close/>
                  <a:moveTo>
                    <a:pt x="7027" y="1"/>
                  </a:moveTo>
                  <a:cubicBezTo>
                    <a:pt x="7027" y="1"/>
                    <a:pt x="7027" y="1"/>
                    <a:pt x="7027" y="1"/>
                  </a:cubicBezTo>
                  <a:cubicBezTo>
                    <a:pt x="6993" y="4"/>
                    <a:pt x="7013" y="249"/>
                    <a:pt x="6925" y="666"/>
                  </a:cubicBezTo>
                  <a:cubicBezTo>
                    <a:pt x="6793" y="1252"/>
                    <a:pt x="6490" y="1786"/>
                    <a:pt x="6054" y="2198"/>
                  </a:cubicBezTo>
                  <a:cubicBezTo>
                    <a:pt x="5866" y="2379"/>
                    <a:pt x="5654" y="2530"/>
                    <a:pt x="5423" y="2648"/>
                  </a:cubicBezTo>
                  <a:lnTo>
                    <a:pt x="5423" y="2648"/>
                  </a:lnTo>
                  <a:cubicBezTo>
                    <a:pt x="5428" y="2612"/>
                    <a:pt x="5432" y="2576"/>
                    <a:pt x="5435" y="2540"/>
                  </a:cubicBezTo>
                  <a:cubicBezTo>
                    <a:pt x="5481" y="1935"/>
                    <a:pt x="5232" y="1215"/>
                    <a:pt x="4585" y="899"/>
                  </a:cubicBezTo>
                  <a:cubicBezTo>
                    <a:pt x="4408" y="820"/>
                    <a:pt x="4219" y="783"/>
                    <a:pt x="4032" y="783"/>
                  </a:cubicBezTo>
                  <a:cubicBezTo>
                    <a:pt x="3539" y="783"/>
                    <a:pt x="3058" y="1044"/>
                    <a:pt x="2852" y="1512"/>
                  </a:cubicBezTo>
                  <a:cubicBezTo>
                    <a:pt x="2719" y="1833"/>
                    <a:pt x="2774" y="2189"/>
                    <a:pt x="2921" y="2460"/>
                  </a:cubicBezTo>
                  <a:cubicBezTo>
                    <a:pt x="3062" y="2729"/>
                    <a:pt x="3287" y="2946"/>
                    <a:pt x="3562" y="3076"/>
                  </a:cubicBezTo>
                  <a:cubicBezTo>
                    <a:pt x="3816" y="3195"/>
                    <a:pt x="4077" y="3242"/>
                    <a:pt x="4330" y="3242"/>
                  </a:cubicBezTo>
                  <a:cubicBezTo>
                    <a:pt x="4523" y="3242"/>
                    <a:pt x="4711" y="3214"/>
                    <a:pt x="4887" y="3170"/>
                  </a:cubicBezTo>
                  <a:lnTo>
                    <a:pt x="4887" y="3170"/>
                  </a:lnTo>
                  <a:cubicBezTo>
                    <a:pt x="4764" y="3410"/>
                    <a:pt x="4592" y="3627"/>
                    <a:pt x="4403" y="3807"/>
                  </a:cubicBezTo>
                  <a:cubicBezTo>
                    <a:pt x="3701" y="4462"/>
                    <a:pt x="2817" y="4782"/>
                    <a:pt x="2089" y="4782"/>
                  </a:cubicBezTo>
                  <a:cubicBezTo>
                    <a:pt x="2068" y="4782"/>
                    <a:pt x="2048" y="4782"/>
                    <a:pt x="2028" y="4781"/>
                  </a:cubicBezTo>
                  <a:cubicBezTo>
                    <a:pt x="1432" y="4772"/>
                    <a:pt x="860" y="4535"/>
                    <a:pt x="431" y="4118"/>
                  </a:cubicBezTo>
                  <a:cubicBezTo>
                    <a:pt x="140" y="3825"/>
                    <a:pt x="51" y="3594"/>
                    <a:pt x="18" y="3594"/>
                  </a:cubicBezTo>
                  <a:cubicBezTo>
                    <a:pt x="17" y="3594"/>
                    <a:pt x="16" y="3594"/>
                    <a:pt x="15" y="3595"/>
                  </a:cubicBezTo>
                  <a:cubicBezTo>
                    <a:pt x="0" y="3598"/>
                    <a:pt x="38" y="3858"/>
                    <a:pt x="326" y="4214"/>
                  </a:cubicBezTo>
                  <a:cubicBezTo>
                    <a:pt x="606" y="4557"/>
                    <a:pt x="1184" y="4989"/>
                    <a:pt x="2017" y="5040"/>
                  </a:cubicBezTo>
                  <a:cubicBezTo>
                    <a:pt x="2074" y="5043"/>
                    <a:pt x="2132" y="5045"/>
                    <a:pt x="2191" y="5045"/>
                  </a:cubicBezTo>
                  <a:cubicBezTo>
                    <a:pt x="2973" y="5045"/>
                    <a:pt x="3881" y="4729"/>
                    <a:pt x="4635" y="4053"/>
                  </a:cubicBezTo>
                  <a:cubicBezTo>
                    <a:pt x="4927" y="3785"/>
                    <a:pt x="5195" y="3434"/>
                    <a:pt x="5337" y="3015"/>
                  </a:cubicBezTo>
                  <a:lnTo>
                    <a:pt x="5337" y="3015"/>
                  </a:lnTo>
                  <a:cubicBezTo>
                    <a:pt x="5674" y="2866"/>
                    <a:pt x="5981" y="2650"/>
                    <a:pt x="6236" y="2382"/>
                  </a:cubicBezTo>
                  <a:cubicBezTo>
                    <a:pt x="6810" y="1792"/>
                    <a:pt x="7013" y="1130"/>
                    <a:pt x="7067" y="689"/>
                  </a:cubicBezTo>
                  <a:cubicBezTo>
                    <a:pt x="7114" y="244"/>
                    <a:pt x="7045" y="1"/>
                    <a:pt x="70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140"/>
            <p:cNvSpPr/>
            <p:nvPr/>
          </p:nvSpPr>
          <p:spPr>
            <a:xfrm>
              <a:off x="1341825" y="4581550"/>
              <a:ext cx="1820125" cy="5875"/>
            </a:xfrm>
            <a:custGeom>
              <a:rect b="b" l="l" r="r" t="t"/>
              <a:pathLst>
                <a:path extrusionOk="0" h="235" w="72805">
                  <a:moveTo>
                    <a:pt x="36405" y="0"/>
                  </a:moveTo>
                  <a:cubicBezTo>
                    <a:pt x="16296" y="0"/>
                    <a:pt x="0" y="52"/>
                    <a:pt x="0" y="118"/>
                  </a:cubicBezTo>
                  <a:cubicBezTo>
                    <a:pt x="0" y="182"/>
                    <a:pt x="16296" y="234"/>
                    <a:pt x="36405" y="234"/>
                  </a:cubicBezTo>
                  <a:cubicBezTo>
                    <a:pt x="56505" y="234"/>
                    <a:pt x="72804" y="182"/>
                    <a:pt x="72804" y="118"/>
                  </a:cubicBezTo>
                  <a:cubicBezTo>
                    <a:pt x="72804" y="52"/>
                    <a:pt x="56505" y="0"/>
                    <a:pt x="36405"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140"/>
            <p:cNvSpPr/>
            <p:nvPr/>
          </p:nvSpPr>
          <p:spPr>
            <a:xfrm>
              <a:off x="2949650" y="914950"/>
              <a:ext cx="1654100" cy="1734050"/>
            </a:xfrm>
            <a:custGeom>
              <a:rect b="b" l="l" r="r" t="t"/>
              <a:pathLst>
                <a:path extrusionOk="0" h="69362" w="66164">
                  <a:moveTo>
                    <a:pt x="45785" y="0"/>
                  </a:moveTo>
                  <a:cubicBezTo>
                    <a:pt x="45396" y="0"/>
                    <a:pt x="45006" y="14"/>
                    <a:pt x="44617" y="41"/>
                  </a:cubicBezTo>
                  <a:cubicBezTo>
                    <a:pt x="40502" y="333"/>
                    <a:pt x="36647" y="2046"/>
                    <a:pt x="32689" y="3207"/>
                  </a:cubicBezTo>
                  <a:cubicBezTo>
                    <a:pt x="29524" y="4135"/>
                    <a:pt x="27628" y="4403"/>
                    <a:pt x="24731" y="4403"/>
                  </a:cubicBezTo>
                  <a:cubicBezTo>
                    <a:pt x="24004" y="4403"/>
                    <a:pt x="23214" y="4386"/>
                    <a:pt x="22325" y="4358"/>
                  </a:cubicBezTo>
                  <a:cubicBezTo>
                    <a:pt x="21907" y="4330"/>
                    <a:pt x="21489" y="4316"/>
                    <a:pt x="21071" y="4316"/>
                  </a:cubicBezTo>
                  <a:cubicBezTo>
                    <a:pt x="14674" y="4316"/>
                    <a:pt x="8329" y="7569"/>
                    <a:pt x="4657" y="12820"/>
                  </a:cubicBezTo>
                  <a:cubicBezTo>
                    <a:pt x="744" y="18414"/>
                    <a:pt x="1" y="26077"/>
                    <a:pt x="2767" y="32318"/>
                  </a:cubicBezTo>
                  <a:cubicBezTo>
                    <a:pt x="5080" y="37539"/>
                    <a:pt x="9563" y="41622"/>
                    <a:pt x="11551" y="46974"/>
                  </a:cubicBezTo>
                  <a:cubicBezTo>
                    <a:pt x="12914" y="50645"/>
                    <a:pt x="13015" y="54694"/>
                    <a:pt x="14402" y="58355"/>
                  </a:cubicBezTo>
                  <a:cubicBezTo>
                    <a:pt x="16880" y="64890"/>
                    <a:pt x="23772" y="69361"/>
                    <a:pt x="30706" y="69361"/>
                  </a:cubicBezTo>
                  <a:cubicBezTo>
                    <a:pt x="31754" y="69361"/>
                    <a:pt x="32803" y="69259"/>
                    <a:pt x="33837" y="69046"/>
                  </a:cubicBezTo>
                  <a:cubicBezTo>
                    <a:pt x="38571" y="68072"/>
                    <a:pt x="42827" y="65115"/>
                    <a:pt x="47648" y="64815"/>
                  </a:cubicBezTo>
                  <a:cubicBezTo>
                    <a:pt x="47959" y="64796"/>
                    <a:pt x="48272" y="64787"/>
                    <a:pt x="48587" y="64787"/>
                  </a:cubicBezTo>
                  <a:cubicBezTo>
                    <a:pt x="51497" y="64787"/>
                    <a:pt x="54581" y="65532"/>
                    <a:pt x="57411" y="65532"/>
                  </a:cubicBezTo>
                  <a:cubicBezTo>
                    <a:pt x="59382" y="65532"/>
                    <a:pt x="61230" y="65171"/>
                    <a:pt x="62811" y="63945"/>
                  </a:cubicBezTo>
                  <a:cubicBezTo>
                    <a:pt x="65675" y="61723"/>
                    <a:pt x="66163" y="57458"/>
                    <a:pt x="65125" y="53986"/>
                  </a:cubicBezTo>
                  <a:cubicBezTo>
                    <a:pt x="64086" y="50513"/>
                    <a:pt x="61851" y="47553"/>
                    <a:pt x="60015" y="44427"/>
                  </a:cubicBezTo>
                  <a:cubicBezTo>
                    <a:pt x="58179" y="41302"/>
                    <a:pt x="56685" y="37690"/>
                    <a:pt x="57365" y="34130"/>
                  </a:cubicBezTo>
                  <a:cubicBezTo>
                    <a:pt x="57982" y="30903"/>
                    <a:pt x="60268" y="28288"/>
                    <a:pt x="61707" y="25335"/>
                  </a:cubicBezTo>
                  <a:cubicBezTo>
                    <a:pt x="64401" y="19804"/>
                    <a:pt x="63911" y="12850"/>
                    <a:pt x="60467" y="7753"/>
                  </a:cubicBezTo>
                  <a:cubicBezTo>
                    <a:pt x="57239" y="2978"/>
                    <a:pt x="51538" y="0"/>
                    <a:pt x="4578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140"/>
            <p:cNvSpPr/>
            <p:nvPr/>
          </p:nvSpPr>
          <p:spPr>
            <a:xfrm>
              <a:off x="3433175" y="1353000"/>
              <a:ext cx="634675" cy="711550"/>
            </a:xfrm>
            <a:custGeom>
              <a:rect b="b" l="l" r="r" t="t"/>
              <a:pathLst>
                <a:path extrusionOk="0" h="28462" w="25387">
                  <a:moveTo>
                    <a:pt x="13511" y="0"/>
                  </a:moveTo>
                  <a:cubicBezTo>
                    <a:pt x="13296" y="0"/>
                    <a:pt x="13076" y="5"/>
                    <a:pt x="12853" y="14"/>
                  </a:cubicBezTo>
                  <a:cubicBezTo>
                    <a:pt x="12853" y="14"/>
                    <a:pt x="12849" y="14"/>
                    <a:pt x="12842" y="14"/>
                  </a:cubicBezTo>
                  <a:cubicBezTo>
                    <a:pt x="12524" y="14"/>
                    <a:pt x="5184" y="84"/>
                    <a:pt x="2620" y="6552"/>
                  </a:cubicBezTo>
                  <a:cubicBezTo>
                    <a:pt x="1" y="13163"/>
                    <a:pt x="3002" y="16359"/>
                    <a:pt x="4175" y="18303"/>
                  </a:cubicBezTo>
                  <a:cubicBezTo>
                    <a:pt x="5348" y="20248"/>
                    <a:pt x="8494" y="24478"/>
                    <a:pt x="8520" y="28462"/>
                  </a:cubicBezTo>
                  <a:lnTo>
                    <a:pt x="18748" y="28399"/>
                  </a:lnTo>
                  <a:cubicBezTo>
                    <a:pt x="18748" y="28399"/>
                    <a:pt x="19272" y="23508"/>
                    <a:pt x="22329" y="18419"/>
                  </a:cubicBezTo>
                  <a:cubicBezTo>
                    <a:pt x="25386" y="13328"/>
                    <a:pt x="25022" y="9616"/>
                    <a:pt x="24187" y="7399"/>
                  </a:cubicBezTo>
                  <a:cubicBezTo>
                    <a:pt x="23378" y="5245"/>
                    <a:pt x="20790" y="0"/>
                    <a:pt x="135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140"/>
            <p:cNvSpPr/>
            <p:nvPr/>
          </p:nvSpPr>
          <p:spPr>
            <a:xfrm>
              <a:off x="3597450" y="1592075"/>
              <a:ext cx="332425" cy="468925"/>
            </a:xfrm>
            <a:custGeom>
              <a:rect b="b" l="l" r="r" t="t"/>
              <a:pathLst>
                <a:path extrusionOk="0" h="18757" w="13297">
                  <a:moveTo>
                    <a:pt x="1984" y="146"/>
                  </a:moveTo>
                  <a:cubicBezTo>
                    <a:pt x="2249" y="146"/>
                    <a:pt x="2514" y="210"/>
                    <a:pt x="2752" y="324"/>
                  </a:cubicBezTo>
                  <a:cubicBezTo>
                    <a:pt x="3163" y="517"/>
                    <a:pt x="3509" y="830"/>
                    <a:pt x="3761" y="1196"/>
                  </a:cubicBezTo>
                  <a:cubicBezTo>
                    <a:pt x="4014" y="1563"/>
                    <a:pt x="4168" y="1986"/>
                    <a:pt x="4267" y="2411"/>
                  </a:cubicBezTo>
                  <a:cubicBezTo>
                    <a:pt x="4465" y="3266"/>
                    <a:pt x="4456" y="4135"/>
                    <a:pt x="4503" y="4965"/>
                  </a:cubicBezTo>
                  <a:cubicBezTo>
                    <a:pt x="4508" y="5082"/>
                    <a:pt x="4514" y="5197"/>
                    <a:pt x="4519" y="5313"/>
                  </a:cubicBezTo>
                  <a:lnTo>
                    <a:pt x="4519" y="5313"/>
                  </a:lnTo>
                  <a:cubicBezTo>
                    <a:pt x="4224" y="5285"/>
                    <a:pt x="3932" y="5249"/>
                    <a:pt x="3644" y="5202"/>
                  </a:cubicBezTo>
                  <a:cubicBezTo>
                    <a:pt x="2620" y="5033"/>
                    <a:pt x="1622" y="4634"/>
                    <a:pt x="949" y="3881"/>
                  </a:cubicBezTo>
                  <a:cubicBezTo>
                    <a:pt x="614" y="3513"/>
                    <a:pt x="363" y="3069"/>
                    <a:pt x="264" y="2593"/>
                  </a:cubicBezTo>
                  <a:cubicBezTo>
                    <a:pt x="157" y="2121"/>
                    <a:pt x="236" y="1621"/>
                    <a:pt x="444" y="1197"/>
                  </a:cubicBezTo>
                  <a:cubicBezTo>
                    <a:pt x="651" y="772"/>
                    <a:pt x="999" y="414"/>
                    <a:pt x="1429" y="249"/>
                  </a:cubicBezTo>
                  <a:cubicBezTo>
                    <a:pt x="1607" y="179"/>
                    <a:pt x="1795" y="146"/>
                    <a:pt x="1984" y="146"/>
                  </a:cubicBezTo>
                  <a:close/>
                  <a:moveTo>
                    <a:pt x="10883" y="330"/>
                  </a:moveTo>
                  <a:cubicBezTo>
                    <a:pt x="11506" y="330"/>
                    <a:pt x="12140" y="571"/>
                    <a:pt x="12597" y="1023"/>
                  </a:cubicBezTo>
                  <a:cubicBezTo>
                    <a:pt x="12928" y="1358"/>
                    <a:pt x="13143" y="1818"/>
                    <a:pt x="13128" y="2303"/>
                  </a:cubicBezTo>
                  <a:cubicBezTo>
                    <a:pt x="13120" y="2785"/>
                    <a:pt x="12928" y="3262"/>
                    <a:pt x="12626" y="3655"/>
                  </a:cubicBezTo>
                  <a:cubicBezTo>
                    <a:pt x="12328" y="4052"/>
                    <a:pt x="11915" y="4358"/>
                    <a:pt x="11457" y="4578"/>
                  </a:cubicBezTo>
                  <a:cubicBezTo>
                    <a:pt x="10998" y="4802"/>
                    <a:pt x="10496" y="4942"/>
                    <a:pt x="9985" y="5049"/>
                  </a:cubicBezTo>
                  <a:cubicBezTo>
                    <a:pt x="9172" y="5209"/>
                    <a:pt x="8349" y="5313"/>
                    <a:pt x="7521" y="5360"/>
                  </a:cubicBezTo>
                  <a:lnTo>
                    <a:pt x="7521" y="5360"/>
                  </a:lnTo>
                  <a:cubicBezTo>
                    <a:pt x="7527" y="5178"/>
                    <a:pt x="7535" y="4994"/>
                    <a:pt x="7548" y="4809"/>
                  </a:cubicBezTo>
                  <a:cubicBezTo>
                    <a:pt x="7604" y="3987"/>
                    <a:pt x="7751" y="3127"/>
                    <a:pt x="8135" y="2338"/>
                  </a:cubicBezTo>
                  <a:cubicBezTo>
                    <a:pt x="8519" y="1561"/>
                    <a:pt x="9153" y="841"/>
                    <a:pt x="10010" y="501"/>
                  </a:cubicBezTo>
                  <a:cubicBezTo>
                    <a:pt x="10284" y="386"/>
                    <a:pt x="10583" y="330"/>
                    <a:pt x="10883" y="330"/>
                  </a:cubicBezTo>
                  <a:close/>
                  <a:moveTo>
                    <a:pt x="1980" y="0"/>
                  </a:moveTo>
                  <a:cubicBezTo>
                    <a:pt x="1775" y="0"/>
                    <a:pt x="1570" y="35"/>
                    <a:pt x="1376" y="111"/>
                  </a:cubicBezTo>
                  <a:cubicBezTo>
                    <a:pt x="903" y="292"/>
                    <a:pt x="531" y="679"/>
                    <a:pt x="308" y="1130"/>
                  </a:cubicBezTo>
                  <a:cubicBezTo>
                    <a:pt x="85" y="1583"/>
                    <a:pt x="1" y="2118"/>
                    <a:pt x="114" y="2626"/>
                  </a:cubicBezTo>
                  <a:cubicBezTo>
                    <a:pt x="219" y="3132"/>
                    <a:pt x="484" y="3600"/>
                    <a:pt x="834" y="3985"/>
                  </a:cubicBezTo>
                  <a:cubicBezTo>
                    <a:pt x="1189" y="4372"/>
                    <a:pt x="1620" y="4684"/>
                    <a:pt x="2099" y="4903"/>
                  </a:cubicBezTo>
                  <a:cubicBezTo>
                    <a:pt x="2578" y="5124"/>
                    <a:pt x="3093" y="5265"/>
                    <a:pt x="3616" y="5357"/>
                  </a:cubicBezTo>
                  <a:cubicBezTo>
                    <a:pt x="3918" y="5406"/>
                    <a:pt x="4221" y="5443"/>
                    <a:pt x="4527" y="5471"/>
                  </a:cubicBezTo>
                  <a:lnTo>
                    <a:pt x="4527" y="5471"/>
                  </a:lnTo>
                  <a:cubicBezTo>
                    <a:pt x="4596" y="6944"/>
                    <a:pt x="4660" y="8324"/>
                    <a:pt x="4719" y="9596"/>
                  </a:cubicBezTo>
                  <a:cubicBezTo>
                    <a:pt x="4855" y="12422"/>
                    <a:pt x="4966" y="14710"/>
                    <a:pt x="5043" y="16300"/>
                  </a:cubicBezTo>
                  <a:cubicBezTo>
                    <a:pt x="5084" y="17086"/>
                    <a:pt x="5116" y="17698"/>
                    <a:pt x="5138" y="18122"/>
                  </a:cubicBezTo>
                  <a:cubicBezTo>
                    <a:pt x="5150" y="18325"/>
                    <a:pt x="5161" y="18483"/>
                    <a:pt x="5167" y="18596"/>
                  </a:cubicBezTo>
                  <a:cubicBezTo>
                    <a:pt x="5174" y="18703"/>
                    <a:pt x="5182" y="18756"/>
                    <a:pt x="5182" y="18756"/>
                  </a:cubicBezTo>
                  <a:cubicBezTo>
                    <a:pt x="5182" y="18756"/>
                    <a:pt x="5183" y="18701"/>
                    <a:pt x="5182" y="18596"/>
                  </a:cubicBezTo>
                  <a:cubicBezTo>
                    <a:pt x="5179" y="18483"/>
                    <a:pt x="5174" y="18323"/>
                    <a:pt x="5168" y="18120"/>
                  </a:cubicBezTo>
                  <a:cubicBezTo>
                    <a:pt x="5153" y="17696"/>
                    <a:pt x="5131" y="17083"/>
                    <a:pt x="5102" y="16297"/>
                  </a:cubicBezTo>
                  <a:cubicBezTo>
                    <a:pt x="5038" y="14707"/>
                    <a:pt x="4943" y="12417"/>
                    <a:pt x="4829" y="9591"/>
                  </a:cubicBezTo>
                  <a:cubicBezTo>
                    <a:pt x="4775" y="8324"/>
                    <a:pt x="4717" y="6949"/>
                    <a:pt x="4655" y="5482"/>
                  </a:cubicBezTo>
                  <a:lnTo>
                    <a:pt x="4655" y="5482"/>
                  </a:lnTo>
                  <a:cubicBezTo>
                    <a:pt x="5226" y="5530"/>
                    <a:pt x="5803" y="5546"/>
                    <a:pt x="6384" y="5546"/>
                  </a:cubicBezTo>
                  <a:cubicBezTo>
                    <a:pt x="6530" y="5546"/>
                    <a:pt x="6677" y="5545"/>
                    <a:pt x="6824" y="5543"/>
                  </a:cubicBezTo>
                  <a:cubicBezTo>
                    <a:pt x="7013" y="5540"/>
                    <a:pt x="7201" y="5534"/>
                    <a:pt x="7389" y="5524"/>
                  </a:cubicBezTo>
                  <a:lnTo>
                    <a:pt x="7389" y="5524"/>
                  </a:lnTo>
                  <a:cubicBezTo>
                    <a:pt x="7377" y="6104"/>
                    <a:pt x="7393" y="6668"/>
                    <a:pt x="7409" y="7216"/>
                  </a:cubicBezTo>
                  <a:cubicBezTo>
                    <a:pt x="7428" y="7990"/>
                    <a:pt x="7471" y="8732"/>
                    <a:pt x="7517" y="9440"/>
                  </a:cubicBezTo>
                  <a:cubicBezTo>
                    <a:pt x="7716" y="12269"/>
                    <a:pt x="8031" y="14543"/>
                    <a:pt x="8242" y="16114"/>
                  </a:cubicBezTo>
                  <a:cubicBezTo>
                    <a:pt x="8354" y="16894"/>
                    <a:pt x="8441" y="17501"/>
                    <a:pt x="8500" y="17921"/>
                  </a:cubicBezTo>
                  <a:cubicBezTo>
                    <a:pt x="8531" y="18122"/>
                    <a:pt x="8556" y="18278"/>
                    <a:pt x="8572" y="18389"/>
                  </a:cubicBezTo>
                  <a:cubicBezTo>
                    <a:pt x="8589" y="18495"/>
                    <a:pt x="8603" y="18548"/>
                    <a:pt x="8603" y="18548"/>
                  </a:cubicBezTo>
                  <a:cubicBezTo>
                    <a:pt x="8603" y="18548"/>
                    <a:pt x="8600" y="18493"/>
                    <a:pt x="8591" y="18388"/>
                  </a:cubicBezTo>
                  <a:cubicBezTo>
                    <a:pt x="8575" y="18275"/>
                    <a:pt x="8557" y="18119"/>
                    <a:pt x="8533" y="17917"/>
                  </a:cubicBezTo>
                  <a:cubicBezTo>
                    <a:pt x="8479" y="17496"/>
                    <a:pt x="8403" y="16888"/>
                    <a:pt x="8303" y="16106"/>
                  </a:cubicBezTo>
                  <a:cubicBezTo>
                    <a:pt x="8111" y="14534"/>
                    <a:pt x="7812" y="12258"/>
                    <a:pt x="7629" y="9432"/>
                  </a:cubicBezTo>
                  <a:cubicBezTo>
                    <a:pt x="7586" y="8726"/>
                    <a:pt x="7543" y="7986"/>
                    <a:pt x="7529" y="7213"/>
                  </a:cubicBezTo>
                  <a:cubicBezTo>
                    <a:pt x="7519" y="6663"/>
                    <a:pt x="7505" y="6096"/>
                    <a:pt x="7517" y="5517"/>
                  </a:cubicBezTo>
                  <a:lnTo>
                    <a:pt x="7517" y="5517"/>
                  </a:lnTo>
                  <a:cubicBezTo>
                    <a:pt x="8357" y="5470"/>
                    <a:pt x="9192" y="5364"/>
                    <a:pt x="10018" y="5202"/>
                  </a:cubicBezTo>
                  <a:cubicBezTo>
                    <a:pt x="10536" y="5092"/>
                    <a:pt x="11048" y="4950"/>
                    <a:pt x="11524" y="4718"/>
                  </a:cubicBezTo>
                  <a:cubicBezTo>
                    <a:pt x="11998" y="4491"/>
                    <a:pt x="12435" y="4169"/>
                    <a:pt x="12749" y="3748"/>
                  </a:cubicBezTo>
                  <a:cubicBezTo>
                    <a:pt x="13067" y="3334"/>
                    <a:pt x="13273" y="2827"/>
                    <a:pt x="13279" y="2304"/>
                  </a:cubicBezTo>
                  <a:cubicBezTo>
                    <a:pt x="13296" y="1781"/>
                    <a:pt x="13059" y="1274"/>
                    <a:pt x="12704" y="916"/>
                  </a:cubicBezTo>
                  <a:cubicBezTo>
                    <a:pt x="12217" y="436"/>
                    <a:pt x="11547" y="183"/>
                    <a:pt x="10888" y="183"/>
                  </a:cubicBezTo>
                  <a:cubicBezTo>
                    <a:pt x="10568" y="183"/>
                    <a:pt x="10250" y="243"/>
                    <a:pt x="9958" y="365"/>
                  </a:cubicBezTo>
                  <a:cubicBezTo>
                    <a:pt x="9057" y="726"/>
                    <a:pt x="8406" y="1476"/>
                    <a:pt x="8011" y="2277"/>
                  </a:cubicBezTo>
                  <a:cubicBezTo>
                    <a:pt x="7617" y="3092"/>
                    <a:pt x="7473" y="3968"/>
                    <a:pt x="7418" y="4800"/>
                  </a:cubicBezTo>
                  <a:cubicBezTo>
                    <a:pt x="7406" y="4991"/>
                    <a:pt x="7397" y="5180"/>
                    <a:pt x="7392" y="5367"/>
                  </a:cubicBezTo>
                  <a:lnTo>
                    <a:pt x="7392" y="5367"/>
                  </a:lnTo>
                  <a:cubicBezTo>
                    <a:pt x="7202" y="5376"/>
                    <a:pt x="7012" y="5383"/>
                    <a:pt x="6821" y="5386"/>
                  </a:cubicBezTo>
                  <a:cubicBezTo>
                    <a:pt x="6675" y="5388"/>
                    <a:pt x="6529" y="5389"/>
                    <a:pt x="6383" y="5389"/>
                  </a:cubicBezTo>
                  <a:cubicBezTo>
                    <a:pt x="5800" y="5389"/>
                    <a:pt x="5220" y="5372"/>
                    <a:pt x="4648" y="5324"/>
                  </a:cubicBezTo>
                  <a:lnTo>
                    <a:pt x="4648" y="5324"/>
                  </a:lnTo>
                  <a:cubicBezTo>
                    <a:pt x="4643" y="5204"/>
                    <a:pt x="4638" y="5082"/>
                    <a:pt x="4633" y="4961"/>
                  </a:cubicBezTo>
                  <a:cubicBezTo>
                    <a:pt x="4587" y="4130"/>
                    <a:pt x="4601" y="3260"/>
                    <a:pt x="4402" y="2379"/>
                  </a:cubicBezTo>
                  <a:cubicBezTo>
                    <a:pt x="4300" y="1944"/>
                    <a:pt x="4142" y="1505"/>
                    <a:pt x="3877" y="1116"/>
                  </a:cubicBezTo>
                  <a:cubicBezTo>
                    <a:pt x="3613" y="731"/>
                    <a:pt x="3250" y="399"/>
                    <a:pt x="2813" y="193"/>
                  </a:cubicBezTo>
                  <a:cubicBezTo>
                    <a:pt x="2558" y="70"/>
                    <a:pt x="2270" y="0"/>
                    <a:pt x="198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140"/>
            <p:cNvSpPr/>
            <p:nvPr/>
          </p:nvSpPr>
          <p:spPr>
            <a:xfrm>
              <a:off x="3646100" y="2056850"/>
              <a:ext cx="259300" cy="255175"/>
            </a:xfrm>
            <a:custGeom>
              <a:rect b="b" l="l" r="r" t="t"/>
              <a:pathLst>
                <a:path extrusionOk="0" h="10207" w="10372">
                  <a:moveTo>
                    <a:pt x="10261" y="0"/>
                  </a:moveTo>
                  <a:lnTo>
                    <a:pt x="0" y="161"/>
                  </a:lnTo>
                  <a:lnTo>
                    <a:pt x="125" y="6226"/>
                  </a:lnTo>
                  <a:lnTo>
                    <a:pt x="3458" y="10206"/>
                  </a:lnTo>
                  <a:lnTo>
                    <a:pt x="7393" y="10038"/>
                  </a:lnTo>
                  <a:lnTo>
                    <a:pt x="10372" y="6480"/>
                  </a:lnTo>
                  <a:lnTo>
                    <a:pt x="10261" y="0"/>
                  </a:lnTo>
                  <a:close/>
                </a:path>
              </a:pathLst>
            </a:custGeom>
            <a:solidFill>
              <a:srgbClr val="E0E0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140"/>
            <p:cNvSpPr/>
            <p:nvPr/>
          </p:nvSpPr>
          <p:spPr>
            <a:xfrm>
              <a:off x="3730850" y="2286875"/>
              <a:ext cx="100125" cy="25425"/>
            </a:xfrm>
            <a:custGeom>
              <a:rect b="b" l="l" r="r" t="t"/>
              <a:pathLst>
                <a:path extrusionOk="0" h="1017" w="4005">
                  <a:moveTo>
                    <a:pt x="2071" y="0"/>
                  </a:moveTo>
                  <a:cubicBezTo>
                    <a:pt x="2030" y="0"/>
                    <a:pt x="1989" y="2"/>
                    <a:pt x="1947" y="4"/>
                  </a:cubicBezTo>
                  <a:cubicBezTo>
                    <a:pt x="1184" y="51"/>
                    <a:pt x="478" y="420"/>
                    <a:pt x="0" y="1016"/>
                  </a:cubicBezTo>
                  <a:lnTo>
                    <a:pt x="4004" y="837"/>
                  </a:lnTo>
                  <a:cubicBezTo>
                    <a:pt x="3504" y="331"/>
                    <a:pt x="2784" y="0"/>
                    <a:pt x="20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140"/>
            <p:cNvSpPr/>
            <p:nvPr/>
          </p:nvSpPr>
          <p:spPr>
            <a:xfrm>
              <a:off x="3652900" y="2172875"/>
              <a:ext cx="245775" cy="37900"/>
            </a:xfrm>
            <a:custGeom>
              <a:rect b="b" l="l" r="r" t="t"/>
              <a:pathLst>
                <a:path extrusionOk="0" h="1516" w="9831">
                  <a:moveTo>
                    <a:pt x="5071" y="0"/>
                  </a:moveTo>
                  <a:cubicBezTo>
                    <a:pt x="5009" y="0"/>
                    <a:pt x="4948" y="1"/>
                    <a:pt x="4886" y="2"/>
                  </a:cubicBezTo>
                  <a:cubicBezTo>
                    <a:pt x="3449" y="31"/>
                    <a:pt x="2181" y="403"/>
                    <a:pt x="1326" y="779"/>
                  </a:cubicBezTo>
                  <a:cubicBezTo>
                    <a:pt x="987" y="926"/>
                    <a:pt x="658" y="1094"/>
                    <a:pt x="341" y="1285"/>
                  </a:cubicBezTo>
                  <a:cubicBezTo>
                    <a:pt x="118" y="1420"/>
                    <a:pt x="0" y="1504"/>
                    <a:pt x="6" y="1514"/>
                  </a:cubicBezTo>
                  <a:cubicBezTo>
                    <a:pt x="7" y="1515"/>
                    <a:pt x="8" y="1515"/>
                    <a:pt x="9" y="1515"/>
                  </a:cubicBezTo>
                  <a:cubicBezTo>
                    <a:pt x="28" y="1515"/>
                    <a:pt x="153" y="1449"/>
                    <a:pt x="370" y="1337"/>
                  </a:cubicBezTo>
                  <a:cubicBezTo>
                    <a:pt x="601" y="1218"/>
                    <a:pt x="939" y="1054"/>
                    <a:pt x="1369" y="881"/>
                  </a:cubicBezTo>
                  <a:cubicBezTo>
                    <a:pt x="2225" y="534"/>
                    <a:pt x="3476" y="189"/>
                    <a:pt x="4889" y="159"/>
                  </a:cubicBezTo>
                  <a:cubicBezTo>
                    <a:pt x="4957" y="158"/>
                    <a:pt x="5025" y="157"/>
                    <a:pt x="5092" y="157"/>
                  </a:cubicBezTo>
                  <a:cubicBezTo>
                    <a:pt x="6423" y="157"/>
                    <a:pt x="7609" y="439"/>
                    <a:pt x="8437" y="734"/>
                  </a:cubicBezTo>
                  <a:cubicBezTo>
                    <a:pt x="8873" y="889"/>
                    <a:pt x="9219" y="1039"/>
                    <a:pt x="9454" y="1149"/>
                  </a:cubicBezTo>
                  <a:cubicBezTo>
                    <a:pt x="9672" y="1249"/>
                    <a:pt x="9800" y="1311"/>
                    <a:pt x="9822" y="1311"/>
                  </a:cubicBezTo>
                  <a:cubicBezTo>
                    <a:pt x="9824" y="1311"/>
                    <a:pt x="9825" y="1310"/>
                    <a:pt x="9826" y="1309"/>
                  </a:cubicBezTo>
                  <a:cubicBezTo>
                    <a:pt x="9830" y="1302"/>
                    <a:pt x="9710" y="1221"/>
                    <a:pt x="9482" y="1094"/>
                  </a:cubicBezTo>
                  <a:cubicBezTo>
                    <a:pt x="9158" y="918"/>
                    <a:pt x="8821" y="762"/>
                    <a:pt x="8475" y="630"/>
                  </a:cubicBezTo>
                  <a:cubicBezTo>
                    <a:pt x="7644" y="304"/>
                    <a:pt x="6434" y="0"/>
                    <a:pt x="50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140"/>
            <p:cNvSpPr/>
            <p:nvPr/>
          </p:nvSpPr>
          <p:spPr>
            <a:xfrm>
              <a:off x="3653250" y="2133525"/>
              <a:ext cx="245775" cy="37875"/>
            </a:xfrm>
            <a:custGeom>
              <a:rect b="b" l="l" r="r" t="t"/>
              <a:pathLst>
                <a:path extrusionOk="0" h="1515" w="9831">
                  <a:moveTo>
                    <a:pt x="5072" y="0"/>
                  </a:moveTo>
                  <a:cubicBezTo>
                    <a:pt x="5011" y="0"/>
                    <a:pt x="4949" y="1"/>
                    <a:pt x="4888" y="2"/>
                  </a:cubicBezTo>
                  <a:cubicBezTo>
                    <a:pt x="3449" y="31"/>
                    <a:pt x="2181" y="401"/>
                    <a:pt x="1327" y="779"/>
                  </a:cubicBezTo>
                  <a:cubicBezTo>
                    <a:pt x="988" y="926"/>
                    <a:pt x="658" y="1094"/>
                    <a:pt x="341" y="1284"/>
                  </a:cubicBezTo>
                  <a:cubicBezTo>
                    <a:pt x="118" y="1420"/>
                    <a:pt x="0" y="1504"/>
                    <a:pt x="6" y="1513"/>
                  </a:cubicBezTo>
                  <a:cubicBezTo>
                    <a:pt x="7" y="1514"/>
                    <a:pt x="8" y="1514"/>
                    <a:pt x="9" y="1514"/>
                  </a:cubicBezTo>
                  <a:cubicBezTo>
                    <a:pt x="31" y="1514"/>
                    <a:pt x="157" y="1448"/>
                    <a:pt x="372" y="1337"/>
                  </a:cubicBezTo>
                  <a:cubicBezTo>
                    <a:pt x="601" y="1218"/>
                    <a:pt x="941" y="1053"/>
                    <a:pt x="1370" y="882"/>
                  </a:cubicBezTo>
                  <a:cubicBezTo>
                    <a:pt x="2225" y="535"/>
                    <a:pt x="3479" y="189"/>
                    <a:pt x="4891" y="158"/>
                  </a:cubicBezTo>
                  <a:cubicBezTo>
                    <a:pt x="4956" y="157"/>
                    <a:pt x="5020" y="156"/>
                    <a:pt x="5085" y="156"/>
                  </a:cubicBezTo>
                  <a:cubicBezTo>
                    <a:pt x="6418" y="156"/>
                    <a:pt x="7607" y="437"/>
                    <a:pt x="8437" y="735"/>
                  </a:cubicBezTo>
                  <a:cubicBezTo>
                    <a:pt x="8873" y="889"/>
                    <a:pt x="9218" y="1039"/>
                    <a:pt x="9454" y="1148"/>
                  </a:cubicBezTo>
                  <a:cubicBezTo>
                    <a:pt x="9672" y="1250"/>
                    <a:pt x="9800" y="1311"/>
                    <a:pt x="9822" y="1311"/>
                  </a:cubicBezTo>
                  <a:cubicBezTo>
                    <a:pt x="9824" y="1311"/>
                    <a:pt x="9825" y="1311"/>
                    <a:pt x="9826" y="1310"/>
                  </a:cubicBezTo>
                  <a:cubicBezTo>
                    <a:pt x="9830" y="1302"/>
                    <a:pt x="9709" y="1221"/>
                    <a:pt x="9481" y="1094"/>
                  </a:cubicBezTo>
                  <a:cubicBezTo>
                    <a:pt x="9157" y="917"/>
                    <a:pt x="8821" y="762"/>
                    <a:pt x="8477" y="631"/>
                  </a:cubicBezTo>
                  <a:cubicBezTo>
                    <a:pt x="7644" y="304"/>
                    <a:pt x="6434" y="0"/>
                    <a:pt x="507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140"/>
            <p:cNvSpPr/>
            <p:nvPr/>
          </p:nvSpPr>
          <p:spPr>
            <a:xfrm>
              <a:off x="3651250" y="2096100"/>
              <a:ext cx="245825" cy="37875"/>
            </a:xfrm>
            <a:custGeom>
              <a:rect b="b" l="l" r="r" t="t"/>
              <a:pathLst>
                <a:path extrusionOk="0" h="1515" w="9833">
                  <a:moveTo>
                    <a:pt x="5072" y="0"/>
                  </a:moveTo>
                  <a:cubicBezTo>
                    <a:pt x="5011" y="0"/>
                    <a:pt x="4950" y="1"/>
                    <a:pt x="4888" y="2"/>
                  </a:cubicBezTo>
                  <a:cubicBezTo>
                    <a:pt x="3449" y="31"/>
                    <a:pt x="2181" y="401"/>
                    <a:pt x="1326" y="779"/>
                  </a:cubicBezTo>
                  <a:cubicBezTo>
                    <a:pt x="987" y="926"/>
                    <a:pt x="658" y="1094"/>
                    <a:pt x="342" y="1284"/>
                  </a:cubicBezTo>
                  <a:cubicBezTo>
                    <a:pt x="118" y="1420"/>
                    <a:pt x="0" y="1504"/>
                    <a:pt x="7" y="1513"/>
                  </a:cubicBezTo>
                  <a:cubicBezTo>
                    <a:pt x="7" y="1514"/>
                    <a:pt x="8" y="1514"/>
                    <a:pt x="10" y="1514"/>
                  </a:cubicBezTo>
                  <a:cubicBezTo>
                    <a:pt x="31" y="1514"/>
                    <a:pt x="156" y="1448"/>
                    <a:pt x="371" y="1337"/>
                  </a:cubicBezTo>
                  <a:cubicBezTo>
                    <a:pt x="601" y="1218"/>
                    <a:pt x="939" y="1053"/>
                    <a:pt x="1369" y="882"/>
                  </a:cubicBezTo>
                  <a:cubicBezTo>
                    <a:pt x="2226" y="534"/>
                    <a:pt x="3478" y="189"/>
                    <a:pt x="4891" y="158"/>
                  </a:cubicBezTo>
                  <a:cubicBezTo>
                    <a:pt x="4956" y="157"/>
                    <a:pt x="5021" y="156"/>
                    <a:pt x="5085" y="156"/>
                  </a:cubicBezTo>
                  <a:cubicBezTo>
                    <a:pt x="6420" y="156"/>
                    <a:pt x="7609" y="437"/>
                    <a:pt x="8437" y="735"/>
                  </a:cubicBezTo>
                  <a:cubicBezTo>
                    <a:pt x="8875" y="889"/>
                    <a:pt x="9219" y="1039"/>
                    <a:pt x="9454" y="1148"/>
                  </a:cubicBezTo>
                  <a:cubicBezTo>
                    <a:pt x="9673" y="1250"/>
                    <a:pt x="9800" y="1311"/>
                    <a:pt x="9823" y="1311"/>
                  </a:cubicBezTo>
                  <a:cubicBezTo>
                    <a:pt x="9824" y="1311"/>
                    <a:pt x="9826" y="1311"/>
                    <a:pt x="9826" y="1310"/>
                  </a:cubicBezTo>
                  <a:cubicBezTo>
                    <a:pt x="9832" y="1301"/>
                    <a:pt x="9711" y="1221"/>
                    <a:pt x="9482" y="1094"/>
                  </a:cubicBezTo>
                  <a:cubicBezTo>
                    <a:pt x="9158" y="917"/>
                    <a:pt x="8821" y="762"/>
                    <a:pt x="8476" y="631"/>
                  </a:cubicBezTo>
                  <a:cubicBezTo>
                    <a:pt x="7644" y="304"/>
                    <a:pt x="6435" y="0"/>
                    <a:pt x="507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140"/>
            <p:cNvSpPr/>
            <p:nvPr/>
          </p:nvSpPr>
          <p:spPr>
            <a:xfrm>
              <a:off x="3495025" y="1399750"/>
              <a:ext cx="211950" cy="413600"/>
            </a:xfrm>
            <a:custGeom>
              <a:rect b="b" l="l" r="r" t="t"/>
              <a:pathLst>
                <a:path extrusionOk="0" h="16544" w="8478">
                  <a:moveTo>
                    <a:pt x="7521" y="0"/>
                  </a:moveTo>
                  <a:cubicBezTo>
                    <a:pt x="7475" y="0"/>
                    <a:pt x="7427" y="2"/>
                    <a:pt x="7377" y="4"/>
                  </a:cubicBezTo>
                  <a:cubicBezTo>
                    <a:pt x="6803" y="28"/>
                    <a:pt x="6000" y="233"/>
                    <a:pt x="5092" y="698"/>
                  </a:cubicBezTo>
                  <a:cubicBezTo>
                    <a:pt x="4183" y="1160"/>
                    <a:pt x="3191" y="1911"/>
                    <a:pt x="2313" y="2972"/>
                  </a:cubicBezTo>
                  <a:cubicBezTo>
                    <a:pt x="1437" y="4029"/>
                    <a:pt x="698" y="5416"/>
                    <a:pt x="340" y="7008"/>
                  </a:cubicBezTo>
                  <a:cubicBezTo>
                    <a:pt x="1" y="8604"/>
                    <a:pt x="91" y="10172"/>
                    <a:pt x="446" y="11498"/>
                  </a:cubicBezTo>
                  <a:cubicBezTo>
                    <a:pt x="799" y="12828"/>
                    <a:pt x="1389" y="13926"/>
                    <a:pt x="2020" y="14726"/>
                  </a:cubicBezTo>
                  <a:cubicBezTo>
                    <a:pt x="2651" y="15527"/>
                    <a:pt x="3293" y="16047"/>
                    <a:pt x="3804" y="16310"/>
                  </a:cubicBezTo>
                  <a:cubicBezTo>
                    <a:pt x="4110" y="16469"/>
                    <a:pt x="4360" y="16543"/>
                    <a:pt x="4541" y="16543"/>
                  </a:cubicBezTo>
                  <a:cubicBezTo>
                    <a:pt x="4662" y="16543"/>
                    <a:pt x="4753" y="16510"/>
                    <a:pt x="4809" y="16446"/>
                  </a:cubicBezTo>
                  <a:cubicBezTo>
                    <a:pt x="5113" y="16104"/>
                    <a:pt x="4498" y="15146"/>
                    <a:pt x="3946" y="13619"/>
                  </a:cubicBezTo>
                  <a:cubicBezTo>
                    <a:pt x="3624" y="12747"/>
                    <a:pt x="3400" y="11843"/>
                    <a:pt x="3284" y="10923"/>
                  </a:cubicBezTo>
                  <a:cubicBezTo>
                    <a:pt x="2983" y="8746"/>
                    <a:pt x="3468" y="6534"/>
                    <a:pt x="4651" y="4682"/>
                  </a:cubicBezTo>
                  <a:cubicBezTo>
                    <a:pt x="5142" y="3894"/>
                    <a:pt x="5722" y="3165"/>
                    <a:pt x="6379" y="2510"/>
                  </a:cubicBezTo>
                  <a:cubicBezTo>
                    <a:pt x="7520" y="1351"/>
                    <a:pt x="8478" y="739"/>
                    <a:pt x="8346" y="300"/>
                  </a:cubicBezTo>
                  <a:cubicBezTo>
                    <a:pt x="8290" y="115"/>
                    <a:pt x="8005" y="0"/>
                    <a:pt x="752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140"/>
            <p:cNvSpPr/>
            <p:nvPr/>
          </p:nvSpPr>
          <p:spPr>
            <a:xfrm>
              <a:off x="3625550" y="1861850"/>
              <a:ext cx="72150" cy="78575"/>
            </a:xfrm>
            <a:custGeom>
              <a:rect b="b" l="l" r="r" t="t"/>
              <a:pathLst>
                <a:path extrusionOk="0" h="3143" w="2886">
                  <a:moveTo>
                    <a:pt x="1446" y="1"/>
                  </a:moveTo>
                  <a:cubicBezTo>
                    <a:pt x="664" y="1"/>
                    <a:pt x="24" y="691"/>
                    <a:pt x="12" y="1552"/>
                  </a:cubicBezTo>
                  <a:cubicBezTo>
                    <a:pt x="1" y="2420"/>
                    <a:pt x="632" y="3131"/>
                    <a:pt x="1423" y="3142"/>
                  </a:cubicBezTo>
                  <a:cubicBezTo>
                    <a:pt x="1429" y="3142"/>
                    <a:pt x="1435" y="3142"/>
                    <a:pt x="1441" y="3142"/>
                  </a:cubicBezTo>
                  <a:cubicBezTo>
                    <a:pt x="2222" y="3142"/>
                    <a:pt x="2862" y="2452"/>
                    <a:pt x="2874" y="1590"/>
                  </a:cubicBezTo>
                  <a:cubicBezTo>
                    <a:pt x="2885" y="723"/>
                    <a:pt x="2255" y="10"/>
                    <a:pt x="1464" y="1"/>
                  </a:cubicBezTo>
                  <a:cubicBezTo>
                    <a:pt x="1458" y="1"/>
                    <a:pt x="1452" y="1"/>
                    <a:pt x="144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140"/>
            <p:cNvSpPr/>
            <p:nvPr/>
          </p:nvSpPr>
          <p:spPr>
            <a:xfrm>
              <a:off x="3303950" y="1305075"/>
              <a:ext cx="144400" cy="108250"/>
            </a:xfrm>
            <a:custGeom>
              <a:rect b="b" l="l" r="r" t="t"/>
              <a:pathLst>
                <a:path extrusionOk="0" h="4330" w="5776">
                  <a:moveTo>
                    <a:pt x="29" y="0"/>
                  </a:moveTo>
                  <a:cubicBezTo>
                    <a:pt x="28" y="0"/>
                    <a:pt x="27" y="1"/>
                    <a:pt x="27" y="1"/>
                  </a:cubicBezTo>
                  <a:cubicBezTo>
                    <a:pt x="1" y="36"/>
                    <a:pt x="1261" y="1033"/>
                    <a:pt x="2840" y="2228"/>
                  </a:cubicBezTo>
                  <a:cubicBezTo>
                    <a:pt x="4393" y="3401"/>
                    <a:pt x="5678" y="4330"/>
                    <a:pt x="5747" y="4330"/>
                  </a:cubicBezTo>
                  <a:cubicBezTo>
                    <a:pt x="5748" y="4330"/>
                    <a:pt x="5749" y="4330"/>
                    <a:pt x="5749" y="4329"/>
                  </a:cubicBezTo>
                  <a:cubicBezTo>
                    <a:pt x="5775" y="4295"/>
                    <a:pt x="4515" y="3298"/>
                    <a:pt x="2935" y="2102"/>
                  </a:cubicBezTo>
                  <a:cubicBezTo>
                    <a:pt x="1383" y="928"/>
                    <a:pt x="100" y="0"/>
                    <a:pt x="2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140"/>
            <p:cNvSpPr/>
            <p:nvPr/>
          </p:nvSpPr>
          <p:spPr>
            <a:xfrm>
              <a:off x="3442700" y="1270175"/>
              <a:ext cx="59575" cy="71900"/>
            </a:xfrm>
            <a:custGeom>
              <a:rect b="b" l="l" r="r" t="t"/>
              <a:pathLst>
                <a:path extrusionOk="0" h="2876" w="2383">
                  <a:moveTo>
                    <a:pt x="38" y="0"/>
                  </a:moveTo>
                  <a:cubicBezTo>
                    <a:pt x="37" y="0"/>
                    <a:pt x="36" y="0"/>
                    <a:pt x="35" y="1"/>
                  </a:cubicBezTo>
                  <a:cubicBezTo>
                    <a:pt x="0" y="27"/>
                    <a:pt x="493" y="694"/>
                    <a:pt x="1130" y="1487"/>
                  </a:cubicBezTo>
                  <a:cubicBezTo>
                    <a:pt x="1756" y="2263"/>
                    <a:pt x="2292" y="2875"/>
                    <a:pt x="2346" y="2875"/>
                  </a:cubicBezTo>
                  <a:cubicBezTo>
                    <a:pt x="2348" y="2875"/>
                    <a:pt x="2349" y="2875"/>
                    <a:pt x="2349" y="2874"/>
                  </a:cubicBezTo>
                  <a:cubicBezTo>
                    <a:pt x="2383" y="2847"/>
                    <a:pt x="1892" y="2182"/>
                    <a:pt x="1253" y="1388"/>
                  </a:cubicBezTo>
                  <a:cubicBezTo>
                    <a:pt x="627" y="611"/>
                    <a:pt x="92" y="0"/>
                    <a:pt x="3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140"/>
            <p:cNvSpPr/>
            <p:nvPr/>
          </p:nvSpPr>
          <p:spPr>
            <a:xfrm>
              <a:off x="3563050" y="1162950"/>
              <a:ext cx="56450" cy="162700"/>
            </a:xfrm>
            <a:custGeom>
              <a:rect b="b" l="l" r="r" t="t"/>
              <a:pathLst>
                <a:path extrusionOk="0" h="6508" w="2258">
                  <a:moveTo>
                    <a:pt x="42" y="0"/>
                  </a:moveTo>
                  <a:cubicBezTo>
                    <a:pt x="42" y="0"/>
                    <a:pt x="42" y="0"/>
                    <a:pt x="42" y="0"/>
                  </a:cubicBezTo>
                  <a:cubicBezTo>
                    <a:pt x="0" y="14"/>
                    <a:pt x="455" y="1482"/>
                    <a:pt x="1056" y="3279"/>
                  </a:cubicBezTo>
                  <a:cubicBezTo>
                    <a:pt x="1652" y="5067"/>
                    <a:pt x="2172" y="6507"/>
                    <a:pt x="2217" y="6507"/>
                  </a:cubicBezTo>
                  <a:cubicBezTo>
                    <a:pt x="2217" y="6507"/>
                    <a:pt x="2218" y="6507"/>
                    <a:pt x="2218" y="6507"/>
                  </a:cubicBezTo>
                  <a:cubicBezTo>
                    <a:pt x="2258" y="6494"/>
                    <a:pt x="1805" y="5026"/>
                    <a:pt x="1204" y="3229"/>
                  </a:cubicBezTo>
                  <a:cubicBezTo>
                    <a:pt x="606" y="1440"/>
                    <a:pt x="88" y="0"/>
                    <a:pt x="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140"/>
            <p:cNvSpPr/>
            <p:nvPr/>
          </p:nvSpPr>
          <p:spPr>
            <a:xfrm>
              <a:off x="3749800" y="1212275"/>
              <a:ext cx="13600" cy="82325"/>
            </a:xfrm>
            <a:custGeom>
              <a:rect b="b" l="l" r="r" t="t"/>
              <a:pathLst>
                <a:path extrusionOk="0" h="3293" w="544">
                  <a:moveTo>
                    <a:pt x="44" y="0"/>
                  </a:moveTo>
                  <a:cubicBezTo>
                    <a:pt x="44" y="0"/>
                    <a:pt x="44" y="0"/>
                    <a:pt x="44" y="0"/>
                  </a:cubicBezTo>
                  <a:cubicBezTo>
                    <a:pt x="1" y="6"/>
                    <a:pt x="70" y="749"/>
                    <a:pt x="195" y="1658"/>
                  </a:cubicBezTo>
                  <a:cubicBezTo>
                    <a:pt x="320" y="2562"/>
                    <a:pt x="457" y="3293"/>
                    <a:pt x="500" y="3293"/>
                  </a:cubicBezTo>
                  <a:cubicBezTo>
                    <a:pt x="501" y="3293"/>
                    <a:pt x="501" y="3293"/>
                    <a:pt x="501" y="3293"/>
                  </a:cubicBezTo>
                  <a:cubicBezTo>
                    <a:pt x="544" y="3286"/>
                    <a:pt x="477" y="2545"/>
                    <a:pt x="350" y="1636"/>
                  </a:cubicBezTo>
                  <a:cubicBezTo>
                    <a:pt x="225" y="730"/>
                    <a:pt x="88" y="0"/>
                    <a:pt x="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140"/>
            <p:cNvSpPr/>
            <p:nvPr/>
          </p:nvSpPr>
          <p:spPr>
            <a:xfrm>
              <a:off x="3902275" y="1153425"/>
              <a:ext cx="54575" cy="189875"/>
            </a:xfrm>
            <a:custGeom>
              <a:rect b="b" l="l" r="r" t="t"/>
              <a:pathLst>
                <a:path extrusionOk="0" h="7595" w="2183">
                  <a:moveTo>
                    <a:pt x="2141" y="1"/>
                  </a:moveTo>
                  <a:cubicBezTo>
                    <a:pt x="2096" y="1"/>
                    <a:pt x="1594" y="1686"/>
                    <a:pt x="1016" y="3776"/>
                  </a:cubicBezTo>
                  <a:cubicBezTo>
                    <a:pt x="437" y="5874"/>
                    <a:pt x="1" y="7583"/>
                    <a:pt x="42" y="7595"/>
                  </a:cubicBezTo>
                  <a:cubicBezTo>
                    <a:pt x="42" y="7595"/>
                    <a:pt x="42" y="7595"/>
                    <a:pt x="42" y="7595"/>
                  </a:cubicBezTo>
                  <a:cubicBezTo>
                    <a:pt x="88" y="7595"/>
                    <a:pt x="590" y="5909"/>
                    <a:pt x="1167" y="3819"/>
                  </a:cubicBezTo>
                  <a:cubicBezTo>
                    <a:pt x="1747" y="1721"/>
                    <a:pt x="2183" y="13"/>
                    <a:pt x="2142" y="1"/>
                  </a:cubicBezTo>
                  <a:cubicBezTo>
                    <a:pt x="2142" y="1"/>
                    <a:pt x="2141" y="1"/>
                    <a:pt x="214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140"/>
            <p:cNvSpPr/>
            <p:nvPr/>
          </p:nvSpPr>
          <p:spPr>
            <a:xfrm>
              <a:off x="4021325" y="1324275"/>
              <a:ext cx="52900" cy="77775"/>
            </a:xfrm>
            <a:custGeom>
              <a:rect b="b" l="l" r="r" t="t"/>
              <a:pathLst>
                <a:path extrusionOk="0" h="3111" w="2116">
                  <a:moveTo>
                    <a:pt x="2077" y="0"/>
                  </a:moveTo>
                  <a:cubicBezTo>
                    <a:pt x="2028" y="0"/>
                    <a:pt x="1548" y="668"/>
                    <a:pt x="993" y="1512"/>
                  </a:cubicBezTo>
                  <a:cubicBezTo>
                    <a:pt x="429" y="2371"/>
                    <a:pt x="1" y="3085"/>
                    <a:pt x="38" y="3110"/>
                  </a:cubicBezTo>
                  <a:cubicBezTo>
                    <a:pt x="38" y="3110"/>
                    <a:pt x="39" y="3110"/>
                    <a:pt x="40" y="3110"/>
                  </a:cubicBezTo>
                  <a:cubicBezTo>
                    <a:pt x="91" y="3110"/>
                    <a:pt x="569" y="2442"/>
                    <a:pt x="1123" y="1599"/>
                  </a:cubicBezTo>
                  <a:cubicBezTo>
                    <a:pt x="1688" y="739"/>
                    <a:pt x="2116" y="25"/>
                    <a:pt x="2079" y="1"/>
                  </a:cubicBezTo>
                  <a:cubicBezTo>
                    <a:pt x="2079" y="0"/>
                    <a:pt x="2078" y="0"/>
                    <a:pt x="20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140"/>
            <p:cNvSpPr/>
            <p:nvPr/>
          </p:nvSpPr>
          <p:spPr>
            <a:xfrm>
              <a:off x="4060025" y="1377400"/>
              <a:ext cx="151200" cy="108225"/>
            </a:xfrm>
            <a:custGeom>
              <a:rect b="b" l="l" r="r" t="t"/>
              <a:pathLst>
                <a:path extrusionOk="0" h="4329" w="6048">
                  <a:moveTo>
                    <a:pt x="6019" y="1"/>
                  </a:moveTo>
                  <a:cubicBezTo>
                    <a:pt x="5949" y="1"/>
                    <a:pt x="4605" y="928"/>
                    <a:pt x="2978" y="2101"/>
                  </a:cubicBezTo>
                  <a:cubicBezTo>
                    <a:pt x="1322" y="3296"/>
                    <a:pt x="0" y="4293"/>
                    <a:pt x="26" y="4328"/>
                  </a:cubicBezTo>
                  <a:cubicBezTo>
                    <a:pt x="27" y="4328"/>
                    <a:pt x="28" y="4329"/>
                    <a:pt x="29" y="4329"/>
                  </a:cubicBezTo>
                  <a:cubicBezTo>
                    <a:pt x="100" y="4329"/>
                    <a:pt x="1445" y="3401"/>
                    <a:pt x="3070" y="2228"/>
                  </a:cubicBezTo>
                  <a:cubicBezTo>
                    <a:pt x="4726" y="1034"/>
                    <a:pt x="6047" y="37"/>
                    <a:pt x="6021" y="2"/>
                  </a:cubicBezTo>
                  <a:cubicBezTo>
                    <a:pt x="6021" y="1"/>
                    <a:pt x="6020" y="1"/>
                    <a:pt x="601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31" name="Google Shape;2331;p140"/>
          <p:cNvSpPr txBox="1"/>
          <p:nvPr/>
        </p:nvSpPr>
        <p:spPr>
          <a:xfrm>
            <a:off x="768900" y="1313850"/>
            <a:ext cx="7686900" cy="1970700"/>
          </a:xfrm>
          <a:prstGeom prst="rect">
            <a:avLst/>
          </a:prstGeom>
          <a:noFill/>
          <a:ln>
            <a:noFill/>
          </a:ln>
        </p:spPr>
        <p:txBody>
          <a:bodyPr anchorCtr="0" anchor="t" bIns="91425" lIns="91425" spcFirstLastPara="1" rIns="91425" wrap="square" tIns="91425">
            <a:noAutofit/>
          </a:bodyPr>
          <a:lstStyle/>
          <a:p>
            <a:pPr indent="-355600" lvl="0" marL="457200" rtl="0" algn="l">
              <a:lnSpc>
                <a:spcPct val="150000"/>
              </a:lnSpc>
              <a:spcBef>
                <a:spcPts val="0"/>
              </a:spcBef>
              <a:spcAft>
                <a:spcPts val="0"/>
              </a:spcAft>
              <a:buSzPts val="2000"/>
              <a:buFont typeface="Abel"/>
              <a:buChar char="●"/>
            </a:pPr>
            <a:r>
              <a:rPr lang="en" sz="2000" u="sng">
                <a:solidFill>
                  <a:schemeClr val="hlink"/>
                </a:solidFill>
                <a:latin typeface="Abel"/>
                <a:ea typeface="Abel"/>
                <a:cs typeface="Abel"/>
                <a:sym typeface="Abel"/>
                <a:hlinkClick r:id="rId3"/>
              </a:rPr>
              <a:t>https://thesanfordschool.asu.edu/hopeanalytics</a:t>
            </a:r>
            <a:endParaRPr sz="2000">
              <a:latin typeface="Abel"/>
              <a:ea typeface="Abel"/>
              <a:cs typeface="Abel"/>
              <a:sym typeface="Abel"/>
            </a:endParaRPr>
          </a:p>
          <a:p>
            <a:pPr indent="-355600" lvl="0" marL="457200" rtl="0" algn="l">
              <a:lnSpc>
                <a:spcPct val="150000"/>
              </a:lnSpc>
              <a:spcBef>
                <a:spcPts val="0"/>
              </a:spcBef>
              <a:spcAft>
                <a:spcPts val="0"/>
              </a:spcAft>
              <a:buSzPts val="2000"/>
              <a:buFont typeface="Abel"/>
              <a:buChar char="●"/>
            </a:pPr>
            <a:r>
              <a:rPr lang="en" sz="2000" u="sng">
                <a:solidFill>
                  <a:schemeClr val="hlink"/>
                </a:solidFill>
                <a:latin typeface="Abel"/>
                <a:ea typeface="Abel"/>
                <a:cs typeface="Abel"/>
                <a:sym typeface="Abel"/>
                <a:hlinkClick r:id="rId4"/>
              </a:rPr>
              <a:t>https://udlguidelines.cast.org/</a:t>
            </a:r>
            <a:endParaRPr sz="2000">
              <a:latin typeface="Abel"/>
              <a:ea typeface="Abel"/>
              <a:cs typeface="Abel"/>
              <a:sym typeface="Abel"/>
            </a:endParaRPr>
          </a:p>
          <a:p>
            <a:pPr indent="-355600" lvl="0" marL="457200" rtl="0" algn="l">
              <a:lnSpc>
                <a:spcPct val="150000"/>
              </a:lnSpc>
              <a:spcBef>
                <a:spcPts val="0"/>
              </a:spcBef>
              <a:spcAft>
                <a:spcPts val="0"/>
              </a:spcAft>
              <a:buSzPts val="2000"/>
              <a:buFont typeface="Abel"/>
              <a:buChar char="●"/>
            </a:pPr>
            <a:r>
              <a:rPr lang="en" sz="2000" u="sng">
                <a:solidFill>
                  <a:schemeClr val="hlink"/>
                </a:solidFill>
                <a:latin typeface="Abel"/>
                <a:ea typeface="Abel"/>
                <a:cs typeface="Abel"/>
                <a:sym typeface="Abel"/>
                <a:hlinkClick r:id="rId5"/>
              </a:rPr>
              <a:t>http://udloncampus.cast.org/home</a:t>
            </a:r>
            <a:r>
              <a:rPr lang="en" sz="2000">
                <a:latin typeface="Abel"/>
                <a:ea typeface="Abel"/>
                <a:cs typeface="Abel"/>
                <a:sym typeface="Abel"/>
              </a:rPr>
              <a:t> </a:t>
            </a:r>
            <a:endParaRPr sz="2000">
              <a:latin typeface="Abel"/>
              <a:ea typeface="Abel"/>
              <a:cs typeface="Abel"/>
              <a:sym typeface="Abel"/>
            </a:endParaRPr>
          </a:p>
          <a:p>
            <a:pPr indent="-355600" lvl="0" marL="457200" rtl="0" algn="l">
              <a:lnSpc>
                <a:spcPct val="150000"/>
              </a:lnSpc>
              <a:spcBef>
                <a:spcPts val="0"/>
              </a:spcBef>
              <a:spcAft>
                <a:spcPts val="0"/>
              </a:spcAft>
              <a:buSzPts val="2000"/>
              <a:buFont typeface="Abel"/>
              <a:buChar char="●"/>
            </a:pPr>
            <a:r>
              <a:rPr lang="en" sz="2000" u="sng">
                <a:solidFill>
                  <a:schemeClr val="hlink"/>
                </a:solidFill>
                <a:latin typeface="Abel"/>
                <a:ea typeface="Abel"/>
                <a:cs typeface="Abel"/>
                <a:sym typeface="Abel"/>
                <a:hlinkClick r:id="rId6"/>
              </a:rPr>
              <a:t>https://digitalpromise.org/2017/03/30/udl-adult-learners-guidelines-strategies/</a:t>
            </a:r>
            <a:r>
              <a:rPr lang="en" sz="2000">
                <a:latin typeface="Abel"/>
                <a:ea typeface="Abel"/>
                <a:cs typeface="Abel"/>
                <a:sym typeface="Abel"/>
              </a:rPr>
              <a:t> </a:t>
            </a:r>
            <a:endParaRPr sz="2000">
              <a:latin typeface="Abel"/>
              <a:ea typeface="Abel"/>
              <a:cs typeface="Abel"/>
              <a:sym typeface="Abel"/>
            </a:endParaRPr>
          </a:p>
          <a:p>
            <a:pPr indent="0" lvl="0" marL="457200" rtl="0" algn="l">
              <a:spcBef>
                <a:spcPts val="0"/>
              </a:spcBef>
              <a:spcAft>
                <a:spcPts val="0"/>
              </a:spcAft>
              <a:buNone/>
            </a:pPr>
            <a:r>
              <a:t/>
            </a:r>
            <a:endParaRPr sz="1700">
              <a:latin typeface="Righteous"/>
              <a:ea typeface="Righteous"/>
              <a:cs typeface="Righteous"/>
              <a:sym typeface="Righteou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5" name="Shape 2335"/>
        <p:cNvGrpSpPr/>
        <p:nvPr/>
      </p:nvGrpSpPr>
      <p:grpSpPr>
        <a:xfrm>
          <a:off x="0" y="0"/>
          <a:ext cx="0" cy="0"/>
          <a:chOff x="0" y="0"/>
          <a:chExt cx="0" cy="0"/>
        </a:xfrm>
      </p:grpSpPr>
      <p:sp>
        <p:nvSpPr>
          <p:cNvPr id="2336" name="Google Shape;2336;p141"/>
          <p:cNvSpPr txBox="1"/>
          <p:nvPr>
            <p:ph idx="2" type="title"/>
          </p:nvPr>
        </p:nvSpPr>
        <p:spPr>
          <a:xfrm>
            <a:off x="768900" y="403200"/>
            <a:ext cx="43833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References</a:t>
            </a:r>
            <a:endParaRPr/>
          </a:p>
        </p:txBody>
      </p:sp>
      <p:grpSp>
        <p:nvGrpSpPr>
          <p:cNvPr id="2337" name="Google Shape;2337;p141"/>
          <p:cNvGrpSpPr/>
          <p:nvPr/>
        </p:nvGrpSpPr>
        <p:grpSpPr>
          <a:xfrm>
            <a:off x="4572003" y="748887"/>
            <a:ext cx="4336464" cy="4165277"/>
            <a:chOff x="1082750" y="238125"/>
            <a:chExt cx="5453300" cy="5238025"/>
          </a:xfrm>
        </p:grpSpPr>
        <p:sp>
          <p:nvSpPr>
            <p:cNvPr id="2338" name="Google Shape;2338;p141"/>
            <p:cNvSpPr/>
            <p:nvPr/>
          </p:nvSpPr>
          <p:spPr>
            <a:xfrm>
              <a:off x="1082750" y="1762525"/>
              <a:ext cx="935825" cy="908150"/>
            </a:xfrm>
            <a:custGeom>
              <a:rect b="b" l="l" r="r" t="t"/>
              <a:pathLst>
                <a:path extrusionOk="0" h="36326" w="37433">
                  <a:moveTo>
                    <a:pt x="33752" y="1"/>
                  </a:moveTo>
                  <a:lnTo>
                    <a:pt x="0" y="3250"/>
                  </a:lnTo>
                  <a:lnTo>
                    <a:pt x="459" y="5791"/>
                  </a:lnTo>
                  <a:lnTo>
                    <a:pt x="1468" y="5433"/>
                  </a:lnTo>
                  <a:cubicBezTo>
                    <a:pt x="1492" y="5432"/>
                    <a:pt x="1515" y="5431"/>
                    <a:pt x="1538" y="5431"/>
                  </a:cubicBezTo>
                  <a:cubicBezTo>
                    <a:pt x="2155" y="5431"/>
                    <a:pt x="2436" y="5853"/>
                    <a:pt x="2526" y="6489"/>
                  </a:cubicBezTo>
                  <a:cubicBezTo>
                    <a:pt x="2528" y="6503"/>
                    <a:pt x="2530" y="6518"/>
                    <a:pt x="2532" y="6532"/>
                  </a:cubicBezTo>
                  <a:cubicBezTo>
                    <a:pt x="2607" y="7201"/>
                    <a:pt x="2451" y="7826"/>
                    <a:pt x="1795" y="7967"/>
                  </a:cubicBezTo>
                  <a:lnTo>
                    <a:pt x="522" y="7890"/>
                  </a:lnTo>
                  <a:lnTo>
                    <a:pt x="780" y="10194"/>
                  </a:lnTo>
                  <a:cubicBezTo>
                    <a:pt x="780" y="10194"/>
                    <a:pt x="1173" y="10104"/>
                    <a:pt x="1637" y="10104"/>
                  </a:cubicBezTo>
                  <a:cubicBezTo>
                    <a:pt x="2281" y="10104"/>
                    <a:pt x="3063" y="10277"/>
                    <a:pt x="3123" y="11106"/>
                  </a:cubicBezTo>
                  <a:cubicBezTo>
                    <a:pt x="3123" y="11106"/>
                    <a:pt x="3036" y="12290"/>
                    <a:pt x="1316" y="12290"/>
                  </a:cubicBezTo>
                  <a:cubicBezTo>
                    <a:pt x="1221" y="12290"/>
                    <a:pt x="1120" y="12287"/>
                    <a:pt x="1015" y="12279"/>
                  </a:cubicBezTo>
                  <a:lnTo>
                    <a:pt x="1015" y="12279"/>
                  </a:lnTo>
                  <a:lnTo>
                    <a:pt x="1231" y="14200"/>
                  </a:lnTo>
                  <a:cubicBezTo>
                    <a:pt x="1231" y="14200"/>
                    <a:pt x="1689" y="14075"/>
                    <a:pt x="2202" y="14075"/>
                  </a:cubicBezTo>
                  <a:cubicBezTo>
                    <a:pt x="2823" y="14075"/>
                    <a:pt x="3524" y="14258"/>
                    <a:pt x="3592" y="15066"/>
                  </a:cubicBezTo>
                  <a:cubicBezTo>
                    <a:pt x="3697" y="16319"/>
                    <a:pt x="2396" y="16411"/>
                    <a:pt x="1483" y="16449"/>
                  </a:cubicBezTo>
                  <a:lnTo>
                    <a:pt x="1711" y="18477"/>
                  </a:lnTo>
                  <a:cubicBezTo>
                    <a:pt x="1711" y="18477"/>
                    <a:pt x="2028" y="18411"/>
                    <a:pt x="2421" y="18411"/>
                  </a:cubicBezTo>
                  <a:cubicBezTo>
                    <a:pt x="3070" y="18411"/>
                    <a:pt x="3925" y="18589"/>
                    <a:pt x="3907" y="19530"/>
                  </a:cubicBezTo>
                  <a:cubicBezTo>
                    <a:pt x="3884" y="20631"/>
                    <a:pt x="2867" y="20780"/>
                    <a:pt x="2315" y="20780"/>
                  </a:cubicBezTo>
                  <a:cubicBezTo>
                    <a:pt x="2109" y="20780"/>
                    <a:pt x="1968" y="20759"/>
                    <a:pt x="1968" y="20759"/>
                  </a:cubicBezTo>
                  <a:lnTo>
                    <a:pt x="1968" y="20759"/>
                  </a:lnTo>
                  <a:lnTo>
                    <a:pt x="2258" y="23341"/>
                  </a:lnTo>
                  <a:cubicBezTo>
                    <a:pt x="2258" y="23341"/>
                    <a:pt x="2858" y="23078"/>
                    <a:pt x="3436" y="23078"/>
                  </a:cubicBezTo>
                  <a:cubicBezTo>
                    <a:pt x="3930" y="23078"/>
                    <a:pt x="4409" y="23270"/>
                    <a:pt x="4489" y="23978"/>
                  </a:cubicBezTo>
                  <a:cubicBezTo>
                    <a:pt x="4616" y="25104"/>
                    <a:pt x="3763" y="25345"/>
                    <a:pt x="3088" y="25345"/>
                  </a:cubicBezTo>
                  <a:cubicBezTo>
                    <a:pt x="2841" y="25345"/>
                    <a:pt x="2618" y="25313"/>
                    <a:pt x="2476" y="25280"/>
                  </a:cubicBezTo>
                  <a:lnTo>
                    <a:pt x="2476" y="25280"/>
                  </a:lnTo>
                  <a:lnTo>
                    <a:pt x="2695" y="27243"/>
                  </a:lnTo>
                  <a:cubicBezTo>
                    <a:pt x="2695" y="27243"/>
                    <a:pt x="3172" y="27039"/>
                    <a:pt x="3682" y="27039"/>
                  </a:cubicBezTo>
                  <a:cubicBezTo>
                    <a:pt x="4242" y="27039"/>
                    <a:pt x="4842" y="27286"/>
                    <a:pt x="4893" y="28321"/>
                  </a:cubicBezTo>
                  <a:cubicBezTo>
                    <a:pt x="4934" y="29138"/>
                    <a:pt x="4330" y="29321"/>
                    <a:pt x="3779" y="29321"/>
                  </a:cubicBezTo>
                  <a:cubicBezTo>
                    <a:pt x="3330" y="29321"/>
                    <a:pt x="2916" y="29199"/>
                    <a:pt x="2916" y="29199"/>
                  </a:cubicBezTo>
                  <a:lnTo>
                    <a:pt x="2916" y="29199"/>
                  </a:lnTo>
                  <a:lnTo>
                    <a:pt x="3222" y="31930"/>
                  </a:lnTo>
                  <a:cubicBezTo>
                    <a:pt x="3222" y="31930"/>
                    <a:pt x="3833" y="31669"/>
                    <a:pt x="4416" y="31669"/>
                  </a:cubicBezTo>
                  <a:cubicBezTo>
                    <a:pt x="4904" y="31669"/>
                    <a:pt x="5373" y="31852"/>
                    <a:pt x="5449" y="32522"/>
                  </a:cubicBezTo>
                  <a:cubicBezTo>
                    <a:pt x="5535" y="33290"/>
                    <a:pt x="4880" y="33764"/>
                    <a:pt x="4170" y="33764"/>
                  </a:cubicBezTo>
                  <a:cubicBezTo>
                    <a:pt x="3912" y="33764"/>
                    <a:pt x="3646" y="33702"/>
                    <a:pt x="3407" y="33567"/>
                  </a:cubicBezTo>
                  <a:lnTo>
                    <a:pt x="3407" y="33567"/>
                  </a:lnTo>
                  <a:lnTo>
                    <a:pt x="3716" y="36326"/>
                  </a:lnTo>
                  <a:lnTo>
                    <a:pt x="37432" y="32751"/>
                  </a:lnTo>
                  <a:lnTo>
                    <a:pt x="3375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141"/>
            <p:cNvSpPr/>
            <p:nvPr/>
          </p:nvSpPr>
          <p:spPr>
            <a:xfrm>
              <a:off x="1302925" y="1703000"/>
              <a:ext cx="510375" cy="156700"/>
            </a:xfrm>
            <a:custGeom>
              <a:rect b="b" l="l" r="r" t="t"/>
              <a:pathLst>
                <a:path extrusionOk="0" h="6268" w="20415">
                  <a:moveTo>
                    <a:pt x="20213" y="0"/>
                  </a:moveTo>
                  <a:lnTo>
                    <a:pt x="0" y="734"/>
                  </a:lnTo>
                  <a:lnTo>
                    <a:pt x="201" y="6268"/>
                  </a:lnTo>
                  <a:lnTo>
                    <a:pt x="20414" y="5533"/>
                  </a:lnTo>
                  <a:lnTo>
                    <a:pt x="20213"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141"/>
            <p:cNvSpPr/>
            <p:nvPr/>
          </p:nvSpPr>
          <p:spPr>
            <a:xfrm>
              <a:off x="1293125" y="1977500"/>
              <a:ext cx="530125" cy="33500"/>
            </a:xfrm>
            <a:custGeom>
              <a:rect b="b" l="l" r="r" t="t"/>
              <a:pathLst>
                <a:path extrusionOk="0" h="1340" w="21205">
                  <a:moveTo>
                    <a:pt x="20993" y="0"/>
                  </a:moveTo>
                  <a:cubicBezTo>
                    <a:pt x="20851" y="0"/>
                    <a:pt x="20640" y="4"/>
                    <a:pt x="20366" y="13"/>
                  </a:cubicBezTo>
                  <a:lnTo>
                    <a:pt x="18091" y="111"/>
                  </a:lnTo>
                  <a:cubicBezTo>
                    <a:pt x="16172" y="207"/>
                    <a:pt x="13522" y="356"/>
                    <a:pt x="10594" y="537"/>
                  </a:cubicBezTo>
                  <a:cubicBezTo>
                    <a:pt x="7667" y="718"/>
                    <a:pt x="5017" y="897"/>
                    <a:pt x="3100" y="1040"/>
                  </a:cubicBezTo>
                  <a:lnTo>
                    <a:pt x="832" y="1223"/>
                  </a:lnTo>
                  <a:cubicBezTo>
                    <a:pt x="297" y="1272"/>
                    <a:pt x="0" y="1308"/>
                    <a:pt x="2" y="1326"/>
                  </a:cubicBezTo>
                  <a:cubicBezTo>
                    <a:pt x="2" y="1335"/>
                    <a:pt x="77" y="1339"/>
                    <a:pt x="219" y="1339"/>
                  </a:cubicBezTo>
                  <a:cubicBezTo>
                    <a:pt x="360" y="1339"/>
                    <a:pt x="569" y="1335"/>
                    <a:pt x="838" y="1326"/>
                  </a:cubicBezTo>
                  <a:lnTo>
                    <a:pt x="3112" y="1227"/>
                  </a:lnTo>
                  <a:cubicBezTo>
                    <a:pt x="5031" y="1132"/>
                    <a:pt x="7685" y="982"/>
                    <a:pt x="10610" y="801"/>
                  </a:cubicBezTo>
                  <a:cubicBezTo>
                    <a:pt x="13537" y="621"/>
                    <a:pt x="16186" y="442"/>
                    <a:pt x="18103" y="299"/>
                  </a:cubicBezTo>
                  <a:lnTo>
                    <a:pt x="20373" y="116"/>
                  </a:lnTo>
                  <a:cubicBezTo>
                    <a:pt x="20908" y="67"/>
                    <a:pt x="21204" y="31"/>
                    <a:pt x="21203" y="13"/>
                  </a:cubicBezTo>
                  <a:cubicBezTo>
                    <a:pt x="21202" y="4"/>
                    <a:pt x="21130" y="0"/>
                    <a:pt x="2099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141"/>
            <p:cNvSpPr/>
            <p:nvPr/>
          </p:nvSpPr>
          <p:spPr>
            <a:xfrm>
              <a:off x="1313325" y="2080125"/>
              <a:ext cx="530075" cy="33525"/>
            </a:xfrm>
            <a:custGeom>
              <a:rect b="b" l="l" r="r" t="t"/>
              <a:pathLst>
                <a:path extrusionOk="0" h="1341" w="21203">
                  <a:moveTo>
                    <a:pt x="20991" y="1"/>
                  </a:moveTo>
                  <a:cubicBezTo>
                    <a:pt x="20849" y="1"/>
                    <a:pt x="20637" y="5"/>
                    <a:pt x="20365" y="14"/>
                  </a:cubicBezTo>
                  <a:lnTo>
                    <a:pt x="18091" y="113"/>
                  </a:lnTo>
                  <a:cubicBezTo>
                    <a:pt x="16171" y="207"/>
                    <a:pt x="13522" y="357"/>
                    <a:pt x="10594" y="539"/>
                  </a:cubicBezTo>
                  <a:cubicBezTo>
                    <a:pt x="7666" y="720"/>
                    <a:pt x="5017" y="899"/>
                    <a:pt x="3100" y="1041"/>
                  </a:cubicBezTo>
                  <a:lnTo>
                    <a:pt x="831" y="1224"/>
                  </a:lnTo>
                  <a:cubicBezTo>
                    <a:pt x="295" y="1273"/>
                    <a:pt x="0" y="1308"/>
                    <a:pt x="1" y="1327"/>
                  </a:cubicBezTo>
                  <a:cubicBezTo>
                    <a:pt x="2" y="1336"/>
                    <a:pt x="74" y="1340"/>
                    <a:pt x="211" y="1340"/>
                  </a:cubicBezTo>
                  <a:cubicBezTo>
                    <a:pt x="353" y="1340"/>
                    <a:pt x="564" y="1335"/>
                    <a:pt x="837" y="1327"/>
                  </a:cubicBezTo>
                  <a:lnTo>
                    <a:pt x="3112" y="1228"/>
                  </a:lnTo>
                  <a:cubicBezTo>
                    <a:pt x="5031" y="1132"/>
                    <a:pt x="7683" y="984"/>
                    <a:pt x="10610" y="802"/>
                  </a:cubicBezTo>
                  <a:cubicBezTo>
                    <a:pt x="13537" y="621"/>
                    <a:pt x="16186" y="442"/>
                    <a:pt x="18103" y="299"/>
                  </a:cubicBezTo>
                  <a:lnTo>
                    <a:pt x="20372" y="117"/>
                  </a:lnTo>
                  <a:cubicBezTo>
                    <a:pt x="20907" y="68"/>
                    <a:pt x="21203" y="33"/>
                    <a:pt x="21202" y="14"/>
                  </a:cubicBezTo>
                  <a:cubicBezTo>
                    <a:pt x="21201" y="5"/>
                    <a:pt x="21128" y="1"/>
                    <a:pt x="209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141"/>
            <p:cNvSpPr/>
            <p:nvPr/>
          </p:nvSpPr>
          <p:spPr>
            <a:xfrm>
              <a:off x="1320625" y="2185550"/>
              <a:ext cx="530100" cy="33475"/>
            </a:xfrm>
            <a:custGeom>
              <a:rect b="b" l="l" r="r" t="t"/>
              <a:pathLst>
                <a:path extrusionOk="0" h="1339" w="21204">
                  <a:moveTo>
                    <a:pt x="20992" y="0"/>
                  </a:moveTo>
                  <a:cubicBezTo>
                    <a:pt x="20850" y="0"/>
                    <a:pt x="20639" y="5"/>
                    <a:pt x="20366" y="14"/>
                  </a:cubicBezTo>
                  <a:lnTo>
                    <a:pt x="18092" y="113"/>
                  </a:lnTo>
                  <a:cubicBezTo>
                    <a:pt x="16172" y="208"/>
                    <a:pt x="13522" y="357"/>
                    <a:pt x="10595" y="539"/>
                  </a:cubicBezTo>
                  <a:cubicBezTo>
                    <a:pt x="7667" y="720"/>
                    <a:pt x="5018" y="899"/>
                    <a:pt x="3100" y="1042"/>
                  </a:cubicBezTo>
                  <a:lnTo>
                    <a:pt x="831" y="1223"/>
                  </a:lnTo>
                  <a:cubicBezTo>
                    <a:pt x="296" y="1272"/>
                    <a:pt x="0" y="1307"/>
                    <a:pt x="1" y="1325"/>
                  </a:cubicBezTo>
                  <a:cubicBezTo>
                    <a:pt x="2" y="1335"/>
                    <a:pt x="74" y="1339"/>
                    <a:pt x="211" y="1339"/>
                  </a:cubicBezTo>
                  <a:cubicBezTo>
                    <a:pt x="353" y="1339"/>
                    <a:pt x="565" y="1334"/>
                    <a:pt x="838" y="1325"/>
                  </a:cubicBezTo>
                  <a:lnTo>
                    <a:pt x="3112" y="1227"/>
                  </a:lnTo>
                  <a:cubicBezTo>
                    <a:pt x="5032" y="1132"/>
                    <a:pt x="7684" y="983"/>
                    <a:pt x="10611" y="801"/>
                  </a:cubicBezTo>
                  <a:cubicBezTo>
                    <a:pt x="13538" y="620"/>
                    <a:pt x="16187" y="441"/>
                    <a:pt x="18104" y="299"/>
                  </a:cubicBezTo>
                  <a:lnTo>
                    <a:pt x="20373" y="117"/>
                  </a:lnTo>
                  <a:cubicBezTo>
                    <a:pt x="20908" y="68"/>
                    <a:pt x="21204" y="32"/>
                    <a:pt x="21202" y="13"/>
                  </a:cubicBezTo>
                  <a:cubicBezTo>
                    <a:pt x="21202" y="5"/>
                    <a:pt x="21130" y="0"/>
                    <a:pt x="2099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141"/>
            <p:cNvSpPr/>
            <p:nvPr/>
          </p:nvSpPr>
          <p:spPr>
            <a:xfrm>
              <a:off x="1333450" y="2290950"/>
              <a:ext cx="530100" cy="33500"/>
            </a:xfrm>
            <a:custGeom>
              <a:rect b="b" l="l" r="r" t="t"/>
              <a:pathLst>
                <a:path extrusionOk="0" h="1340" w="21204">
                  <a:moveTo>
                    <a:pt x="20992" y="0"/>
                  </a:moveTo>
                  <a:cubicBezTo>
                    <a:pt x="20851" y="0"/>
                    <a:pt x="20639" y="5"/>
                    <a:pt x="20366" y="13"/>
                  </a:cubicBezTo>
                  <a:lnTo>
                    <a:pt x="18092" y="112"/>
                  </a:lnTo>
                  <a:cubicBezTo>
                    <a:pt x="16173" y="207"/>
                    <a:pt x="13522" y="356"/>
                    <a:pt x="10594" y="537"/>
                  </a:cubicBezTo>
                  <a:cubicBezTo>
                    <a:pt x="7666" y="719"/>
                    <a:pt x="5017" y="898"/>
                    <a:pt x="3101" y="1041"/>
                  </a:cubicBezTo>
                  <a:lnTo>
                    <a:pt x="832" y="1223"/>
                  </a:lnTo>
                  <a:cubicBezTo>
                    <a:pt x="296" y="1272"/>
                    <a:pt x="1" y="1308"/>
                    <a:pt x="2" y="1326"/>
                  </a:cubicBezTo>
                  <a:cubicBezTo>
                    <a:pt x="3" y="1335"/>
                    <a:pt x="77" y="1340"/>
                    <a:pt x="219" y="1340"/>
                  </a:cubicBezTo>
                  <a:cubicBezTo>
                    <a:pt x="361" y="1340"/>
                    <a:pt x="569" y="1335"/>
                    <a:pt x="838" y="1326"/>
                  </a:cubicBezTo>
                  <a:lnTo>
                    <a:pt x="3112" y="1228"/>
                  </a:lnTo>
                  <a:cubicBezTo>
                    <a:pt x="5031" y="1132"/>
                    <a:pt x="7684" y="982"/>
                    <a:pt x="10611" y="801"/>
                  </a:cubicBezTo>
                  <a:cubicBezTo>
                    <a:pt x="13537" y="621"/>
                    <a:pt x="16186" y="442"/>
                    <a:pt x="18103" y="299"/>
                  </a:cubicBezTo>
                  <a:lnTo>
                    <a:pt x="20372" y="116"/>
                  </a:lnTo>
                  <a:cubicBezTo>
                    <a:pt x="20908" y="68"/>
                    <a:pt x="21203" y="32"/>
                    <a:pt x="21202" y="13"/>
                  </a:cubicBezTo>
                  <a:cubicBezTo>
                    <a:pt x="21201" y="4"/>
                    <a:pt x="21129" y="0"/>
                    <a:pt x="2099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141"/>
            <p:cNvSpPr/>
            <p:nvPr/>
          </p:nvSpPr>
          <p:spPr>
            <a:xfrm>
              <a:off x="1362775" y="2404500"/>
              <a:ext cx="530125" cy="33500"/>
            </a:xfrm>
            <a:custGeom>
              <a:rect b="b" l="l" r="r" t="t"/>
              <a:pathLst>
                <a:path extrusionOk="0" h="1340" w="21205">
                  <a:moveTo>
                    <a:pt x="20993" y="1"/>
                  </a:moveTo>
                  <a:cubicBezTo>
                    <a:pt x="20851" y="1"/>
                    <a:pt x="20640" y="5"/>
                    <a:pt x="20366" y="13"/>
                  </a:cubicBezTo>
                  <a:lnTo>
                    <a:pt x="18091" y="112"/>
                  </a:lnTo>
                  <a:cubicBezTo>
                    <a:pt x="16172" y="208"/>
                    <a:pt x="13522" y="358"/>
                    <a:pt x="10594" y="538"/>
                  </a:cubicBezTo>
                  <a:cubicBezTo>
                    <a:pt x="7667" y="719"/>
                    <a:pt x="5017" y="898"/>
                    <a:pt x="3101" y="1041"/>
                  </a:cubicBezTo>
                  <a:lnTo>
                    <a:pt x="832" y="1223"/>
                  </a:lnTo>
                  <a:cubicBezTo>
                    <a:pt x="297" y="1272"/>
                    <a:pt x="1" y="1308"/>
                    <a:pt x="2" y="1327"/>
                  </a:cubicBezTo>
                  <a:cubicBezTo>
                    <a:pt x="2" y="1336"/>
                    <a:pt x="77" y="1340"/>
                    <a:pt x="219" y="1340"/>
                  </a:cubicBezTo>
                  <a:cubicBezTo>
                    <a:pt x="361" y="1340"/>
                    <a:pt x="570" y="1336"/>
                    <a:pt x="839" y="1327"/>
                  </a:cubicBezTo>
                  <a:lnTo>
                    <a:pt x="3112" y="1228"/>
                  </a:lnTo>
                  <a:cubicBezTo>
                    <a:pt x="5031" y="1133"/>
                    <a:pt x="7685" y="983"/>
                    <a:pt x="10611" y="803"/>
                  </a:cubicBezTo>
                  <a:cubicBezTo>
                    <a:pt x="13537" y="621"/>
                    <a:pt x="16186" y="442"/>
                    <a:pt x="18103" y="299"/>
                  </a:cubicBezTo>
                  <a:lnTo>
                    <a:pt x="20373" y="117"/>
                  </a:lnTo>
                  <a:cubicBezTo>
                    <a:pt x="20908" y="68"/>
                    <a:pt x="21204" y="32"/>
                    <a:pt x="21203" y="13"/>
                  </a:cubicBezTo>
                  <a:cubicBezTo>
                    <a:pt x="21202" y="5"/>
                    <a:pt x="21130" y="1"/>
                    <a:pt x="209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141"/>
            <p:cNvSpPr/>
            <p:nvPr/>
          </p:nvSpPr>
          <p:spPr>
            <a:xfrm>
              <a:off x="1730200" y="466175"/>
              <a:ext cx="837425" cy="847625"/>
            </a:xfrm>
            <a:custGeom>
              <a:rect b="b" l="l" r="r" t="t"/>
              <a:pathLst>
                <a:path extrusionOk="0" h="33905" w="33497">
                  <a:moveTo>
                    <a:pt x="4636" y="0"/>
                  </a:moveTo>
                  <a:cubicBezTo>
                    <a:pt x="4636" y="0"/>
                    <a:pt x="5280" y="2146"/>
                    <a:pt x="3798" y="2146"/>
                  </a:cubicBezTo>
                  <a:cubicBezTo>
                    <a:pt x="2745" y="2146"/>
                    <a:pt x="2389" y="836"/>
                    <a:pt x="2988" y="0"/>
                  </a:cubicBezTo>
                  <a:lnTo>
                    <a:pt x="2988" y="0"/>
                  </a:lnTo>
                  <a:lnTo>
                    <a:pt x="213" y="1"/>
                  </a:lnTo>
                  <a:lnTo>
                    <a:pt x="0" y="33905"/>
                  </a:lnTo>
                  <a:lnTo>
                    <a:pt x="32956" y="33905"/>
                  </a:lnTo>
                  <a:lnTo>
                    <a:pt x="33497" y="1"/>
                  </a:lnTo>
                  <a:lnTo>
                    <a:pt x="30920" y="173"/>
                  </a:lnTo>
                  <a:lnTo>
                    <a:pt x="31163" y="1215"/>
                  </a:lnTo>
                  <a:cubicBezTo>
                    <a:pt x="31120" y="1880"/>
                    <a:pt x="30662" y="2130"/>
                    <a:pt x="29995" y="2148"/>
                  </a:cubicBezTo>
                  <a:lnTo>
                    <a:pt x="29951" y="2148"/>
                  </a:lnTo>
                  <a:cubicBezTo>
                    <a:pt x="29279" y="2148"/>
                    <a:pt x="28676" y="1925"/>
                    <a:pt x="28608" y="1255"/>
                  </a:cubicBezTo>
                  <a:lnTo>
                    <a:pt x="28828" y="0"/>
                  </a:lnTo>
                  <a:lnTo>
                    <a:pt x="26510" y="0"/>
                  </a:lnTo>
                  <a:cubicBezTo>
                    <a:pt x="26510" y="0"/>
                    <a:pt x="26764" y="2227"/>
                    <a:pt x="25393" y="2227"/>
                  </a:cubicBezTo>
                  <a:cubicBezTo>
                    <a:pt x="25376" y="2227"/>
                    <a:pt x="25358" y="2227"/>
                    <a:pt x="25341" y="2226"/>
                  </a:cubicBezTo>
                  <a:cubicBezTo>
                    <a:pt x="25341" y="2226"/>
                    <a:pt x="24041" y="1982"/>
                    <a:pt x="24411" y="0"/>
                  </a:cubicBezTo>
                  <a:lnTo>
                    <a:pt x="22478" y="0"/>
                  </a:lnTo>
                  <a:cubicBezTo>
                    <a:pt x="22478" y="0"/>
                    <a:pt x="22828" y="2250"/>
                    <a:pt x="21394" y="2250"/>
                  </a:cubicBezTo>
                  <a:cubicBezTo>
                    <a:pt x="21381" y="2250"/>
                    <a:pt x="21367" y="2250"/>
                    <a:pt x="21354" y="2249"/>
                  </a:cubicBezTo>
                  <a:cubicBezTo>
                    <a:pt x="20096" y="2214"/>
                    <a:pt x="20150" y="911"/>
                    <a:pt x="20215" y="0"/>
                  </a:cubicBezTo>
                  <a:lnTo>
                    <a:pt x="18174" y="0"/>
                  </a:lnTo>
                  <a:cubicBezTo>
                    <a:pt x="18174" y="0"/>
                    <a:pt x="18363" y="2076"/>
                    <a:pt x="17062" y="2076"/>
                  </a:cubicBezTo>
                  <a:cubicBezTo>
                    <a:pt x="17005" y="2076"/>
                    <a:pt x="16945" y="2072"/>
                    <a:pt x="16881" y="2063"/>
                  </a:cubicBezTo>
                  <a:cubicBezTo>
                    <a:pt x="15382" y="1863"/>
                    <a:pt x="15876" y="0"/>
                    <a:pt x="15876" y="0"/>
                  </a:cubicBezTo>
                  <a:lnTo>
                    <a:pt x="13278" y="0"/>
                  </a:lnTo>
                  <a:cubicBezTo>
                    <a:pt x="13278" y="0"/>
                    <a:pt x="13945" y="2146"/>
                    <a:pt x="12397" y="2146"/>
                  </a:cubicBezTo>
                  <a:cubicBezTo>
                    <a:pt x="10849" y="2146"/>
                    <a:pt x="11146" y="513"/>
                    <a:pt x="11327" y="0"/>
                  </a:cubicBezTo>
                  <a:lnTo>
                    <a:pt x="9353" y="0"/>
                  </a:lnTo>
                  <a:cubicBezTo>
                    <a:pt x="9353" y="0"/>
                    <a:pt x="9975" y="2068"/>
                    <a:pt x="8193" y="2068"/>
                  </a:cubicBezTo>
                  <a:cubicBezTo>
                    <a:pt x="8143" y="2068"/>
                    <a:pt x="8090" y="2067"/>
                    <a:pt x="8036" y="2063"/>
                  </a:cubicBezTo>
                  <a:cubicBezTo>
                    <a:pt x="6554" y="1970"/>
                    <a:pt x="7384" y="0"/>
                    <a:pt x="738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141"/>
            <p:cNvSpPr/>
            <p:nvPr/>
          </p:nvSpPr>
          <p:spPr>
            <a:xfrm>
              <a:off x="1589350" y="345775"/>
              <a:ext cx="390050" cy="322800"/>
            </a:xfrm>
            <a:custGeom>
              <a:rect b="b" l="l" r="r" t="t"/>
              <a:pathLst>
                <a:path extrusionOk="0" h="12912" w="15602">
                  <a:moveTo>
                    <a:pt x="13045" y="1"/>
                  </a:moveTo>
                  <a:lnTo>
                    <a:pt x="0" y="9341"/>
                  </a:lnTo>
                  <a:lnTo>
                    <a:pt x="2556" y="12912"/>
                  </a:lnTo>
                  <a:lnTo>
                    <a:pt x="15601" y="3571"/>
                  </a:lnTo>
                  <a:lnTo>
                    <a:pt x="13045"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141"/>
            <p:cNvSpPr/>
            <p:nvPr/>
          </p:nvSpPr>
          <p:spPr>
            <a:xfrm>
              <a:off x="2319875" y="1120225"/>
              <a:ext cx="390050" cy="322800"/>
            </a:xfrm>
            <a:custGeom>
              <a:rect b="b" l="l" r="r" t="t"/>
              <a:pathLst>
                <a:path extrusionOk="0" h="12912" w="15602">
                  <a:moveTo>
                    <a:pt x="13045" y="0"/>
                  </a:moveTo>
                  <a:lnTo>
                    <a:pt x="1" y="9341"/>
                  </a:lnTo>
                  <a:lnTo>
                    <a:pt x="2557" y="12912"/>
                  </a:lnTo>
                  <a:lnTo>
                    <a:pt x="15602" y="3571"/>
                  </a:lnTo>
                  <a:lnTo>
                    <a:pt x="13045"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141"/>
            <p:cNvSpPr/>
            <p:nvPr/>
          </p:nvSpPr>
          <p:spPr>
            <a:xfrm>
              <a:off x="1846900" y="686750"/>
              <a:ext cx="633350" cy="6625"/>
            </a:xfrm>
            <a:custGeom>
              <a:rect b="b" l="l" r="r" t="t"/>
              <a:pathLst>
                <a:path extrusionOk="0" h="265" w="25334">
                  <a:moveTo>
                    <a:pt x="12668" y="1"/>
                  </a:moveTo>
                  <a:cubicBezTo>
                    <a:pt x="9169" y="1"/>
                    <a:pt x="6002" y="16"/>
                    <a:pt x="3709" y="39"/>
                  </a:cubicBezTo>
                  <a:lnTo>
                    <a:pt x="995" y="81"/>
                  </a:lnTo>
                  <a:lnTo>
                    <a:pt x="257" y="106"/>
                  </a:lnTo>
                  <a:cubicBezTo>
                    <a:pt x="89" y="114"/>
                    <a:pt x="0" y="124"/>
                    <a:pt x="0" y="133"/>
                  </a:cubicBezTo>
                  <a:cubicBezTo>
                    <a:pt x="0" y="141"/>
                    <a:pt x="89" y="150"/>
                    <a:pt x="257" y="159"/>
                  </a:cubicBezTo>
                  <a:lnTo>
                    <a:pt x="995" y="184"/>
                  </a:lnTo>
                  <a:lnTo>
                    <a:pt x="3709" y="226"/>
                  </a:lnTo>
                  <a:cubicBezTo>
                    <a:pt x="6002" y="250"/>
                    <a:pt x="9170" y="264"/>
                    <a:pt x="12668" y="264"/>
                  </a:cubicBezTo>
                  <a:cubicBezTo>
                    <a:pt x="16165" y="264"/>
                    <a:pt x="19331" y="250"/>
                    <a:pt x="21624" y="226"/>
                  </a:cubicBezTo>
                  <a:lnTo>
                    <a:pt x="24338" y="184"/>
                  </a:lnTo>
                  <a:lnTo>
                    <a:pt x="25076" y="159"/>
                  </a:lnTo>
                  <a:cubicBezTo>
                    <a:pt x="25244" y="150"/>
                    <a:pt x="25334" y="141"/>
                    <a:pt x="25334" y="133"/>
                  </a:cubicBezTo>
                  <a:cubicBezTo>
                    <a:pt x="25334" y="124"/>
                    <a:pt x="25244" y="116"/>
                    <a:pt x="25077" y="106"/>
                  </a:cubicBezTo>
                  <a:lnTo>
                    <a:pt x="24339" y="81"/>
                  </a:lnTo>
                  <a:lnTo>
                    <a:pt x="21624" y="39"/>
                  </a:lnTo>
                  <a:cubicBezTo>
                    <a:pt x="19331" y="15"/>
                    <a:pt x="16166" y="1"/>
                    <a:pt x="1266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141"/>
            <p:cNvSpPr/>
            <p:nvPr/>
          </p:nvSpPr>
          <p:spPr>
            <a:xfrm>
              <a:off x="1861200" y="839225"/>
              <a:ext cx="604400" cy="6650"/>
            </a:xfrm>
            <a:custGeom>
              <a:rect b="b" l="l" r="r" t="t"/>
              <a:pathLst>
                <a:path extrusionOk="0" h="266" w="24176">
                  <a:moveTo>
                    <a:pt x="12089" y="0"/>
                  </a:moveTo>
                  <a:cubicBezTo>
                    <a:pt x="8750" y="0"/>
                    <a:pt x="5728" y="16"/>
                    <a:pt x="3541" y="40"/>
                  </a:cubicBezTo>
                  <a:lnTo>
                    <a:pt x="950" y="82"/>
                  </a:lnTo>
                  <a:lnTo>
                    <a:pt x="245" y="106"/>
                  </a:lnTo>
                  <a:cubicBezTo>
                    <a:pt x="85" y="115"/>
                    <a:pt x="0" y="124"/>
                    <a:pt x="0" y="133"/>
                  </a:cubicBezTo>
                  <a:cubicBezTo>
                    <a:pt x="0" y="142"/>
                    <a:pt x="85" y="152"/>
                    <a:pt x="245" y="160"/>
                  </a:cubicBezTo>
                  <a:lnTo>
                    <a:pt x="950" y="184"/>
                  </a:lnTo>
                  <a:lnTo>
                    <a:pt x="3541" y="226"/>
                  </a:lnTo>
                  <a:cubicBezTo>
                    <a:pt x="5728" y="250"/>
                    <a:pt x="8752" y="265"/>
                    <a:pt x="12089" y="265"/>
                  </a:cubicBezTo>
                  <a:cubicBezTo>
                    <a:pt x="15426" y="265"/>
                    <a:pt x="18448" y="250"/>
                    <a:pt x="20635" y="226"/>
                  </a:cubicBezTo>
                  <a:lnTo>
                    <a:pt x="23226" y="184"/>
                  </a:lnTo>
                  <a:lnTo>
                    <a:pt x="23931" y="160"/>
                  </a:lnTo>
                  <a:cubicBezTo>
                    <a:pt x="24092" y="152"/>
                    <a:pt x="24176" y="142"/>
                    <a:pt x="24176" y="133"/>
                  </a:cubicBezTo>
                  <a:cubicBezTo>
                    <a:pt x="24176" y="125"/>
                    <a:pt x="24092" y="115"/>
                    <a:pt x="23931" y="106"/>
                  </a:cubicBezTo>
                  <a:lnTo>
                    <a:pt x="23226" y="82"/>
                  </a:lnTo>
                  <a:lnTo>
                    <a:pt x="20635" y="40"/>
                  </a:lnTo>
                  <a:cubicBezTo>
                    <a:pt x="18448" y="16"/>
                    <a:pt x="15427" y="0"/>
                    <a:pt x="120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141"/>
            <p:cNvSpPr/>
            <p:nvPr/>
          </p:nvSpPr>
          <p:spPr>
            <a:xfrm>
              <a:off x="1875500" y="986475"/>
              <a:ext cx="302400" cy="6600"/>
            </a:xfrm>
            <a:custGeom>
              <a:rect b="b" l="l" r="r" t="t"/>
              <a:pathLst>
                <a:path extrusionOk="0" h="264" w="12096">
                  <a:moveTo>
                    <a:pt x="6048" y="0"/>
                  </a:moveTo>
                  <a:cubicBezTo>
                    <a:pt x="4377" y="0"/>
                    <a:pt x="2866" y="14"/>
                    <a:pt x="1772" y="38"/>
                  </a:cubicBezTo>
                  <a:cubicBezTo>
                    <a:pt x="678" y="62"/>
                    <a:pt x="0" y="95"/>
                    <a:pt x="0" y="131"/>
                  </a:cubicBezTo>
                  <a:cubicBezTo>
                    <a:pt x="0" y="167"/>
                    <a:pt x="678" y="201"/>
                    <a:pt x="1772" y="224"/>
                  </a:cubicBezTo>
                  <a:cubicBezTo>
                    <a:pt x="2866" y="249"/>
                    <a:pt x="4379" y="264"/>
                    <a:pt x="6048" y="264"/>
                  </a:cubicBezTo>
                  <a:cubicBezTo>
                    <a:pt x="7718" y="264"/>
                    <a:pt x="9229" y="249"/>
                    <a:pt x="10324" y="224"/>
                  </a:cubicBezTo>
                  <a:cubicBezTo>
                    <a:pt x="11418" y="201"/>
                    <a:pt x="12096" y="167"/>
                    <a:pt x="12096" y="131"/>
                  </a:cubicBezTo>
                  <a:cubicBezTo>
                    <a:pt x="12096" y="95"/>
                    <a:pt x="11418" y="63"/>
                    <a:pt x="10324" y="38"/>
                  </a:cubicBezTo>
                  <a:cubicBezTo>
                    <a:pt x="9230" y="14"/>
                    <a:pt x="7718" y="0"/>
                    <a:pt x="604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141"/>
            <p:cNvSpPr/>
            <p:nvPr/>
          </p:nvSpPr>
          <p:spPr>
            <a:xfrm>
              <a:off x="1287050" y="5464175"/>
              <a:ext cx="5249000" cy="6600"/>
            </a:xfrm>
            <a:custGeom>
              <a:rect b="b" l="l" r="r" t="t"/>
              <a:pathLst>
                <a:path extrusionOk="0" h="264" w="209960">
                  <a:moveTo>
                    <a:pt x="104985" y="0"/>
                  </a:moveTo>
                  <a:cubicBezTo>
                    <a:pt x="46994" y="0"/>
                    <a:pt x="0" y="59"/>
                    <a:pt x="0" y="131"/>
                  </a:cubicBezTo>
                  <a:cubicBezTo>
                    <a:pt x="0" y="205"/>
                    <a:pt x="46994" y="264"/>
                    <a:pt x="104985" y="264"/>
                  </a:cubicBezTo>
                  <a:cubicBezTo>
                    <a:pt x="162955" y="264"/>
                    <a:pt x="209959" y="205"/>
                    <a:pt x="209959" y="131"/>
                  </a:cubicBezTo>
                  <a:cubicBezTo>
                    <a:pt x="209959" y="59"/>
                    <a:pt x="162955" y="0"/>
                    <a:pt x="10498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141"/>
            <p:cNvSpPr/>
            <p:nvPr/>
          </p:nvSpPr>
          <p:spPr>
            <a:xfrm>
              <a:off x="2724725" y="238125"/>
              <a:ext cx="3340950" cy="4106325"/>
            </a:xfrm>
            <a:custGeom>
              <a:rect b="b" l="l" r="r" t="t"/>
              <a:pathLst>
                <a:path extrusionOk="0" h="164253" w="133638">
                  <a:moveTo>
                    <a:pt x="19110" y="0"/>
                  </a:moveTo>
                  <a:lnTo>
                    <a:pt x="1" y="150261"/>
                  </a:lnTo>
                  <a:lnTo>
                    <a:pt x="109706" y="164212"/>
                  </a:lnTo>
                  <a:cubicBezTo>
                    <a:pt x="109919" y="164240"/>
                    <a:pt x="110132" y="164253"/>
                    <a:pt x="110341" y="164253"/>
                  </a:cubicBezTo>
                  <a:cubicBezTo>
                    <a:pt x="112817" y="164253"/>
                    <a:pt x="114963" y="162412"/>
                    <a:pt x="115284" y="159892"/>
                  </a:cubicBezTo>
                  <a:lnTo>
                    <a:pt x="133480" y="16806"/>
                  </a:lnTo>
                  <a:cubicBezTo>
                    <a:pt x="133637" y="15577"/>
                    <a:pt x="132767" y="14454"/>
                    <a:pt x="131537" y="14297"/>
                  </a:cubicBezTo>
                  <a:lnTo>
                    <a:pt x="1911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141"/>
            <p:cNvSpPr/>
            <p:nvPr/>
          </p:nvSpPr>
          <p:spPr>
            <a:xfrm>
              <a:off x="5808675" y="1225150"/>
              <a:ext cx="363225" cy="226025"/>
            </a:xfrm>
            <a:custGeom>
              <a:rect b="b" l="l" r="r" t="t"/>
              <a:pathLst>
                <a:path extrusionOk="0" h="9041" w="14529">
                  <a:moveTo>
                    <a:pt x="931" y="1"/>
                  </a:moveTo>
                  <a:lnTo>
                    <a:pt x="1" y="7309"/>
                  </a:lnTo>
                  <a:lnTo>
                    <a:pt x="13600" y="9040"/>
                  </a:lnTo>
                  <a:lnTo>
                    <a:pt x="14529" y="1731"/>
                  </a:lnTo>
                  <a:lnTo>
                    <a:pt x="931" y="1"/>
                  </a:lnTo>
                  <a:close/>
                </a:path>
              </a:pathLst>
            </a:custGeom>
            <a:solidFill>
              <a:srgbClr val="E850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141"/>
            <p:cNvSpPr/>
            <p:nvPr/>
          </p:nvSpPr>
          <p:spPr>
            <a:xfrm>
              <a:off x="5808675" y="1225150"/>
              <a:ext cx="363225" cy="226025"/>
            </a:xfrm>
            <a:custGeom>
              <a:rect b="b" l="l" r="r" t="t"/>
              <a:pathLst>
                <a:path extrusionOk="0" h="9041" w="14529">
                  <a:moveTo>
                    <a:pt x="931" y="1"/>
                  </a:moveTo>
                  <a:lnTo>
                    <a:pt x="1" y="7309"/>
                  </a:lnTo>
                  <a:lnTo>
                    <a:pt x="13600" y="9040"/>
                  </a:lnTo>
                  <a:lnTo>
                    <a:pt x="14529" y="1731"/>
                  </a:lnTo>
                  <a:lnTo>
                    <a:pt x="93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141"/>
            <p:cNvSpPr/>
            <p:nvPr/>
          </p:nvSpPr>
          <p:spPr>
            <a:xfrm>
              <a:off x="2853375" y="354675"/>
              <a:ext cx="3106675" cy="3909550"/>
            </a:xfrm>
            <a:custGeom>
              <a:rect b="b" l="l" r="r" t="t"/>
              <a:pathLst>
                <a:path extrusionOk="0" h="156382" w="124267">
                  <a:moveTo>
                    <a:pt x="18177" y="0"/>
                  </a:moveTo>
                  <a:lnTo>
                    <a:pt x="1" y="142886"/>
                  </a:lnTo>
                  <a:lnTo>
                    <a:pt x="106089" y="156382"/>
                  </a:lnTo>
                  <a:lnTo>
                    <a:pt x="124266" y="13496"/>
                  </a:lnTo>
                  <a:lnTo>
                    <a:pt x="1817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141"/>
            <p:cNvSpPr/>
            <p:nvPr/>
          </p:nvSpPr>
          <p:spPr>
            <a:xfrm>
              <a:off x="2740650" y="296025"/>
              <a:ext cx="3106675" cy="3909600"/>
            </a:xfrm>
            <a:custGeom>
              <a:rect b="b" l="l" r="r" t="t"/>
              <a:pathLst>
                <a:path extrusionOk="0" h="156384" w="124267">
                  <a:moveTo>
                    <a:pt x="18178" y="1"/>
                  </a:moveTo>
                  <a:lnTo>
                    <a:pt x="1" y="142886"/>
                  </a:lnTo>
                  <a:lnTo>
                    <a:pt x="106090" y="156383"/>
                  </a:lnTo>
                  <a:lnTo>
                    <a:pt x="124266" y="13498"/>
                  </a:lnTo>
                  <a:lnTo>
                    <a:pt x="18178" y="1"/>
                  </a:lnTo>
                  <a:close/>
                </a:path>
              </a:pathLst>
            </a:cu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141"/>
            <p:cNvSpPr/>
            <p:nvPr/>
          </p:nvSpPr>
          <p:spPr>
            <a:xfrm>
              <a:off x="3234600" y="643225"/>
              <a:ext cx="2644550" cy="348700"/>
            </a:xfrm>
            <a:custGeom>
              <a:rect b="b" l="l" r="r" t="t"/>
              <a:pathLst>
                <a:path extrusionOk="0" h="13948" w="105782">
                  <a:moveTo>
                    <a:pt x="64" y="0"/>
                  </a:moveTo>
                  <a:lnTo>
                    <a:pt x="0" y="502"/>
                  </a:lnTo>
                  <a:lnTo>
                    <a:pt x="105717" y="13947"/>
                  </a:lnTo>
                  <a:lnTo>
                    <a:pt x="105781" y="13444"/>
                  </a:lnTo>
                  <a:lnTo>
                    <a:pt x="6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141"/>
            <p:cNvSpPr/>
            <p:nvPr/>
          </p:nvSpPr>
          <p:spPr>
            <a:xfrm>
              <a:off x="3228700" y="822950"/>
              <a:ext cx="2644575" cy="348700"/>
            </a:xfrm>
            <a:custGeom>
              <a:rect b="b" l="l" r="r" t="t"/>
              <a:pathLst>
                <a:path extrusionOk="0" h="13948" w="105783">
                  <a:moveTo>
                    <a:pt x="64" y="1"/>
                  </a:moveTo>
                  <a:lnTo>
                    <a:pt x="0" y="504"/>
                  </a:lnTo>
                  <a:lnTo>
                    <a:pt x="105717" y="13948"/>
                  </a:lnTo>
                  <a:lnTo>
                    <a:pt x="105782" y="13445"/>
                  </a:lnTo>
                  <a:lnTo>
                    <a:pt x="6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141"/>
            <p:cNvSpPr/>
            <p:nvPr/>
          </p:nvSpPr>
          <p:spPr>
            <a:xfrm>
              <a:off x="3206125" y="1000575"/>
              <a:ext cx="2644550" cy="348725"/>
            </a:xfrm>
            <a:custGeom>
              <a:rect b="b" l="l" r="r" t="t"/>
              <a:pathLst>
                <a:path extrusionOk="0" h="13949" w="105782">
                  <a:moveTo>
                    <a:pt x="64" y="1"/>
                  </a:moveTo>
                  <a:lnTo>
                    <a:pt x="0" y="503"/>
                  </a:lnTo>
                  <a:lnTo>
                    <a:pt x="105717" y="13948"/>
                  </a:lnTo>
                  <a:lnTo>
                    <a:pt x="105781" y="13445"/>
                  </a:lnTo>
                  <a:lnTo>
                    <a:pt x="6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141"/>
            <p:cNvSpPr/>
            <p:nvPr/>
          </p:nvSpPr>
          <p:spPr>
            <a:xfrm>
              <a:off x="3183500" y="1178200"/>
              <a:ext cx="2644575" cy="348725"/>
            </a:xfrm>
            <a:custGeom>
              <a:rect b="b" l="l" r="r" t="t"/>
              <a:pathLst>
                <a:path extrusionOk="0" h="13949" w="105783">
                  <a:moveTo>
                    <a:pt x="65" y="0"/>
                  </a:moveTo>
                  <a:lnTo>
                    <a:pt x="1" y="504"/>
                  </a:lnTo>
                  <a:lnTo>
                    <a:pt x="105718" y="13948"/>
                  </a:lnTo>
                  <a:lnTo>
                    <a:pt x="105783" y="13445"/>
                  </a:lnTo>
                  <a:lnTo>
                    <a:pt x="6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141"/>
            <p:cNvSpPr/>
            <p:nvPr/>
          </p:nvSpPr>
          <p:spPr>
            <a:xfrm>
              <a:off x="3160925" y="1355825"/>
              <a:ext cx="2644575" cy="348700"/>
            </a:xfrm>
            <a:custGeom>
              <a:rect b="b" l="l" r="r" t="t"/>
              <a:pathLst>
                <a:path extrusionOk="0" h="13948" w="105783">
                  <a:moveTo>
                    <a:pt x="65" y="1"/>
                  </a:moveTo>
                  <a:lnTo>
                    <a:pt x="1" y="504"/>
                  </a:lnTo>
                  <a:lnTo>
                    <a:pt x="105718" y="13948"/>
                  </a:lnTo>
                  <a:lnTo>
                    <a:pt x="105783" y="13444"/>
                  </a:lnTo>
                  <a:lnTo>
                    <a:pt x="6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141"/>
            <p:cNvSpPr/>
            <p:nvPr/>
          </p:nvSpPr>
          <p:spPr>
            <a:xfrm>
              <a:off x="3138350" y="1533450"/>
              <a:ext cx="2644550" cy="348725"/>
            </a:xfrm>
            <a:custGeom>
              <a:rect b="b" l="l" r="r" t="t"/>
              <a:pathLst>
                <a:path extrusionOk="0" h="13949" w="105782">
                  <a:moveTo>
                    <a:pt x="65" y="0"/>
                  </a:moveTo>
                  <a:lnTo>
                    <a:pt x="1" y="503"/>
                  </a:lnTo>
                  <a:lnTo>
                    <a:pt x="105718" y="13948"/>
                  </a:lnTo>
                  <a:lnTo>
                    <a:pt x="105782" y="13445"/>
                  </a:lnTo>
                  <a:lnTo>
                    <a:pt x="6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141"/>
            <p:cNvSpPr/>
            <p:nvPr/>
          </p:nvSpPr>
          <p:spPr>
            <a:xfrm>
              <a:off x="3115750" y="1711075"/>
              <a:ext cx="2644575" cy="348700"/>
            </a:xfrm>
            <a:custGeom>
              <a:rect b="b" l="l" r="r" t="t"/>
              <a:pathLst>
                <a:path extrusionOk="0" h="13948" w="105783">
                  <a:moveTo>
                    <a:pt x="64" y="0"/>
                  </a:moveTo>
                  <a:lnTo>
                    <a:pt x="0" y="504"/>
                  </a:lnTo>
                  <a:lnTo>
                    <a:pt x="105717" y="13948"/>
                  </a:lnTo>
                  <a:lnTo>
                    <a:pt x="105782" y="13444"/>
                  </a:lnTo>
                  <a:lnTo>
                    <a:pt x="6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141"/>
            <p:cNvSpPr/>
            <p:nvPr/>
          </p:nvSpPr>
          <p:spPr>
            <a:xfrm>
              <a:off x="3093175" y="1888700"/>
              <a:ext cx="2644575" cy="348700"/>
            </a:xfrm>
            <a:custGeom>
              <a:rect b="b" l="l" r="r" t="t"/>
              <a:pathLst>
                <a:path extrusionOk="0" h="13948" w="105783">
                  <a:moveTo>
                    <a:pt x="64" y="1"/>
                  </a:moveTo>
                  <a:lnTo>
                    <a:pt x="0" y="503"/>
                  </a:lnTo>
                  <a:lnTo>
                    <a:pt x="105717" y="13948"/>
                  </a:lnTo>
                  <a:lnTo>
                    <a:pt x="105782" y="13445"/>
                  </a:lnTo>
                  <a:lnTo>
                    <a:pt x="6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141"/>
            <p:cNvSpPr/>
            <p:nvPr/>
          </p:nvSpPr>
          <p:spPr>
            <a:xfrm>
              <a:off x="3070600" y="2066325"/>
              <a:ext cx="2644525" cy="348700"/>
            </a:xfrm>
            <a:custGeom>
              <a:rect b="b" l="l" r="r" t="t"/>
              <a:pathLst>
                <a:path extrusionOk="0" h="13948" w="105781">
                  <a:moveTo>
                    <a:pt x="64" y="0"/>
                  </a:moveTo>
                  <a:lnTo>
                    <a:pt x="0" y="504"/>
                  </a:lnTo>
                  <a:lnTo>
                    <a:pt x="105717" y="13947"/>
                  </a:lnTo>
                  <a:lnTo>
                    <a:pt x="105781" y="13444"/>
                  </a:lnTo>
                  <a:lnTo>
                    <a:pt x="6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141"/>
            <p:cNvSpPr/>
            <p:nvPr/>
          </p:nvSpPr>
          <p:spPr>
            <a:xfrm>
              <a:off x="3047975" y="2243950"/>
              <a:ext cx="2644575" cy="348700"/>
            </a:xfrm>
            <a:custGeom>
              <a:rect b="b" l="l" r="r" t="t"/>
              <a:pathLst>
                <a:path extrusionOk="0" h="13948" w="105783">
                  <a:moveTo>
                    <a:pt x="65" y="1"/>
                  </a:moveTo>
                  <a:lnTo>
                    <a:pt x="1" y="504"/>
                  </a:lnTo>
                  <a:lnTo>
                    <a:pt x="105718" y="13948"/>
                  </a:lnTo>
                  <a:lnTo>
                    <a:pt x="105783" y="13444"/>
                  </a:lnTo>
                  <a:lnTo>
                    <a:pt x="6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141"/>
            <p:cNvSpPr/>
            <p:nvPr/>
          </p:nvSpPr>
          <p:spPr>
            <a:xfrm>
              <a:off x="3025400" y="2421550"/>
              <a:ext cx="2644575" cy="348750"/>
            </a:xfrm>
            <a:custGeom>
              <a:rect b="b" l="l" r="r" t="t"/>
              <a:pathLst>
                <a:path extrusionOk="0" h="13950" w="105783">
                  <a:moveTo>
                    <a:pt x="65" y="1"/>
                  </a:moveTo>
                  <a:lnTo>
                    <a:pt x="1" y="504"/>
                  </a:lnTo>
                  <a:lnTo>
                    <a:pt x="105718" y="13949"/>
                  </a:lnTo>
                  <a:lnTo>
                    <a:pt x="105783" y="13446"/>
                  </a:lnTo>
                  <a:lnTo>
                    <a:pt x="6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141"/>
            <p:cNvSpPr/>
            <p:nvPr/>
          </p:nvSpPr>
          <p:spPr>
            <a:xfrm>
              <a:off x="3002825" y="2599200"/>
              <a:ext cx="2644550" cy="348700"/>
            </a:xfrm>
            <a:custGeom>
              <a:rect b="b" l="l" r="r" t="t"/>
              <a:pathLst>
                <a:path extrusionOk="0" h="13948" w="105782">
                  <a:moveTo>
                    <a:pt x="63" y="0"/>
                  </a:moveTo>
                  <a:lnTo>
                    <a:pt x="0" y="504"/>
                  </a:lnTo>
                  <a:lnTo>
                    <a:pt x="105717" y="13948"/>
                  </a:lnTo>
                  <a:lnTo>
                    <a:pt x="105781" y="13444"/>
                  </a:lnTo>
                  <a:lnTo>
                    <a:pt x="6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141"/>
            <p:cNvSpPr/>
            <p:nvPr/>
          </p:nvSpPr>
          <p:spPr>
            <a:xfrm>
              <a:off x="2980225" y="2776800"/>
              <a:ext cx="2644575" cy="348725"/>
            </a:xfrm>
            <a:custGeom>
              <a:rect b="b" l="l" r="r" t="t"/>
              <a:pathLst>
                <a:path extrusionOk="0" h="13949" w="105783">
                  <a:moveTo>
                    <a:pt x="64" y="1"/>
                  </a:moveTo>
                  <a:lnTo>
                    <a:pt x="0" y="504"/>
                  </a:lnTo>
                  <a:lnTo>
                    <a:pt x="105717" y="13949"/>
                  </a:lnTo>
                  <a:lnTo>
                    <a:pt x="105782" y="13446"/>
                  </a:lnTo>
                  <a:lnTo>
                    <a:pt x="6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141"/>
            <p:cNvSpPr/>
            <p:nvPr/>
          </p:nvSpPr>
          <p:spPr>
            <a:xfrm>
              <a:off x="2958425" y="2960725"/>
              <a:ext cx="2642975" cy="336150"/>
            </a:xfrm>
            <a:custGeom>
              <a:rect b="b" l="l" r="r" t="t"/>
              <a:pathLst>
                <a:path extrusionOk="0" h="13446" w="105719">
                  <a:moveTo>
                    <a:pt x="0" y="0"/>
                  </a:moveTo>
                  <a:lnTo>
                    <a:pt x="105719" y="13445"/>
                  </a:lnTo>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141"/>
            <p:cNvSpPr/>
            <p:nvPr/>
          </p:nvSpPr>
          <p:spPr>
            <a:xfrm>
              <a:off x="2935025" y="3132075"/>
              <a:ext cx="2644575" cy="348700"/>
            </a:xfrm>
            <a:custGeom>
              <a:rect b="b" l="l" r="r" t="t"/>
              <a:pathLst>
                <a:path extrusionOk="0" h="13948" w="105783">
                  <a:moveTo>
                    <a:pt x="65" y="1"/>
                  </a:moveTo>
                  <a:lnTo>
                    <a:pt x="1" y="503"/>
                  </a:lnTo>
                  <a:lnTo>
                    <a:pt x="105719" y="13948"/>
                  </a:lnTo>
                  <a:lnTo>
                    <a:pt x="105783" y="13444"/>
                  </a:lnTo>
                  <a:lnTo>
                    <a:pt x="6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141"/>
            <p:cNvSpPr/>
            <p:nvPr/>
          </p:nvSpPr>
          <p:spPr>
            <a:xfrm>
              <a:off x="2912450" y="3309675"/>
              <a:ext cx="2644575" cy="348700"/>
            </a:xfrm>
            <a:custGeom>
              <a:rect b="b" l="l" r="r" t="t"/>
              <a:pathLst>
                <a:path extrusionOk="0" h="13948" w="105783">
                  <a:moveTo>
                    <a:pt x="64" y="1"/>
                  </a:moveTo>
                  <a:lnTo>
                    <a:pt x="1" y="504"/>
                  </a:lnTo>
                  <a:lnTo>
                    <a:pt x="105719" y="13948"/>
                  </a:lnTo>
                  <a:lnTo>
                    <a:pt x="105783" y="13446"/>
                  </a:lnTo>
                  <a:lnTo>
                    <a:pt x="6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141"/>
            <p:cNvSpPr/>
            <p:nvPr/>
          </p:nvSpPr>
          <p:spPr>
            <a:xfrm>
              <a:off x="2889875" y="3487325"/>
              <a:ext cx="2644575" cy="348700"/>
            </a:xfrm>
            <a:custGeom>
              <a:rect b="b" l="l" r="r" t="t"/>
              <a:pathLst>
                <a:path extrusionOk="0" h="13948" w="105783">
                  <a:moveTo>
                    <a:pt x="64" y="0"/>
                  </a:moveTo>
                  <a:lnTo>
                    <a:pt x="0" y="503"/>
                  </a:lnTo>
                  <a:lnTo>
                    <a:pt x="105717" y="13947"/>
                  </a:lnTo>
                  <a:lnTo>
                    <a:pt x="105782" y="13444"/>
                  </a:lnTo>
                  <a:lnTo>
                    <a:pt x="6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141"/>
            <p:cNvSpPr/>
            <p:nvPr/>
          </p:nvSpPr>
          <p:spPr>
            <a:xfrm>
              <a:off x="2867300" y="3664925"/>
              <a:ext cx="2644550" cy="348700"/>
            </a:xfrm>
            <a:custGeom>
              <a:rect b="b" l="l" r="r" t="t"/>
              <a:pathLst>
                <a:path extrusionOk="0" h="13948" w="105782">
                  <a:moveTo>
                    <a:pt x="64" y="1"/>
                  </a:moveTo>
                  <a:lnTo>
                    <a:pt x="0" y="504"/>
                  </a:lnTo>
                  <a:lnTo>
                    <a:pt x="105717" y="13948"/>
                  </a:lnTo>
                  <a:lnTo>
                    <a:pt x="105781" y="13444"/>
                  </a:lnTo>
                  <a:lnTo>
                    <a:pt x="6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141"/>
            <p:cNvSpPr/>
            <p:nvPr/>
          </p:nvSpPr>
          <p:spPr>
            <a:xfrm>
              <a:off x="3156825" y="367675"/>
              <a:ext cx="465325" cy="3561475"/>
            </a:xfrm>
            <a:custGeom>
              <a:rect b="b" l="l" r="r" t="t"/>
              <a:pathLst>
                <a:path extrusionOk="0" h="142459" w="18613">
                  <a:moveTo>
                    <a:pt x="18109" y="1"/>
                  </a:moveTo>
                  <a:lnTo>
                    <a:pt x="1" y="142395"/>
                  </a:lnTo>
                  <a:lnTo>
                    <a:pt x="504" y="142459"/>
                  </a:lnTo>
                  <a:lnTo>
                    <a:pt x="18612" y="65"/>
                  </a:lnTo>
                  <a:lnTo>
                    <a:pt x="1810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141"/>
            <p:cNvSpPr/>
            <p:nvPr/>
          </p:nvSpPr>
          <p:spPr>
            <a:xfrm>
              <a:off x="3313975" y="455125"/>
              <a:ext cx="115875" cy="108725"/>
            </a:xfrm>
            <a:custGeom>
              <a:rect b="b" l="l" r="r" t="t"/>
              <a:pathLst>
                <a:path extrusionOk="0" h="4349" w="4635">
                  <a:moveTo>
                    <a:pt x="2324" y="0"/>
                  </a:moveTo>
                  <a:cubicBezTo>
                    <a:pt x="1551" y="0"/>
                    <a:pt x="828" y="413"/>
                    <a:pt x="438" y="1095"/>
                  </a:cubicBezTo>
                  <a:cubicBezTo>
                    <a:pt x="1" y="1859"/>
                    <a:pt x="68" y="2810"/>
                    <a:pt x="607" y="3506"/>
                  </a:cubicBezTo>
                  <a:cubicBezTo>
                    <a:pt x="1024" y="4046"/>
                    <a:pt x="1663" y="4349"/>
                    <a:pt x="2325" y="4349"/>
                  </a:cubicBezTo>
                  <a:cubicBezTo>
                    <a:pt x="2516" y="4349"/>
                    <a:pt x="2708" y="4324"/>
                    <a:pt x="2898" y="4272"/>
                  </a:cubicBezTo>
                  <a:cubicBezTo>
                    <a:pt x="3746" y="4041"/>
                    <a:pt x="4371" y="3321"/>
                    <a:pt x="4483" y="2448"/>
                  </a:cubicBezTo>
                  <a:cubicBezTo>
                    <a:pt x="4634" y="1257"/>
                    <a:pt x="3791" y="169"/>
                    <a:pt x="2600" y="18"/>
                  </a:cubicBezTo>
                  <a:cubicBezTo>
                    <a:pt x="2507" y="6"/>
                    <a:pt x="2415" y="0"/>
                    <a:pt x="23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141"/>
            <p:cNvSpPr/>
            <p:nvPr/>
          </p:nvSpPr>
          <p:spPr>
            <a:xfrm>
              <a:off x="3263600" y="851450"/>
              <a:ext cx="115850" cy="108775"/>
            </a:xfrm>
            <a:custGeom>
              <a:rect b="b" l="l" r="r" t="t"/>
              <a:pathLst>
                <a:path extrusionOk="0" h="4351" w="4634">
                  <a:moveTo>
                    <a:pt x="2325" y="1"/>
                  </a:moveTo>
                  <a:cubicBezTo>
                    <a:pt x="1552" y="1"/>
                    <a:pt x="827" y="413"/>
                    <a:pt x="436" y="1097"/>
                  </a:cubicBezTo>
                  <a:cubicBezTo>
                    <a:pt x="0" y="1861"/>
                    <a:pt x="67" y="2811"/>
                    <a:pt x="605" y="3506"/>
                  </a:cubicBezTo>
                  <a:cubicBezTo>
                    <a:pt x="1024" y="4047"/>
                    <a:pt x="1663" y="4350"/>
                    <a:pt x="2326" y="4350"/>
                  </a:cubicBezTo>
                  <a:cubicBezTo>
                    <a:pt x="2516" y="4350"/>
                    <a:pt x="2708" y="4325"/>
                    <a:pt x="2897" y="4274"/>
                  </a:cubicBezTo>
                  <a:cubicBezTo>
                    <a:pt x="3746" y="4042"/>
                    <a:pt x="4371" y="3322"/>
                    <a:pt x="4481" y="2450"/>
                  </a:cubicBezTo>
                  <a:cubicBezTo>
                    <a:pt x="4634" y="1258"/>
                    <a:pt x="3790" y="169"/>
                    <a:pt x="2599" y="18"/>
                  </a:cubicBezTo>
                  <a:cubicBezTo>
                    <a:pt x="2508" y="7"/>
                    <a:pt x="2416" y="1"/>
                    <a:pt x="232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141"/>
            <p:cNvSpPr/>
            <p:nvPr/>
          </p:nvSpPr>
          <p:spPr>
            <a:xfrm>
              <a:off x="3213175" y="1247825"/>
              <a:ext cx="115850" cy="108725"/>
            </a:xfrm>
            <a:custGeom>
              <a:rect b="b" l="l" r="r" t="t"/>
              <a:pathLst>
                <a:path extrusionOk="0" h="4349" w="4634">
                  <a:moveTo>
                    <a:pt x="2323" y="0"/>
                  </a:moveTo>
                  <a:cubicBezTo>
                    <a:pt x="1551" y="0"/>
                    <a:pt x="827" y="412"/>
                    <a:pt x="438" y="1095"/>
                  </a:cubicBezTo>
                  <a:cubicBezTo>
                    <a:pt x="1" y="1859"/>
                    <a:pt x="67" y="2811"/>
                    <a:pt x="606" y="3506"/>
                  </a:cubicBezTo>
                  <a:cubicBezTo>
                    <a:pt x="1024" y="4046"/>
                    <a:pt x="1663" y="4349"/>
                    <a:pt x="2325" y="4349"/>
                  </a:cubicBezTo>
                  <a:cubicBezTo>
                    <a:pt x="2515" y="4349"/>
                    <a:pt x="2708" y="4324"/>
                    <a:pt x="2897" y="4272"/>
                  </a:cubicBezTo>
                  <a:cubicBezTo>
                    <a:pt x="3746" y="4041"/>
                    <a:pt x="4371" y="3321"/>
                    <a:pt x="4483" y="2449"/>
                  </a:cubicBezTo>
                  <a:cubicBezTo>
                    <a:pt x="4634" y="1258"/>
                    <a:pt x="3791" y="169"/>
                    <a:pt x="2600" y="18"/>
                  </a:cubicBezTo>
                  <a:cubicBezTo>
                    <a:pt x="2507" y="6"/>
                    <a:pt x="2415" y="0"/>
                    <a:pt x="23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141"/>
            <p:cNvSpPr/>
            <p:nvPr/>
          </p:nvSpPr>
          <p:spPr>
            <a:xfrm>
              <a:off x="3162800" y="1644150"/>
              <a:ext cx="115825" cy="108775"/>
            </a:xfrm>
            <a:custGeom>
              <a:rect b="b" l="l" r="r" t="t"/>
              <a:pathLst>
                <a:path extrusionOk="0" h="4351" w="4633">
                  <a:moveTo>
                    <a:pt x="2324" y="1"/>
                  </a:moveTo>
                  <a:cubicBezTo>
                    <a:pt x="1552" y="1"/>
                    <a:pt x="827" y="413"/>
                    <a:pt x="436" y="1097"/>
                  </a:cubicBezTo>
                  <a:cubicBezTo>
                    <a:pt x="0" y="1860"/>
                    <a:pt x="66" y="2811"/>
                    <a:pt x="605" y="3506"/>
                  </a:cubicBezTo>
                  <a:cubicBezTo>
                    <a:pt x="1024" y="4047"/>
                    <a:pt x="1663" y="4350"/>
                    <a:pt x="2324" y="4350"/>
                  </a:cubicBezTo>
                  <a:cubicBezTo>
                    <a:pt x="2514" y="4350"/>
                    <a:pt x="2706" y="4325"/>
                    <a:pt x="2896" y="4273"/>
                  </a:cubicBezTo>
                  <a:cubicBezTo>
                    <a:pt x="3744" y="4042"/>
                    <a:pt x="4371" y="3323"/>
                    <a:pt x="4481" y="2450"/>
                  </a:cubicBezTo>
                  <a:cubicBezTo>
                    <a:pt x="4632" y="1258"/>
                    <a:pt x="3789" y="170"/>
                    <a:pt x="2598" y="18"/>
                  </a:cubicBezTo>
                  <a:cubicBezTo>
                    <a:pt x="2506" y="6"/>
                    <a:pt x="2415" y="1"/>
                    <a:pt x="23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141"/>
            <p:cNvSpPr/>
            <p:nvPr/>
          </p:nvSpPr>
          <p:spPr>
            <a:xfrm>
              <a:off x="3112375" y="2040525"/>
              <a:ext cx="115850" cy="108750"/>
            </a:xfrm>
            <a:custGeom>
              <a:rect b="b" l="l" r="r" t="t"/>
              <a:pathLst>
                <a:path extrusionOk="0" h="4350" w="4634">
                  <a:moveTo>
                    <a:pt x="2326" y="0"/>
                  </a:moveTo>
                  <a:cubicBezTo>
                    <a:pt x="1552" y="0"/>
                    <a:pt x="828" y="413"/>
                    <a:pt x="436" y="1096"/>
                  </a:cubicBezTo>
                  <a:cubicBezTo>
                    <a:pt x="1" y="1859"/>
                    <a:pt x="67" y="2811"/>
                    <a:pt x="606" y="3506"/>
                  </a:cubicBezTo>
                  <a:cubicBezTo>
                    <a:pt x="1024" y="4046"/>
                    <a:pt x="1664" y="4349"/>
                    <a:pt x="2326" y="4349"/>
                  </a:cubicBezTo>
                  <a:cubicBezTo>
                    <a:pt x="2516" y="4349"/>
                    <a:pt x="2708" y="4324"/>
                    <a:pt x="2897" y="4273"/>
                  </a:cubicBezTo>
                  <a:cubicBezTo>
                    <a:pt x="3746" y="4042"/>
                    <a:pt x="4371" y="3321"/>
                    <a:pt x="4483" y="2449"/>
                  </a:cubicBezTo>
                  <a:cubicBezTo>
                    <a:pt x="4634" y="1258"/>
                    <a:pt x="3791" y="169"/>
                    <a:pt x="2600" y="17"/>
                  </a:cubicBezTo>
                  <a:cubicBezTo>
                    <a:pt x="2508" y="6"/>
                    <a:pt x="2416" y="0"/>
                    <a:pt x="2326"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141"/>
            <p:cNvSpPr/>
            <p:nvPr/>
          </p:nvSpPr>
          <p:spPr>
            <a:xfrm>
              <a:off x="3062000" y="2436875"/>
              <a:ext cx="115800" cy="108725"/>
            </a:xfrm>
            <a:custGeom>
              <a:rect b="b" l="l" r="r" t="t"/>
              <a:pathLst>
                <a:path extrusionOk="0" h="4349" w="4632">
                  <a:moveTo>
                    <a:pt x="2322" y="0"/>
                  </a:moveTo>
                  <a:cubicBezTo>
                    <a:pt x="1550" y="0"/>
                    <a:pt x="826" y="413"/>
                    <a:pt x="436" y="1095"/>
                  </a:cubicBezTo>
                  <a:cubicBezTo>
                    <a:pt x="0" y="1859"/>
                    <a:pt x="66" y="2810"/>
                    <a:pt x="604" y="3506"/>
                  </a:cubicBezTo>
                  <a:cubicBezTo>
                    <a:pt x="1022" y="4046"/>
                    <a:pt x="1661" y="4349"/>
                    <a:pt x="2323" y="4349"/>
                  </a:cubicBezTo>
                  <a:cubicBezTo>
                    <a:pt x="2514" y="4349"/>
                    <a:pt x="2706" y="4324"/>
                    <a:pt x="2895" y="4272"/>
                  </a:cubicBezTo>
                  <a:cubicBezTo>
                    <a:pt x="3744" y="4041"/>
                    <a:pt x="4369" y="3321"/>
                    <a:pt x="4481" y="2448"/>
                  </a:cubicBezTo>
                  <a:cubicBezTo>
                    <a:pt x="4632" y="1257"/>
                    <a:pt x="3789" y="169"/>
                    <a:pt x="2598" y="18"/>
                  </a:cubicBezTo>
                  <a:cubicBezTo>
                    <a:pt x="2505" y="6"/>
                    <a:pt x="2413" y="0"/>
                    <a:pt x="2322"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141"/>
            <p:cNvSpPr/>
            <p:nvPr/>
          </p:nvSpPr>
          <p:spPr>
            <a:xfrm>
              <a:off x="3011575" y="2833225"/>
              <a:ext cx="115850" cy="108750"/>
            </a:xfrm>
            <a:custGeom>
              <a:rect b="b" l="l" r="r" t="t"/>
              <a:pathLst>
                <a:path extrusionOk="0" h="4350" w="4634">
                  <a:moveTo>
                    <a:pt x="2325" y="0"/>
                  </a:moveTo>
                  <a:cubicBezTo>
                    <a:pt x="1552" y="0"/>
                    <a:pt x="827" y="413"/>
                    <a:pt x="436" y="1096"/>
                  </a:cubicBezTo>
                  <a:cubicBezTo>
                    <a:pt x="0" y="1860"/>
                    <a:pt x="67" y="2810"/>
                    <a:pt x="605" y="3506"/>
                  </a:cubicBezTo>
                  <a:cubicBezTo>
                    <a:pt x="1024" y="4046"/>
                    <a:pt x="1663" y="4349"/>
                    <a:pt x="2325" y="4349"/>
                  </a:cubicBezTo>
                  <a:cubicBezTo>
                    <a:pt x="2515" y="4349"/>
                    <a:pt x="2707" y="4324"/>
                    <a:pt x="2897" y="4273"/>
                  </a:cubicBezTo>
                  <a:cubicBezTo>
                    <a:pt x="3744" y="4041"/>
                    <a:pt x="4371" y="3322"/>
                    <a:pt x="4481" y="2450"/>
                  </a:cubicBezTo>
                  <a:cubicBezTo>
                    <a:pt x="4633" y="1258"/>
                    <a:pt x="3791" y="168"/>
                    <a:pt x="2599" y="17"/>
                  </a:cubicBezTo>
                  <a:cubicBezTo>
                    <a:pt x="2508" y="6"/>
                    <a:pt x="2416" y="0"/>
                    <a:pt x="232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141"/>
            <p:cNvSpPr/>
            <p:nvPr/>
          </p:nvSpPr>
          <p:spPr>
            <a:xfrm>
              <a:off x="2961175" y="3229575"/>
              <a:ext cx="115825" cy="108725"/>
            </a:xfrm>
            <a:custGeom>
              <a:rect b="b" l="l" r="r" t="t"/>
              <a:pathLst>
                <a:path extrusionOk="0" h="4349" w="4633">
                  <a:moveTo>
                    <a:pt x="2325" y="0"/>
                  </a:moveTo>
                  <a:cubicBezTo>
                    <a:pt x="1551" y="0"/>
                    <a:pt x="827" y="413"/>
                    <a:pt x="437" y="1096"/>
                  </a:cubicBezTo>
                  <a:cubicBezTo>
                    <a:pt x="1" y="1859"/>
                    <a:pt x="67" y="2811"/>
                    <a:pt x="605" y="3506"/>
                  </a:cubicBezTo>
                  <a:cubicBezTo>
                    <a:pt x="1023" y="4046"/>
                    <a:pt x="1662" y="4349"/>
                    <a:pt x="2324" y="4349"/>
                  </a:cubicBezTo>
                  <a:cubicBezTo>
                    <a:pt x="2514" y="4349"/>
                    <a:pt x="2707" y="4324"/>
                    <a:pt x="2896" y="4272"/>
                  </a:cubicBezTo>
                  <a:cubicBezTo>
                    <a:pt x="3745" y="4041"/>
                    <a:pt x="4370" y="3321"/>
                    <a:pt x="4482" y="2449"/>
                  </a:cubicBezTo>
                  <a:cubicBezTo>
                    <a:pt x="4633" y="1258"/>
                    <a:pt x="3790" y="169"/>
                    <a:pt x="2599" y="18"/>
                  </a:cubicBezTo>
                  <a:cubicBezTo>
                    <a:pt x="2507" y="6"/>
                    <a:pt x="2415" y="0"/>
                    <a:pt x="2325"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141"/>
            <p:cNvSpPr/>
            <p:nvPr/>
          </p:nvSpPr>
          <p:spPr>
            <a:xfrm>
              <a:off x="2910775" y="3625925"/>
              <a:ext cx="115825" cy="108775"/>
            </a:xfrm>
            <a:custGeom>
              <a:rect b="b" l="l" r="r" t="t"/>
              <a:pathLst>
                <a:path extrusionOk="0" h="4351" w="4633">
                  <a:moveTo>
                    <a:pt x="2322" y="1"/>
                  </a:moveTo>
                  <a:cubicBezTo>
                    <a:pt x="1550" y="1"/>
                    <a:pt x="827" y="414"/>
                    <a:pt x="436" y="1097"/>
                  </a:cubicBezTo>
                  <a:cubicBezTo>
                    <a:pt x="0" y="1861"/>
                    <a:pt x="66" y="2811"/>
                    <a:pt x="605" y="3506"/>
                  </a:cubicBezTo>
                  <a:cubicBezTo>
                    <a:pt x="1024" y="4047"/>
                    <a:pt x="1663" y="4350"/>
                    <a:pt x="2326" y="4350"/>
                  </a:cubicBezTo>
                  <a:cubicBezTo>
                    <a:pt x="2516" y="4350"/>
                    <a:pt x="2708" y="4325"/>
                    <a:pt x="2897" y="4274"/>
                  </a:cubicBezTo>
                  <a:cubicBezTo>
                    <a:pt x="3745" y="4041"/>
                    <a:pt x="4371" y="3322"/>
                    <a:pt x="4481" y="2449"/>
                  </a:cubicBezTo>
                  <a:cubicBezTo>
                    <a:pt x="4632" y="1258"/>
                    <a:pt x="3789" y="169"/>
                    <a:pt x="2598" y="18"/>
                  </a:cubicBezTo>
                  <a:cubicBezTo>
                    <a:pt x="2506" y="6"/>
                    <a:pt x="2414" y="1"/>
                    <a:pt x="2322"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141"/>
            <p:cNvSpPr/>
            <p:nvPr/>
          </p:nvSpPr>
          <p:spPr>
            <a:xfrm>
              <a:off x="3054800" y="417250"/>
              <a:ext cx="314200" cy="256900"/>
            </a:xfrm>
            <a:custGeom>
              <a:rect b="b" l="l" r="r" t="t"/>
              <a:pathLst>
                <a:path extrusionOk="0" h="10276" w="12568">
                  <a:moveTo>
                    <a:pt x="5441" y="0"/>
                  </a:moveTo>
                  <a:cubicBezTo>
                    <a:pt x="5085" y="0"/>
                    <a:pt x="4720" y="28"/>
                    <a:pt x="4352" y="90"/>
                  </a:cubicBezTo>
                  <a:cubicBezTo>
                    <a:pt x="3544" y="226"/>
                    <a:pt x="2775" y="533"/>
                    <a:pt x="2097" y="991"/>
                  </a:cubicBezTo>
                  <a:cubicBezTo>
                    <a:pt x="1402" y="1461"/>
                    <a:pt x="824" y="2090"/>
                    <a:pt x="455" y="2808"/>
                  </a:cubicBezTo>
                  <a:cubicBezTo>
                    <a:pt x="65" y="3559"/>
                    <a:pt x="9" y="4336"/>
                    <a:pt x="1" y="5044"/>
                  </a:cubicBezTo>
                  <a:cubicBezTo>
                    <a:pt x="6" y="5722"/>
                    <a:pt x="117" y="6395"/>
                    <a:pt x="330" y="7039"/>
                  </a:cubicBezTo>
                  <a:cubicBezTo>
                    <a:pt x="520" y="7648"/>
                    <a:pt x="840" y="8164"/>
                    <a:pt x="1161" y="8596"/>
                  </a:cubicBezTo>
                  <a:cubicBezTo>
                    <a:pt x="1505" y="9017"/>
                    <a:pt x="1869" y="9352"/>
                    <a:pt x="2228" y="9581"/>
                  </a:cubicBezTo>
                  <a:cubicBezTo>
                    <a:pt x="2577" y="9830"/>
                    <a:pt x="2916" y="9965"/>
                    <a:pt x="3188" y="10078"/>
                  </a:cubicBezTo>
                  <a:cubicBezTo>
                    <a:pt x="3462" y="10187"/>
                    <a:pt x="3693" y="10220"/>
                    <a:pt x="3841" y="10254"/>
                  </a:cubicBezTo>
                  <a:cubicBezTo>
                    <a:pt x="3921" y="10269"/>
                    <a:pt x="3981" y="10276"/>
                    <a:pt x="4022" y="10276"/>
                  </a:cubicBezTo>
                  <a:cubicBezTo>
                    <a:pt x="4059" y="10276"/>
                    <a:pt x="4080" y="10270"/>
                    <a:pt x="4083" y="10257"/>
                  </a:cubicBezTo>
                  <a:cubicBezTo>
                    <a:pt x="4091" y="10231"/>
                    <a:pt x="4024" y="10178"/>
                    <a:pt x="3892" y="10103"/>
                  </a:cubicBezTo>
                  <a:cubicBezTo>
                    <a:pt x="3763" y="10022"/>
                    <a:pt x="3558" y="9944"/>
                    <a:pt x="3318" y="9800"/>
                  </a:cubicBezTo>
                  <a:cubicBezTo>
                    <a:pt x="3082" y="9650"/>
                    <a:pt x="2786" y="9485"/>
                    <a:pt x="2493" y="9226"/>
                  </a:cubicBezTo>
                  <a:cubicBezTo>
                    <a:pt x="2188" y="8986"/>
                    <a:pt x="1891" y="8658"/>
                    <a:pt x="1613" y="8265"/>
                  </a:cubicBezTo>
                  <a:cubicBezTo>
                    <a:pt x="1356" y="7860"/>
                    <a:pt x="1099" y="7393"/>
                    <a:pt x="958" y="6841"/>
                  </a:cubicBezTo>
                  <a:cubicBezTo>
                    <a:pt x="795" y="6258"/>
                    <a:pt x="718" y="5655"/>
                    <a:pt x="732" y="5049"/>
                  </a:cubicBezTo>
                  <a:cubicBezTo>
                    <a:pt x="755" y="4417"/>
                    <a:pt x="834" y="3727"/>
                    <a:pt x="1144" y="3168"/>
                  </a:cubicBezTo>
                  <a:cubicBezTo>
                    <a:pt x="1457" y="2579"/>
                    <a:pt x="1944" y="2051"/>
                    <a:pt x="2542" y="1647"/>
                  </a:cubicBezTo>
                  <a:cubicBezTo>
                    <a:pt x="3129" y="1252"/>
                    <a:pt x="3791" y="982"/>
                    <a:pt x="4488" y="855"/>
                  </a:cubicBezTo>
                  <a:cubicBezTo>
                    <a:pt x="4857" y="787"/>
                    <a:pt x="5227" y="757"/>
                    <a:pt x="5591" y="757"/>
                  </a:cubicBezTo>
                  <a:cubicBezTo>
                    <a:pt x="5894" y="757"/>
                    <a:pt x="6193" y="778"/>
                    <a:pt x="6483" y="815"/>
                  </a:cubicBezTo>
                  <a:cubicBezTo>
                    <a:pt x="7765" y="985"/>
                    <a:pt x="8868" y="1460"/>
                    <a:pt x="9744" y="1940"/>
                  </a:cubicBezTo>
                  <a:cubicBezTo>
                    <a:pt x="10622" y="2421"/>
                    <a:pt x="11290" y="2903"/>
                    <a:pt x="11759" y="3226"/>
                  </a:cubicBezTo>
                  <a:cubicBezTo>
                    <a:pt x="12181" y="3521"/>
                    <a:pt x="12441" y="3693"/>
                    <a:pt x="12515" y="3693"/>
                  </a:cubicBezTo>
                  <a:cubicBezTo>
                    <a:pt x="12523" y="3693"/>
                    <a:pt x="12529" y="3691"/>
                    <a:pt x="12532" y="3687"/>
                  </a:cubicBezTo>
                  <a:cubicBezTo>
                    <a:pt x="12567" y="3647"/>
                    <a:pt x="12369" y="3394"/>
                    <a:pt x="11956" y="2988"/>
                  </a:cubicBezTo>
                  <a:cubicBezTo>
                    <a:pt x="11365" y="2416"/>
                    <a:pt x="10720" y="1903"/>
                    <a:pt x="10029" y="1457"/>
                  </a:cubicBezTo>
                  <a:cubicBezTo>
                    <a:pt x="9151" y="894"/>
                    <a:pt x="7993" y="323"/>
                    <a:pt x="6587" y="93"/>
                  </a:cubicBezTo>
                  <a:cubicBezTo>
                    <a:pt x="6219" y="34"/>
                    <a:pt x="5835" y="0"/>
                    <a:pt x="5441" y="0"/>
                  </a:cubicBezTo>
                  <a:close/>
                </a:path>
              </a:pathLst>
            </a:custGeom>
            <a:solidFill>
              <a:srgbClr val="E850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141"/>
            <p:cNvSpPr/>
            <p:nvPr/>
          </p:nvSpPr>
          <p:spPr>
            <a:xfrm>
              <a:off x="3004425" y="813600"/>
              <a:ext cx="314150" cy="256925"/>
            </a:xfrm>
            <a:custGeom>
              <a:rect b="b" l="l" r="r" t="t"/>
              <a:pathLst>
                <a:path extrusionOk="0" h="10277" w="12566">
                  <a:moveTo>
                    <a:pt x="5439" y="0"/>
                  </a:moveTo>
                  <a:cubicBezTo>
                    <a:pt x="5083" y="0"/>
                    <a:pt x="4719" y="28"/>
                    <a:pt x="4351" y="91"/>
                  </a:cubicBezTo>
                  <a:cubicBezTo>
                    <a:pt x="3543" y="227"/>
                    <a:pt x="2775" y="534"/>
                    <a:pt x="2096" y="992"/>
                  </a:cubicBezTo>
                  <a:cubicBezTo>
                    <a:pt x="1400" y="1461"/>
                    <a:pt x="823" y="2090"/>
                    <a:pt x="454" y="2807"/>
                  </a:cubicBezTo>
                  <a:cubicBezTo>
                    <a:pt x="64" y="3558"/>
                    <a:pt x="9" y="4336"/>
                    <a:pt x="0" y="5044"/>
                  </a:cubicBezTo>
                  <a:cubicBezTo>
                    <a:pt x="5" y="5721"/>
                    <a:pt x="117" y="6394"/>
                    <a:pt x="329" y="7038"/>
                  </a:cubicBezTo>
                  <a:cubicBezTo>
                    <a:pt x="520" y="7648"/>
                    <a:pt x="838" y="8165"/>
                    <a:pt x="1160" y="8597"/>
                  </a:cubicBezTo>
                  <a:cubicBezTo>
                    <a:pt x="1504" y="9018"/>
                    <a:pt x="1868" y="9353"/>
                    <a:pt x="2226" y="9581"/>
                  </a:cubicBezTo>
                  <a:cubicBezTo>
                    <a:pt x="2575" y="9829"/>
                    <a:pt x="2916" y="9965"/>
                    <a:pt x="3186" y="10079"/>
                  </a:cubicBezTo>
                  <a:cubicBezTo>
                    <a:pt x="3461" y="10187"/>
                    <a:pt x="3691" y="10221"/>
                    <a:pt x="3841" y="10254"/>
                  </a:cubicBezTo>
                  <a:cubicBezTo>
                    <a:pt x="3920" y="10269"/>
                    <a:pt x="3980" y="10276"/>
                    <a:pt x="4020" y="10276"/>
                  </a:cubicBezTo>
                  <a:cubicBezTo>
                    <a:pt x="4058" y="10276"/>
                    <a:pt x="4079" y="10270"/>
                    <a:pt x="4083" y="10258"/>
                  </a:cubicBezTo>
                  <a:cubicBezTo>
                    <a:pt x="4090" y="10231"/>
                    <a:pt x="4023" y="10179"/>
                    <a:pt x="3892" y="10103"/>
                  </a:cubicBezTo>
                  <a:cubicBezTo>
                    <a:pt x="3763" y="10021"/>
                    <a:pt x="3557" y="9943"/>
                    <a:pt x="3318" y="9799"/>
                  </a:cubicBezTo>
                  <a:cubicBezTo>
                    <a:pt x="3081" y="9649"/>
                    <a:pt x="2784" y="9485"/>
                    <a:pt x="2492" y="9227"/>
                  </a:cubicBezTo>
                  <a:cubicBezTo>
                    <a:pt x="2188" y="8986"/>
                    <a:pt x="1890" y="8657"/>
                    <a:pt x="1613" y="8266"/>
                  </a:cubicBezTo>
                  <a:cubicBezTo>
                    <a:pt x="1356" y="7860"/>
                    <a:pt x="1099" y="7394"/>
                    <a:pt x="956" y="6842"/>
                  </a:cubicBezTo>
                  <a:cubicBezTo>
                    <a:pt x="793" y="6258"/>
                    <a:pt x="716" y="5654"/>
                    <a:pt x="730" y="5048"/>
                  </a:cubicBezTo>
                  <a:cubicBezTo>
                    <a:pt x="754" y="4416"/>
                    <a:pt x="831" y="3728"/>
                    <a:pt x="1142" y="3168"/>
                  </a:cubicBezTo>
                  <a:cubicBezTo>
                    <a:pt x="1456" y="2578"/>
                    <a:pt x="1943" y="2051"/>
                    <a:pt x="2540" y="1647"/>
                  </a:cubicBezTo>
                  <a:cubicBezTo>
                    <a:pt x="3127" y="1251"/>
                    <a:pt x="3790" y="981"/>
                    <a:pt x="4486" y="855"/>
                  </a:cubicBezTo>
                  <a:cubicBezTo>
                    <a:pt x="4854" y="786"/>
                    <a:pt x="5223" y="756"/>
                    <a:pt x="5586" y="756"/>
                  </a:cubicBezTo>
                  <a:cubicBezTo>
                    <a:pt x="5890" y="756"/>
                    <a:pt x="6189" y="777"/>
                    <a:pt x="6481" y="815"/>
                  </a:cubicBezTo>
                  <a:cubicBezTo>
                    <a:pt x="7764" y="986"/>
                    <a:pt x="8867" y="1460"/>
                    <a:pt x="9742" y="1939"/>
                  </a:cubicBezTo>
                  <a:cubicBezTo>
                    <a:pt x="10621" y="2420"/>
                    <a:pt x="11288" y="2904"/>
                    <a:pt x="11758" y="3226"/>
                  </a:cubicBezTo>
                  <a:cubicBezTo>
                    <a:pt x="12179" y="3522"/>
                    <a:pt x="12439" y="3693"/>
                    <a:pt x="12513" y="3693"/>
                  </a:cubicBezTo>
                  <a:cubicBezTo>
                    <a:pt x="12521" y="3693"/>
                    <a:pt x="12527" y="3691"/>
                    <a:pt x="12531" y="3687"/>
                  </a:cubicBezTo>
                  <a:cubicBezTo>
                    <a:pt x="12565" y="3648"/>
                    <a:pt x="12367" y="3394"/>
                    <a:pt x="11954" y="2989"/>
                  </a:cubicBezTo>
                  <a:cubicBezTo>
                    <a:pt x="11364" y="2417"/>
                    <a:pt x="10718" y="1904"/>
                    <a:pt x="10028" y="1459"/>
                  </a:cubicBezTo>
                  <a:cubicBezTo>
                    <a:pt x="9150" y="894"/>
                    <a:pt x="7993" y="322"/>
                    <a:pt x="6586" y="93"/>
                  </a:cubicBezTo>
                  <a:cubicBezTo>
                    <a:pt x="6218" y="35"/>
                    <a:pt x="5833" y="0"/>
                    <a:pt x="5439" y="0"/>
                  </a:cubicBezTo>
                  <a:close/>
                </a:path>
              </a:pathLst>
            </a:custGeom>
            <a:solidFill>
              <a:srgbClr val="E850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141"/>
            <p:cNvSpPr/>
            <p:nvPr/>
          </p:nvSpPr>
          <p:spPr>
            <a:xfrm>
              <a:off x="2954000" y="1209950"/>
              <a:ext cx="314150" cy="256925"/>
            </a:xfrm>
            <a:custGeom>
              <a:rect b="b" l="l" r="r" t="t"/>
              <a:pathLst>
                <a:path extrusionOk="0" h="10277" w="12566">
                  <a:moveTo>
                    <a:pt x="5441" y="1"/>
                  </a:moveTo>
                  <a:cubicBezTo>
                    <a:pt x="5084" y="1"/>
                    <a:pt x="4719" y="28"/>
                    <a:pt x="4351" y="91"/>
                  </a:cubicBezTo>
                  <a:cubicBezTo>
                    <a:pt x="3544" y="226"/>
                    <a:pt x="2775" y="534"/>
                    <a:pt x="2096" y="992"/>
                  </a:cubicBezTo>
                  <a:cubicBezTo>
                    <a:pt x="1400" y="1462"/>
                    <a:pt x="824" y="2091"/>
                    <a:pt x="454" y="2808"/>
                  </a:cubicBezTo>
                  <a:cubicBezTo>
                    <a:pt x="65" y="3559"/>
                    <a:pt x="9" y="4336"/>
                    <a:pt x="1" y="5044"/>
                  </a:cubicBezTo>
                  <a:cubicBezTo>
                    <a:pt x="5" y="5722"/>
                    <a:pt x="117" y="6395"/>
                    <a:pt x="330" y="7039"/>
                  </a:cubicBezTo>
                  <a:cubicBezTo>
                    <a:pt x="520" y="7648"/>
                    <a:pt x="840" y="8165"/>
                    <a:pt x="1161" y="8597"/>
                  </a:cubicBezTo>
                  <a:cubicBezTo>
                    <a:pt x="1505" y="9017"/>
                    <a:pt x="1869" y="9353"/>
                    <a:pt x="2227" y="9582"/>
                  </a:cubicBezTo>
                  <a:cubicBezTo>
                    <a:pt x="2575" y="9830"/>
                    <a:pt x="2916" y="9966"/>
                    <a:pt x="3188" y="10079"/>
                  </a:cubicBezTo>
                  <a:cubicBezTo>
                    <a:pt x="3462" y="10188"/>
                    <a:pt x="3692" y="10220"/>
                    <a:pt x="3841" y="10255"/>
                  </a:cubicBezTo>
                  <a:cubicBezTo>
                    <a:pt x="3920" y="10269"/>
                    <a:pt x="3979" y="10277"/>
                    <a:pt x="4020" y="10277"/>
                  </a:cubicBezTo>
                  <a:cubicBezTo>
                    <a:pt x="4058" y="10277"/>
                    <a:pt x="4079" y="10270"/>
                    <a:pt x="4083" y="10257"/>
                  </a:cubicBezTo>
                  <a:cubicBezTo>
                    <a:pt x="4091" y="10232"/>
                    <a:pt x="4024" y="10178"/>
                    <a:pt x="3892" y="10104"/>
                  </a:cubicBezTo>
                  <a:cubicBezTo>
                    <a:pt x="3763" y="10023"/>
                    <a:pt x="3558" y="9945"/>
                    <a:pt x="3318" y="9800"/>
                  </a:cubicBezTo>
                  <a:cubicBezTo>
                    <a:pt x="3081" y="9651"/>
                    <a:pt x="2785" y="9487"/>
                    <a:pt x="2493" y="9227"/>
                  </a:cubicBezTo>
                  <a:cubicBezTo>
                    <a:pt x="2188" y="8987"/>
                    <a:pt x="1891" y="8659"/>
                    <a:pt x="1613" y="8266"/>
                  </a:cubicBezTo>
                  <a:cubicBezTo>
                    <a:pt x="1356" y="7862"/>
                    <a:pt x="1099" y="7394"/>
                    <a:pt x="956" y="6842"/>
                  </a:cubicBezTo>
                  <a:cubicBezTo>
                    <a:pt x="793" y="6260"/>
                    <a:pt x="717" y="5656"/>
                    <a:pt x="731" y="5050"/>
                  </a:cubicBezTo>
                  <a:cubicBezTo>
                    <a:pt x="754" y="4418"/>
                    <a:pt x="832" y="3728"/>
                    <a:pt x="1142" y="3169"/>
                  </a:cubicBezTo>
                  <a:cubicBezTo>
                    <a:pt x="1456" y="2580"/>
                    <a:pt x="1943" y="2052"/>
                    <a:pt x="2540" y="1648"/>
                  </a:cubicBezTo>
                  <a:cubicBezTo>
                    <a:pt x="3127" y="1253"/>
                    <a:pt x="3790" y="983"/>
                    <a:pt x="4486" y="856"/>
                  </a:cubicBezTo>
                  <a:cubicBezTo>
                    <a:pt x="4856" y="788"/>
                    <a:pt x="5226" y="758"/>
                    <a:pt x="5589" y="758"/>
                  </a:cubicBezTo>
                  <a:cubicBezTo>
                    <a:pt x="5892" y="758"/>
                    <a:pt x="6191" y="779"/>
                    <a:pt x="6481" y="816"/>
                  </a:cubicBezTo>
                  <a:cubicBezTo>
                    <a:pt x="7764" y="986"/>
                    <a:pt x="8867" y="1461"/>
                    <a:pt x="9742" y="1941"/>
                  </a:cubicBezTo>
                  <a:cubicBezTo>
                    <a:pt x="10620" y="2422"/>
                    <a:pt x="11288" y="2905"/>
                    <a:pt x="11758" y="3227"/>
                  </a:cubicBezTo>
                  <a:cubicBezTo>
                    <a:pt x="12179" y="3522"/>
                    <a:pt x="12438" y="3694"/>
                    <a:pt x="12513" y="3694"/>
                  </a:cubicBezTo>
                  <a:cubicBezTo>
                    <a:pt x="12521" y="3694"/>
                    <a:pt x="12527" y="3692"/>
                    <a:pt x="12531" y="3688"/>
                  </a:cubicBezTo>
                  <a:cubicBezTo>
                    <a:pt x="12566" y="3648"/>
                    <a:pt x="12367" y="3395"/>
                    <a:pt x="11954" y="2990"/>
                  </a:cubicBezTo>
                  <a:cubicBezTo>
                    <a:pt x="11364" y="2417"/>
                    <a:pt x="10719" y="1905"/>
                    <a:pt x="10028" y="1458"/>
                  </a:cubicBezTo>
                  <a:cubicBezTo>
                    <a:pt x="9151" y="895"/>
                    <a:pt x="7993" y="323"/>
                    <a:pt x="6587" y="93"/>
                  </a:cubicBezTo>
                  <a:cubicBezTo>
                    <a:pt x="6219" y="35"/>
                    <a:pt x="5835" y="1"/>
                    <a:pt x="5441" y="1"/>
                  </a:cubicBezTo>
                  <a:close/>
                </a:path>
              </a:pathLst>
            </a:custGeom>
            <a:solidFill>
              <a:srgbClr val="E850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141"/>
            <p:cNvSpPr/>
            <p:nvPr/>
          </p:nvSpPr>
          <p:spPr>
            <a:xfrm>
              <a:off x="2903600" y="1606300"/>
              <a:ext cx="314175" cy="256925"/>
            </a:xfrm>
            <a:custGeom>
              <a:rect b="b" l="l" r="r" t="t"/>
              <a:pathLst>
                <a:path extrusionOk="0" h="10277" w="12567">
                  <a:moveTo>
                    <a:pt x="5441" y="1"/>
                  </a:moveTo>
                  <a:cubicBezTo>
                    <a:pt x="5084" y="1"/>
                    <a:pt x="4719" y="28"/>
                    <a:pt x="4351" y="91"/>
                  </a:cubicBezTo>
                  <a:cubicBezTo>
                    <a:pt x="3544" y="227"/>
                    <a:pt x="2775" y="534"/>
                    <a:pt x="2096" y="992"/>
                  </a:cubicBezTo>
                  <a:cubicBezTo>
                    <a:pt x="1401" y="1461"/>
                    <a:pt x="824" y="2090"/>
                    <a:pt x="455" y="2808"/>
                  </a:cubicBezTo>
                  <a:cubicBezTo>
                    <a:pt x="65" y="3559"/>
                    <a:pt x="9" y="4337"/>
                    <a:pt x="0" y="5045"/>
                  </a:cubicBezTo>
                  <a:cubicBezTo>
                    <a:pt x="5" y="5722"/>
                    <a:pt x="116" y="6395"/>
                    <a:pt x="330" y="7038"/>
                  </a:cubicBezTo>
                  <a:cubicBezTo>
                    <a:pt x="520" y="7648"/>
                    <a:pt x="839" y="8164"/>
                    <a:pt x="1161" y="8598"/>
                  </a:cubicBezTo>
                  <a:cubicBezTo>
                    <a:pt x="1504" y="9018"/>
                    <a:pt x="1868" y="9352"/>
                    <a:pt x="2227" y="9581"/>
                  </a:cubicBezTo>
                  <a:cubicBezTo>
                    <a:pt x="2576" y="9830"/>
                    <a:pt x="2915" y="9965"/>
                    <a:pt x="3187" y="10080"/>
                  </a:cubicBezTo>
                  <a:cubicBezTo>
                    <a:pt x="3462" y="10187"/>
                    <a:pt x="3692" y="10221"/>
                    <a:pt x="3842" y="10254"/>
                  </a:cubicBezTo>
                  <a:cubicBezTo>
                    <a:pt x="3921" y="10269"/>
                    <a:pt x="3982" y="10277"/>
                    <a:pt x="4022" y="10277"/>
                  </a:cubicBezTo>
                  <a:cubicBezTo>
                    <a:pt x="4059" y="10277"/>
                    <a:pt x="4079" y="10270"/>
                    <a:pt x="4082" y="10258"/>
                  </a:cubicBezTo>
                  <a:cubicBezTo>
                    <a:pt x="4090" y="10231"/>
                    <a:pt x="4024" y="10179"/>
                    <a:pt x="3892" y="10103"/>
                  </a:cubicBezTo>
                  <a:cubicBezTo>
                    <a:pt x="3764" y="10022"/>
                    <a:pt x="3558" y="9944"/>
                    <a:pt x="3319" y="9800"/>
                  </a:cubicBezTo>
                  <a:cubicBezTo>
                    <a:pt x="3081" y="9650"/>
                    <a:pt x="2785" y="9486"/>
                    <a:pt x="2492" y="9227"/>
                  </a:cubicBezTo>
                  <a:cubicBezTo>
                    <a:pt x="2189" y="8986"/>
                    <a:pt x="1891" y="8658"/>
                    <a:pt x="1613" y="8266"/>
                  </a:cubicBezTo>
                  <a:cubicBezTo>
                    <a:pt x="1357" y="7860"/>
                    <a:pt x="1100" y="7394"/>
                    <a:pt x="957" y="6842"/>
                  </a:cubicBezTo>
                  <a:cubicBezTo>
                    <a:pt x="794" y="6258"/>
                    <a:pt x="717" y="5655"/>
                    <a:pt x="731" y="5049"/>
                  </a:cubicBezTo>
                  <a:cubicBezTo>
                    <a:pt x="754" y="4417"/>
                    <a:pt x="832" y="3728"/>
                    <a:pt x="1143" y="3167"/>
                  </a:cubicBezTo>
                  <a:cubicBezTo>
                    <a:pt x="1456" y="2579"/>
                    <a:pt x="1943" y="2052"/>
                    <a:pt x="2541" y="1647"/>
                  </a:cubicBezTo>
                  <a:cubicBezTo>
                    <a:pt x="3128" y="1252"/>
                    <a:pt x="3790" y="982"/>
                    <a:pt x="4487" y="856"/>
                  </a:cubicBezTo>
                  <a:cubicBezTo>
                    <a:pt x="4856" y="787"/>
                    <a:pt x="5226" y="757"/>
                    <a:pt x="5590" y="757"/>
                  </a:cubicBezTo>
                  <a:cubicBezTo>
                    <a:pt x="5893" y="757"/>
                    <a:pt x="6191" y="778"/>
                    <a:pt x="6481" y="815"/>
                  </a:cubicBezTo>
                  <a:cubicBezTo>
                    <a:pt x="7765" y="986"/>
                    <a:pt x="8866" y="1460"/>
                    <a:pt x="9742" y="1940"/>
                  </a:cubicBezTo>
                  <a:cubicBezTo>
                    <a:pt x="10620" y="2421"/>
                    <a:pt x="11288" y="2905"/>
                    <a:pt x="11757" y="3227"/>
                  </a:cubicBezTo>
                  <a:cubicBezTo>
                    <a:pt x="12179" y="3522"/>
                    <a:pt x="12438" y="3693"/>
                    <a:pt x="12512" y="3693"/>
                  </a:cubicBezTo>
                  <a:cubicBezTo>
                    <a:pt x="12520" y="3693"/>
                    <a:pt x="12526" y="3691"/>
                    <a:pt x="12530" y="3687"/>
                  </a:cubicBezTo>
                  <a:cubicBezTo>
                    <a:pt x="12566" y="3647"/>
                    <a:pt x="12367" y="3394"/>
                    <a:pt x="11955" y="2990"/>
                  </a:cubicBezTo>
                  <a:cubicBezTo>
                    <a:pt x="11364" y="2417"/>
                    <a:pt x="10719" y="1904"/>
                    <a:pt x="10028" y="1458"/>
                  </a:cubicBezTo>
                  <a:cubicBezTo>
                    <a:pt x="9150" y="895"/>
                    <a:pt x="7992" y="323"/>
                    <a:pt x="6587" y="93"/>
                  </a:cubicBezTo>
                  <a:cubicBezTo>
                    <a:pt x="6219" y="34"/>
                    <a:pt x="5835" y="1"/>
                    <a:pt x="5441" y="1"/>
                  </a:cubicBezTo>
                  <a:close/>
                </a:path>
              </a:pathLst>
            </a:custGeom>
            <a:solidFill>
              <a:srgbClr val="E850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141"/>
            <p:cNvSpPr/>
            <p:nvPr/>
          </p:nvSpPr>
          <p:spPr>
            <a:xfrm>
              <a:off x="2853200" y="2002675"/>
              <a:ext cx="314150" cy="256900"/>
            </a:xfrm>
            <a:custGeom>
              <a:rect b="b" l="l" r="r" t="t"/>
              <a:pathLst>
                <a:path extrusionOk="0" h="10276" w="12566">
                  <a:moveTo>
                    <a:pt x="5441" y="0"/>
                  </a:moveTo>
                  <a:cubicBezTo>
                    <a:pt x="5084" y="0"/>
                    <a:pt x="4720" y="28"/>
                    <a:pt x="4351" y="90"/>
                  </a:cubicBezTo>
                  <a:cubicBezTo>
                    <a:pt x="3543" y="226"/>
                    <a:pt x="2775" y="533"/>
                    <a:pt x="2096" y="991"/>
                  </a:cubicBezTo>
                  <a:cubicBezTo>
                    <a:pt x="1401" y="1461"/>
                    <a:pt x="823" y="2089"/>
                    <a:pt x="455" y="2808"/>
                  </a:cubicBezTo>
                  <a:cubicBezTo>
                    <a:pt x="66" y="3559"/>
                    <a:pt x="9" y="4335"/>
                    <a:pt x="1" y="5044"/>
                  </a:cubicBezTo>
                  <a:cubicBezTo>
                    <a:pt x="5" y="5722"/>
                    <a:pt x="116" y="6395"/>
                    <a:pt x="329" y="7038"/>
                  </a:cubicBezTo>
                  <a:cubicBezTo>
                    <a:pt x="519" y="7648"/>
                    <a:pt x="839" y="8164"/>
                    <a:pt x="1161" y="8596"/>
                  </a:cubicBezTo>
                  <a:cubicBezTo>
                    <a:pt x="1503" y="9017"/>
                    <a:pt x="1867" y="9352"/>
                    <a:pt x="2226" y="9581"/>
                  </a:cubicBezTo>
                  <a:cubicBezTo>
                    <a:pt x="2575" y="9828"/>
                    <a:pt x="2916" y="9964"/>
                    <a:pt x="3187" y="10078"/>
                  </a:cubicBezTo>
                  <a:cubicBezTo>
                    <a:pt x="3462" y="10186"/>
                    <a:pt x="3692" y="10220"/>
                    <a:pt x="3841" y="10254"/>
                  </a:cubicBezTo>
                  <a:cubicBezTo>
                    <a:pt x="3920" y="10268"/>
                    <a:pt x="3981" y="10276"/>
                    <a:pt x="4021" y="10276"/>
                  </a:cubicBezTo>
                  <a:cubicBezTo>
                    <a:pt x="4058" y="10276"/>
                    <a:pt x="4079" y="10269"/>
                    <a:pt x="4083" y="10257"/>
                  </a:cubicBezTo>
                  <a:cubicBezTo>
                    <a:pt x="4091" y="10231"/>
                    <a:pt x="4023" y="10178"/>
                    <a:pt x="3892" y="10103"/>
                  </a:cubicBezTo>
                  <a:cubicBezTo>
                    <a:pt x="3764" y="10021"/>
                    <a:pt x="3558" y="9942"/>
                    <a:pt x="3319" y="9799"/>
                  </a:cubicBezTo>
                  <a:cubicBezTo>
                    <a:pt x="3082" y="9649"/>
                    <a:pt x="2786" y="9484"/>
                    <a:pt x="2493" y="9226"/>
                  </a:cubicBezTo>
                  <a:cubicBezTo>
                    <a:pt x="2189" y="8986"/>
                    <a:pt x="1892" y="8657"/>
                    <a:pt x="1614" y="8265"/>
                  </a:cubicBezTo>
                  <a:cubicBezTo>
                    <a:pt x="1356" y="7859"/>
                    <a:pt x="1100" y="7393"/>
                    <a:pt x="957" y="6841"/>
                  </a:cubicBezTo>
                  <a:cubicBezTo>
                    <a:pt x="794" y="6258"/>
                    <a:pt x="718" y="5653"/>
                    <a:pt x="730" y="5048"/>
                  </a:cubicBezTo>
                  <a:cubicBezTo>
                    <a:pt x="754" y="4415"/>
                    <a:pt x="833" y="3727"/>
                    <a:pt x="1142" y="3167"/>
                  </a:cubicBezTo>
                  <a:cubicBezTo>
                    <a:pt x="1456" y="2578"/>
                    <a:pt x="1943" y="2050"/>
                    <a:pt x="2541" y="1647"/>
                  </a:cubicBezTo>
                  <a:cubicBezTo>
                    <a:pt x="3128" y="1251"/>
                    <a:pt x="3790" y="982"/>
                    <a:pt x="4486" y="855"/>
                  </a:cubicBezTo>
                  <a:cubicBezTo>
                    <a:pt x="4855" y="787"/>
                    <a:pt x="5223" y="757"/>
                    <a:pt x="5586" y="757"/>
                  </a:cubicBezTo>
                  <a:cubicBezTo>
                    <a:pt x="5890" y="757"/>
                    <a:pt x="6190" y="778"/>
                    <a:pt x="6482" y="815"/>
                  </a:cubicBezTo>
                  <a:cubicBezTo>
                    <a:pt x="7764" y="986"/>
                    <a:pt x="8867" y="1461"/>
                    <a:pt x="9742" y="1939"/>
                  </a:cubicBezTo>
                  <a:cubicBezTo>
                    <a:pt x="10621" y="2421"/>
                    <a:pt x="11288" y="2904"/>
                    <a:pt x="11758" y="3226"/>
                  </a:cubicBezTo>
                  <a:cubicBezTo>
                    <a:pt x="12179" y="3522"/>
                    <a:pt x="12439" y="3694"/>
                    <a:pt x="12513" y="3694"/>
                  </a:cubicBezTo>
                  <a:cubicBezTo>
                    <a:pt x="12521" y="3694"/>
                    <a:pt x="12527" y="3692"/>
                    <a:pt x="12531" y="3688"/>
                  </a:cubicBezTo>
                  <a:cubicBezTo>
                    <a:pt x="12566" y="3648"/>
                    <a:pt x="12368" y="3395"/>
                    <a:pt x="11954" y="2989"/>
                  </a:cubicBezTo>
                  <a:cubicBezTo>
                    <a:pt x="11365" y="2416"/>
                    <a:pt x="10720" y="1903"/>
                    <a:pt x="10028" y="1458"/>
                  </a:cubicBezTo>
                  <a:cubicBezTo>
                    <a:pt x="9151" y="893"/>
                    <a:pt x="7993" y="323"/>
                    <a:pt x="6588" y="92"/>
                  </a:cubicBezTo>
                  <a:cubicBezTo>
                    <a:pt x="6220" y="34"/>
                    <a:pt x="5835" y="0"/>
                    <a:pt x="5441" y="0"/>
                  </a:cubicBezTo>
                  <a:close/>
                </a:path>
              </a:pathLst>
            </a:custGeom>
            <a:solidFill>
              <a:srgbClr val="E850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141"/>
            <p:cNvSpPr/>
            <p:nvPr/>
          </p:nvSpPr>
          <p:spPr>
            <a:xfrm>
              <a:off x="2802775" y="2399025"/>
              <a:ext cx="314200" cy="256925"/>
            </a:xfrm>
            <a:custGeom>
              <a:rect b="b" l="l" r="r" t="t"/>
              <a:pathLst>
                <a:path extrusionOk="0" h="10277" w="12568">
                  <a:moveTo>
                    <a:pt x="5439" y="0"/>
                  </a:moveTo>
                  <a:cubicBezTo>
                    <a:pt x="5083" y="0"/>
                    <a:pt x="4719" y="28"/>
                    <a:pt x="4352" y="91"/>
                  </a:cubicBezTo>
                  <a:cubicBezTo>
                    <a:pt x="3544" y="225"/>
                    <a:pt x="2775" y="534"/>
                    <a:pt x="2097" y="991"/>
                  </a:cubicBezTo>
                  <a:cubicBezTo>
                    <a:pt x="1401" y="1461"/>
                    <a:pt x="824" y="2090"/>
                    <a:pt x="455" y="2807"/>
                  </a:cubicBezTo>
                  <a:cubicBezTo>
                    <a:pt x="66" y="3559"/>
                    <a:pt x="9" y="4336"/>
                    <a:pt x="1" y="5043"/>
                  </a:cubicBezTo>
                  <a:cubicBezTo>
                    <a:pt x="6" y="5721"/>
                    <a:pt x="117" y="6394"/>
                    <a:pt x="330" y="7038"/>
                  </a:cubicBezTo>
                  <a:cubicBezTo>
                    <a:pt x="520" y="7648"/>
                    <a:pt x="840" y="8164"/>
                    <a:pt x="1162" y="8597"/>
                  </a:cubicBezTo>
                  <a:cubicBezTo>
                    <a:pt x="1505" y="9018"/>
                    <a:pt x="1869" y="9352"/>
                    <a:pt x="2228" y="9581"/>
                  </a:cubicBezTo>
                  <a:cubicBezTo>
                    <a:pt x="2577" y="9829"/>
                    <a:pt x="2916" y="9965"/>
                    <a:pt x="3188" y="10079"/>
                  </a:cubicBezTo>
                  <a:cubicBezTo>
                    <a:pt x="3462" y="10187"/>
                    <a:pt x="3692" y="10221"/>
                    <a:pt x="3842" y="10254"/>
                  </a:cubicBezTo>
                  <a:cubicBezTo>
                    <a:pt x="3921" y="10269"/>
                    <a:pt x="3981" y="10276"/>
                    <a:pt x="4022" y="10276"/>
                  </a:cubicBezTo>
                  <a:cubicBezTo>
                    <a:pt x="4059" y="10276"/>
                    <a:pt x="4080" y="10270"/>
                    <a:pt x="4083" y="10258"/>
                  </a:cubicBezTo>
                  <a:cubicBezTo>
                    <a:pt x="4091" y="10231"/>
                    <a:pt x="4025" y="10178"/>
                    <a:pt x="3892" y="10103"/>
                  </a:cubicBezTo>
                  <a:cubicBezTo>
                    <a:pt x="3763" y="10021"/>
                    <a:pt x="3558" y="9943"/>
                    <a:pt x="3318" y="9799"/>
                  </a:cubicBezTo>
                  <a:cubicBezTo>
                    <a:pt x="3082" y="9649"/>
                    <a:pt x="2786" y="9485"/>
                    <a:pt x="2493" y="9227"/>
                  </a:cubicBezTo>
                  <a:cubicBezTo>
                    <a:pt x="2188" y="8986"/>
                    <a:pt x="1891" y="8657"/>
                    <a:pt x="1613" y="8265"/>
                  </a:cubicBezTo>
                  <a:cubicBezTo>
                    <a:pt x="1356" y="7860"/>
                    <a:pt x="1099" y="7394"/>
                    <a:pt x="957" y="6842"/>
                  </a:cubicBezTo>
                  <a:cubicBezTo>
                    <a:pt x="794" y="6258"/>
                    <a:pt x="718" y="5654"/>
                    <a:pt x="731" y="5048"/>
                  </a:cubicBezTo>
                  <a:cubicBezTo>
                    <a:pt x="754" y="4416"/>
                    <a:pt x="833" y="3728"/>
                    <a:pt x="1142" y="3167"/>
                  </a:cubicBezTo>
                  <a:cubicBezTo>
                    <a:pt x="1456" y="2578"/>
                    <a:pt x="1943" y="2050"/>
                    <a:pt x="2542" y="1647"/>
                  </a:cubicBezTo>
                  <a:cubicBezTo>
                    <a:pt x="3129" y="1251"/>
                    <a:pt x="3790" y="981"/>
                    <a:pt x="4488" y="854"/>
                  </a:cubicBezTo>
                  <a:cubicBezTo>
                    <a:pt x="4856" y="786"/>
                    <a:pt x="5224" y="756"/>
                    <a:pt x="5587" y="756"/>
                  </a:cubicBezTo>
                  <a:cubicBezTo>
                    <a:pt x="5891" y="756"/>
                    <a:pt x="6190" y="777"/>
                    <a:pt x="6482" y="815"/>
                  </a:cubicBezTo>
                  <a:cubicBezTo>
                    <a:pt x="7765" y="986"/>
                    <a:pt x="8867" y="1460"/>
                    <a:pt x="9743" y="1939"/>
                  </a:cubicBezTo>
                  <a:cubicBezTo>
                    <a:pt x="10621" y="2420"/>
                    <a:pt x="11288" y="2904"/>
                    <a:pt x="11758" y="3226"/>
                  </a:cubicBezTo>
                  <a:cubicBezTo>
                    <a:pt x="12181" y="3521"/>
                    <a:pt x="12440" y="3693"/>
                    <a:pt x="12514" y="3693"/>
                  </a:cubicBezTo>
                  <a:cubicBezTo>
                    <a:pt x="12522" y="3693"/>
                    <a:pt x="12527" y="3691"/>
                    <a:pt x="12531" y="3687"/>
                  </a:cubicBezTo>
                  <a:cubicBezTo>
                    <a:pt x="12567" y="3647"/>
                    <a:pt x="12368" y="3394"/>
                    <a:pt x="11954" y="2988"/>
                  </a:cubicBezTo>
                  <a:cubicBezTo>
                    <a:pt x="11365" y="2415"/>
                    <a:pt x="10720" y="1903"/>
                    <a:pt x="10028" y="1458"/>
                  </a:cubicBezTo>
                  <a:cubicBezTo>
                    <a:pt x="9151" y="894"/>
                    <a:pt x="7993" y="322"/>
                    <a:pt x="6588" y="93"/>
                  </a:cubicBezTo>
                  <a:cubicBezTo>
                    <a:pt x="6219" y="34"/>
                    <a:pt x="5834" y="0"/>
                    <a:pt x="5439" y="0"/>
                  </a:cubicBezTo>
                  <a:close/>
                </a:path>
              </a:pathLst>
            </a:custGeom>
            <a:solidFill>
              <a:srgbClr val="E850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141"/>
            <p:cNvSpPr/>
            <p:nvPr/>
          </p:nvSpPr>
          <p:spPr>
            <a:xfrm>
              <a:off x="2752400" y="2795350"/>
              <a:ext cx="314150" cy="256925"/>
            </a:xfrm>
            <a:custGeom>
              <a:rect b="b" l="l" r="r" t="t"/>
              <a:pathLst>
                <a:path extrusionOk="0" h="10277" w="12566">
                  <a:moveTo>
                    <a:pt x="5440" y="1"/>
                  </a:moveTo>
                  <a:cubicBezTo>
                    <a:pt x="5083" y="1"/>
                    <a:pt x="4718" y="29"/>
                    <a:pt x="4350" y="91"/>
                  </a:cubicBezTo>
                  <a:cubicBezTo>
                    <a:pt x="3543" y="227"/>
                    <a:pt x="2774" y="534"/>
                    <a:pt x="2096" y="992"/>
                  </a:cubicBezTo>
                  <a:cubicBezTo>
                    <a:pt x="1400" y="1461"/>
                    <a:pt x="823" y="2090"/>
                    <a:pt x="454" y="2809"/>
                  </a:cubicBezTo>
                  <a:cubicBezTo>
                    <a:pt x="64" y="3559"/>
                    <a:pt x="8" y="4337"/>
                    <a:pt x="0" y="5045"/>
                  </a:cubicBezTo>
                  <a:cubicBezTo>
                    <a:pt x="5" y="5723"/>
                    <a:pt x="115" y="6396"/>
                    <a:pt x="329" y="7038"/>
                  </a:cubicBezTo>
                  <a:cubicBezTo>
                    <a:pt x="519" y="7649"/>
                    <a:pt x="838" y="8165"/>
                    <a:pt x="1160" y="8597"/>
                  </a:cubicBezTo>
                  <a:cubicBezTo>
                    <a:pt x="1503" y="9018"/>
                    <a:pt x="1867" y="9353"/>
                    <a:pt x="2226" y="9582"/>
                  </a:cubicBezTo>
                  <a:cubicBezTo>
                    <a:pt x="2575" y="9830"/>
                    <a:pt x="2916" y="9965"/>
                    <a:pt x="3186" y="10079"/>
                  </a:cubicBezTo>
                  <a:cubicBezTo>
                    <a:pt x="3462" y="10187"/>
                    <a:pt x="3691" y="10221"/>
                    <a:pt x="3841" y="10255"/>
                  </a:cubicBezTo>
                  <a:cubicBezTo>
                    <a:pt x="3920" y="10269"/>
                    <a:pt x="3980" y="10276"/>
                    <a:pt x="4020" y="10276"/>
                  </a:cubicBezTo>
                  <a:cubicBezTo>
                    <a:pt x="4058" y="10276"/>
                    <a:pt x="4079" y="10270"/>
                    <a:pt x="4083" y="10258"/>
                  </a:cubicBezTo>
                  <a:cubicBezTo>
                    <a:pt x="4089" y="10231"/>
                    <a:pt x="4023" y="10179"/>
                    <a:pt x="3891" y="10103"/>
                  </a:cubicBezTo>
                  <a:cubicBezTo>
                    <a:pt x="3763" y="10022"/>
                    <a:pt x="3556" y="9944"/>
                    <a:pt x="3318" y="9800"/>
                  </a:cubicBezTo>
                  <a:cubicBezTo>
                    <a:pt x="3081" y="9650"/>
                    <a:pt x="2784" y="9486"/>
                    <a:pt x="2491" y="9227"/>
                  </a:cubicBezTo>
                  <a:cubicBezTo>
                    <a:pt x="2188" y="8986"/>
                    <a:pt x="1890" y="8659"/>
                    <a:pt x="1611" y="8266"/>
                  </a:cubicBezTo>
                  <a:cubicBezTo>
                    <a:pt x="1354" y="7860"/>
                    <a:pt x="1099" y="7394"/>
                    <a:pt x="956" y="6842"/>
                  </a:cubicBezTo>
                  <a:cubicBezTo>
                    <a:pt x="793" y="6258"/>
                    <a:pt x="716" y="5655"/>
                    <a:pt x="730" y="5050"/>
                  </a:cubicBezTo>
                  <a:cubicBezTo>
                    <a:pt x="754" y="4417"/>
                    <a:pt x="831" y="3728"/>
                    <a:pt x="1142" y="3169"/>
                  </a:cubicBezTo>
                  <a:cubicBezTo>
                    <a:pt x="1456" y="2580"/>
                    <a:pt x="1943" y="2052"/>
                    <a:pt x="2540" y="1647"/>
                  </a:cubicBezTo>
                  <a:cubicBezTo>
                    <a:pt x="3127" y="1252"/>
                    <a:pt x="3790" y="983"/>
                    <a:pt x="4486" y="856"/>
                  </a:cubicBezTo>
                  <a:cubicBezTo>
                    <a:pt x="4855" y="787"/>
                    <a:pt x="5225" y="757"/>
                    <a:pt x="5589" y="757"/>
                  </a:cubicBezTo>
                  <a:cubicBezTo>
                    <a:pt x="5892" y="757"/>
                    <a:pt x="6190" y="778"/>
                    <a:pt x="6480" y="815"/>
                  </a:cubicBezTo>
                  <a:cubicBezTo>
                    <a:pt x="7764" y="986"/>
                    <a:pt x="8866" y="1460"/>
                    <a:pt x="9741" y="1940"/>
                  </a:cubicBezTo>
                  <a:cubicBezTo>
                    <a:pt x="10620" y="2421"/>
                    <a:pt x="11288" y="2904"/>
                    <a:pt x="11758" y="3227"/>
                  </a:cubicBezTo>
                  <a:cubicBezTo>
                    <a:pt x="12179" y="3522"/>
                    <a:pt x="12438" y="3693"/>
                    <a:pt x="12512" y="3693"/>
                  </a:cubicBezTo>
                  <a:cubicBezTo>
                    <a:pt x="12520" y="3693"/>
                    <a:pt x="12526" y="3691"/>
                    <a:pt x="12529" y="3687"/>
                  </a:cubicBezTo>
                  <a:cubicBezTo>
                    <a:pt x="12565" y="3648"/>
                    <a:pt x="12367" y="3394"/>
                    <a:pt x="11954" y="2989"/>
                  </a:cubicBezTo>
                  <a:cubicBezTo>
                    <a:pt x="11363" y="2417"/>
                    <a:pt x="10718" y="1903"/>
                    <a:pt x="10027" y="1458"/>
                  </a:cubicBezTo>
                  <a:cubicBezTo>
                    <a:pt x="9149" y="894"/>
                    <a:pt x="7993" y="323"/>
                    <a:pt x="6586" y="93"/>
                  </a:cubicBezTo>
                  <a:cubicBezTo>
                    <a:pt x="6219" y="35"/>
                    <a:pt x="5835" y="1"/>
                    <a:pt x="5440" y="1"/>
                  </a:cubicBezTo>
                  <a:close/>
                </a:path>
              </a:pathLst>
            </a:custGeom>
            <a:solidFill>
              <a:srgbClr val="E850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141"/>
            <p:cNvSpPr/>
            <p:nvPr/>
          </p:nvSpPr>
          <p:spPr>
            <a:xfrm>
              <a:off x="2701975" y="3191700"/>
              <a:ext cx="314175" cy="256925"/>
            </a:xfrm>
            <a:custGeom>
              <a:rect b="b" l="l" r="r" t="t"/>
              <a:pathLst>
                <a:path extrusionOk="0" h="10277" w="12567">
                  <a:moveTo>
                    <a:pt x="5441" y="1"/>
                  </a:moveTo>
                  <a:cubicBezTo>
                    <a:pt x="5085" y="1"/>
                    <a:pt x="4720" y="29"/>
                    <a:pt x="4351" y="91"/>
                  </a:cubicBezTo>
                  <a:cubicBezTo>
                    <a:pt x="3544" y="226"/>
                    <a:pt x="2775" y="534"/>
                    <a:pt x="2096" y="992"/>
                  </a:cubicBezTo>
                  <a:cubicBezTo>
                    <a:pt x="1401" y="1462"/>
                    <a:pt x="824" y="2091"/>
                    <a:pt x="455" y="2808"/>
                  </a:cubicBezTo>
                  <a:cubicBezTo>
                    <a:pt x="65" y="3559"/>
                    <a:pt x="9" y="4336"/>
                    <a:pt x="1" y="5044"/>
                  </a:cubicBezTo>
                  <a:cubicBezTo>
                    <a:pt x="5" y="5722"/>
                    <a:pt x="117" y="6395"/>
                    <a:pt x="330" y="7039"/>
                  </a:cubicBezTo>
                  <a:cubicBezTo>
                    <a:pt x="520" y="7649"/>
                    <a:pt x="840" y="8165"/>
                    <a:pt x="1161" y="8598"/>
                  </a:cubicBezTo>
                  <a:cubicBezTo>
                    <a:pt x="1505" y="9018"/>
                    <a:pt x="1869" y="9353"/>
                    <a:pt x="2228" y="9582"/>
                  </a:cubicBezTo>
                  <a:cubicBezTo>
                    <a:pt x="2576" y="9830"/>
                    <a:pt x="2916" y="9966"/>
                    <a:pt x="3188" y="10080"/>
                  </a:cubicBezTo>
                  <a:cubicBezTo>
                    <a:pt x="3462" y="10188"/>
                    <a:pt x="3692" y="10221"/>
                    <a:pt x="3841" y="10255"/>
                  </a:cubicBezTo>
                  <a:cubicBezTo>
                    <a:pt x="3921" y="10270"/>
                    <a:pt x="3981" y="10277"/>
                    <a:pt x="4022" y="10277"/>
                  </a:cubicBezTo>
                  <a:cubicBezTo>
                    <a:pt x="4059" y="10277"/>
                    <a:pt x="4080" y="10271"/>
                    <a:pt x="4083" y="10259"/>
                  </a:cubicBezTo>
                  <a:cubicBezTo>
                    <a:pt x="4091" y="10232"/>
                    <a:pt x="4024" y="10180"/>
                    <a:pt x="3892" y="10103"/>
                  </a:cubicBezTo>
                  <a:cubicBezTo>
                    <a:pt x="3763" y="10021"/>
                    <a:pt x="3557" y="9944"/>
                    <a:pt x="3319" y="9799"/>
                  </a:cubicBezTo>
                  <a:cubicBezTo>
                    <a:pt x="3082" y="9649"/>
                    <a:pt x="2786" y="9486"/>
                    <a:pt x="2493" y="9226"/>
                  </a:cubicBezTo>
                  <a:cubicBezTo>
                    <a:pt x="2189" y="8986"/>
                    <a:pt x="1892" y="8658"/>
                    <a:pt x="1613" y="8265"/>
                  </a:cubicBezTo>
                  <a:cubicBezTo>
                    <a:pt x="1356" y="7859"/>
                    <a:pt x="1100" y="7393"/>
                    <a:pt x="957" y="6841"/>
                  </a:cubicBezTo>
                  <a:cubicBezTo>
                    <a:pt x="795" y="6258"/>
                    <a:pt x="718" y="5654"/>
                    <a:pt x="731" y="5049"/>
                  </a:cubicBezTo>
                  <a:cubicBezTo>
                    <a:pt x="755" y="4417"/>
                    <a:pt x="833" y="3727"/>
                    <a:pt x="1143" y="3168"/>
                  </a:cubicBezTo>
                  <a:cubicBezTo>
                    <a:pt x="1457" y="2579"/>
                    <a:pt x="1944" y="2051"/>
                    <a:pt x="2542" y="1647"/>
                  </a:cubicBezTo>
                  <a:cubicBezTo>
                    <a:pt x="3129" y="1251"/>
                    <a:pt x="3791" y="982"/>
                    <a:pt x="4487" y="855"/>
                  </a:cubicBezTo>
                  <a:cubicBezTo>
                    <a:pt x="4857" y="787"/>
                    <a:pt x="5227" y="757"/>
                    <a:pt x="5590" y="757"/>
                  </a:cubicBezTo>
                  <a:cubicBezTo>
                    <a:pt x="5893" y="757"/>
                    <a:pt x="6192" y="777"/>
                    <a:pt x="6482" y="814"/>
                  </a:cubicBezTo>
                  <a:cubicBezTo>
                    <a:pt x="7765" y="985"/>
                    <a:pt x="8867" y="1460"/>
                    <a:pt x="9742" y="1940"/>
                  </a:cubicBezTo>
                  <a:cubicBezTo>
                    <a:pt x="10621" y="2421"/>
                    <a:pt x="11288" y="2903"/>
                    <a:pt x="11759" y="3226"/>
                  </a:cubicBezTo>
                  <a:cubicBezTo>
                    <a:pt x="12181" y="3521"/>
                    <a:pt x="12439" y="3693"/>
                    <a:pt x="12513" y="3693"/>
                  </a:cubicBezTo>
                  <a:cubicBezTo>
                    <a:pt x="12521" y="3693"/>
                    <a:pt x="12527" y="3691"/>
                    <a:pt x="12531" y="3687"/>
                  </a:cubicBezTo>
                  <a:cubicBezTo>
                    <a:pt x="12567" y="3647"/>
                    <a:pt x="12368" y="3394"/>
                    <a:pt x="11955" y="2989"/>
                  </a:cubicBezTo>
                  <a:cubicBezTo>
                    <a:pt x="11365" y="2416"/>
                    <a:pt x="10720" y="1904"/>
                    <a:pt x="10028" y="1458"/>
                  </a:cubicBezTo>
                  <a:cubicBezTo>
                    <a:pt x="9151" y="895"/>
                    <a:pt x="7993" y="323"/>
                    <a:pt x="6588" y="93"/>
                  </a:cubicBezTo>
                  <a:cubicBezTo>
                    <a:pt x="6220" y="35"/>
                    <a:pt x="5836" y="1"/>
                    <a:pt x="5441" y="1"/>
                  </a:cubicBezTo>
                  <a:close/>
                </a:path>
              </a:pathLst>
            </a:custGeom>
            <a:solidFill>
              <a:srgbClr val="E850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141"/>
            <p:cNvSpPr/>
            <p:nvPr/>
          </p:nvSpPr>
          <p:spPr>
            <a:xfrm>
              <a:off x="2651550" y="3588050"/>
              <a:ext cx="314200" cy="256925"/>
            </a:xfrm>
            <a:custGeom>
              <a:rect b="b" l="l" r="r" t="t"/>
              <a:pathLst>
                <a:path extrusionOk="0" h="10277" w="12568">
                  <a:moveTo>
                    <a:pt x="5442" y="1"/>
                  </a:moveTo>
                  <a:cubicBezTo>
                    <a:pt x="5085" y="1"/>
                    <a:pt x="4720" y="28"/>
                    <a:pt x="4352" y="91"/>
                  </a:cubicBezTo>
                  <a:cubicBezTo>
                    <a:pt x="3545" y="227"/>
                    <a:pt x="2776" y="534"/>
                    <a:pt x="2098" y="992"/>
                  </a:cubicBezTo>
                  <a:cubicBezTo>
                    <a:pt x="1402" y="1462"/>
                    <a:pt x="825" y="2090"/>
                    <a:pt x="455" y="2808"/>
                  </a:cubicBezTo>
                  <a:cubicBezTo>
                    <a:pt x="66" y="3559"/>
                    <a:pt x="10" y="4337"/>
                    <a:pt x="1" y="5045"/>
                  </a:cubicBezTo>
                  <a:cubicBezTo>
                    <a:pt x="7" y="5722"/>
                    <a:pt x="117" y="6395"/>
                    <a:pt x="331" y="7039"/>
                  </a:cubicBezTo>
                  <a:cubicBezTo>
                    <a:pt x="521" y="7648"/>
                    <a:pt x="840" y="8164"/>
                    <a:pt x="1162" y="8598"/>
                  </a:cubicBezTo>
                  <a:cubicBezTo>
                    <a:pt x="1505" y="9018"/>
                    <a:pt x="1869" y="9354"/>
                    <a:pt x="2228" y="9583"/>
                  </a:cubicBezTo>
                  <a:cubicBezTo>
                    <a:pt x="2577" y="9830"/>
                    <a:pt x="2917" y="9965"/>
                    <a:pt x="3188" y="10080"/>
                  </a:cubicBezTo>
                  <a:cubicBezTo>
                    <a:pt x="3464" y="10187"/>
                    <a:pt x="3693" y="10221"/>
                    <a:pt x="3843" y="10256"/>
                  </a:cubicBezTo>
                  <a:cubicBezTo>
                    <a:pt x="3921" y="10270"/>
                    <a:pt x="3982" y="10277"/>
                    <a:pt x="4022" y="10277"/>
                  </a:cubicBezTo>
                  <a:cubicBezTo>
                    <a:pt x="4060" y="10277"/>
                    <a:pt x="4080" y="10271"/>
                    <a:pt x="4084" y="10258"/>
                  </a:cubicBezTo>
                  <a:cubicBezTo>
                    <a:pt x="4091" y="10232"/>
                    <a:pt x="4025" y="10179"/>
                    <a:pt x="3893" y="10103"/>
                  </a:cubicBezTo>
                  <a:cubicBezTo>
                    <a:pt x="3764" y="10022"/>
                    <a:pt x="3558" y="9944"/>
                    <a:pt x="3318" y="9800"/>
                  </a:cubicBezTo>
                  <a:cubicBezTo>
                    <a:pt x="3082" y="9650"/>
                    <a:pt x="2786" y="9486"/>
                    <a:pt x="2493" y="9227"/>
                  </a:cubicBezTo>
                  <a:cubicBezTo>
                    <a:pt x="2189" y="8986"/>
                    <a:pt x="1892" y="8658"/>
                    <a:pt x="1613" y="8266"/>
                  </a:cubicBezTo>
                  <a:cubicBezTo>
                    <a:pt x="1356" y="7861"/>
                    <a:pt x="1101" y="7394"/>
                    <a:pt x="958" y="6842"/>
                  </a:cubicBezTo>
                  <a:cubicBezTo>
                    <a:pt x="794" y="6259"/>
                    <a:pt x="718" y="5655"/>
                    <a:pt x="731" y="5049"/>
                  </a:cubicBezTo>
                  <a:cubicBezTo>
                    <a:pt x="754" y="4417"/>
                    <a:pt x="833" y="3728"/>
                    <a:pt x="1142" y="3169"/>
                  </a:cubicBezTo>
                  <a:cubicBezTo>
                    <a:pt x="1457" y="2579"/>
                    <a:pt x="1944" y="2052"/>
                    <a:pt x="2542" y="1647"/>
                  </a:cubicBezTo>
                  <a:cubicBezTo>
                    <a:pt x="3129" y="1252"/>
                    <a:pt x="3791" y="982"/>
                    <a:pt x="4488" y="856"/>
                  </a:cubicBezTo>
                  <a:cubicBezTo>
                    <a:pt x="4857" y="787"/>
                    <a:pt x="5227" y="757"/>
                    <a:pt x="5591" y="757"/>
                  </a:cubicBezTo>
                  <a:cubicBezTo>
                    <a:pt x="5894" y="757"/>
                    <a:pt x="6192" y="778"/>
                    <a:pt x="6482" y="815"/>
                  </a:cubicBezTo>
                  <a:cubicBezTo>
                    <a:pt x="7765" y="986"/>
                    <a:pt x="8867" y="1460"/>
                    <a:pt x="9743" y="1940"/>
                  </a:cubicBezTo>
                  <a:cubicBezTo>
                    <a:pt x="10621" y="2421"/>
                    <a:pt x="11289" y="2904"/>
                    <a:pt x="11758" y="3227"/>
                  </a:cubicBezTo>
                  <a:cubicBezTo>
                    <a:pt x="12180" y="3522"/>
                    <a:pt x="12438" y="3694"/>
                    <a:pt x="12513" y="3694"/>
                  </a:cubicBezTo>
                  <a:cubicBezTo>
                    <a:pt x="12521" y="3694"/>
                    <a:pt x="12527" y="3691"/>
                    <a:pt x="12531" y="3687"/>
                  </a:cubicBezTo>
                  <a:cubicBezTo>
                    <a:pt x="12567" y="3648"/>
                    <a:pt x="12368" y="3394"/>
                    <a:pt x="11956" y="2990"/>
                  </a:cubicBezTo>
                  <a:cubicBezTo>
                    <a:pt x="11365" y="2417"/>
                    <a:pt x="10720" y="1904"/>
                    <a:pt x="10029" y="1458"/>
                  </a:cubicBezTo>
                  <a:cubicBezTo>
                    <a:pt x="9151" y="895"/>
                    <a:pt x="7994" y="323"/>
                    <a:pt x="6588" y="93"/>
                  </a:cubicBezTo>
                  <a:cubicBezTo>
                    <a:pt x="6220" y="35"/>
                    <a:pt x="5836" y="1"/>
                    <a:pt x="5442" y="1"/>
                  </a:cubicBezTo>
                  <a:close/>
                </a:path>
              </a:pathLst>
            </a:custGeom>
            <a:solidFill>
              <a:srgbClr val="E850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141"/>
            <p:cNvSpPr/>
            <p:nvPr/>
          </p:nvSpPr>
          <p:spPr>
            <a:xfrm>
              <a:off x="3054800" y="417250"/>
              <a:ext cx="314200" cy="256900"/>
            </a:xfrm>
            <a:custGeom>
              <a:rect b="b" l="l" r="r" t="t"/>
              <a:pathLst>
                <a:path extrusionOk="0" h="10276" w="12568">
                  <a:moveTo>
                    <a:pt x="5441" y="0"/>
                  </a:moveTo>
                  <a:cubicBezTo>
                    <a:pt x="5085" y="0"/>
                    <a:pt x="4720" y="28"/>
                    <a:pt x="4352" y="90"/>
                  </a:cubicBezTo>
                  <a:cubicBezTo>
                    <a:pt x="3544" y="226"/>
                    <a:pt x="2775" y="533"/>
                    <a:pt x="2097" y="991"/>
                  </a:cubicBezTo>
                  <a:cubicBezTo>
                    <a:pt x="1402" y="1461"/>
                    <a:pt x="824" y="2090"/>
                    <a:pt x="455" y="2808"/>
                  </a:cubicBezTo>
                  <a:cubicBezTo>
                    <a:pt x="65" y="3559"/>
                    <a:pt x="9" y="4336"/>
                    <a:pt x="1" y="5044"/>
                  </a:cubicBezTo>
                  <a:cubicBezTo>
                    <a:pt x="6" y="5722"/>
                    <a:pt x="117" y="6395"/>
                    <a:pt x="330" y="7039"/>
                  </a:cubicBezTo>
                  <a:cubicBezTo>
                    <a:pt x="520" y="7648"/>
                    <a:pt x="840" y="8164"/>
                    <a:pt x="1161" y="8596"/>
                  </a:cubicBezTo>
                  <a:cubicBezTo>
                    <a:pt x="1505" y="9017"/>
                    <a:pt x="1869" y="9352"/>
                    <a:pt x="2228" y="9581"/>
                  </a:cubicBezTo>
                  <a:cubicBezTo>
                    <a:pt x="2577" y="9830"/>
                    <a:pt x="2916" y="9965"/>
                    <a:pt x="3188" y="10078"/>
                  </a:cubicBezTo>
                  <a:cubicBezTo>
                    <a:pt x="3462" y="10187"/>
                    <a:pt x="3693" y="10220"/>
                    <a:pt x="3841" y="10254"/>
                  </a:cubicBezTo>
                  <a:cubicBezTo>
                    <a:pt x="3921" y="10269"/>
                    <a:pt x="3981" y="10276"/>
                    <a:pt x="4022" y="10276"/>
                  </a:cubicBezTo>
                  <a:cubicBezTo>
                    <a:pt x="4059" y="10276"/>
                    <a:pt x="4080" y="10270"/>
                    <a:pt x="4083" y="10257"/>
                  </a:cubicBezTo>
                  <a:cubicBezTo>
                    <a:pt x="4091" y="10231"/>
                    <a:pt x="4024" y="10178"/>
                    <a:pt x="3892" y="10103"/>
                  </a:cubicBezTo>
                  <a:cubicBezTo>
                    <a:pt x="3763" y="10022"/>
                    <a:pt x="3558" y="9944"/>
                    <a:pt x="3318" y="9800"/>
                  </a:cubicBezTo>
                  <a:cubicBezTo>
                    <a:pt x="3082" y="9650"/>
                    <a:pt x="2786" y="9485"/>
                    <a:pt x="2493" y="9226"/>
                  </a:cubicBezTo>
                  <a:cubicBezTo>
                    <a:pt x="2188" y="8986"/>
                    <a:pt x="1891" y="8658"/>
                    <a:pt x="1613" y="8265"/>
                  </a:cubicBezTo>
                  <a:cubicBezTo>
                    <a:pt x="1356" y="7860"/>
                    <a:pt x="1099" y="7393"/>
                    <a:pt x="958" y="6841"/>
                  </a:cubicBezTo>
                  <a:cubicBezTo>
                    <a:pt x="795" y="6258"/>
                    <a:pt x="718" y="5655"/>
                    <a:pt x="732" y="5049"/>
                  </a:cubicBezTo>
                  <a:cubicBezTo>
                    <a:pt x="755" y="4417"/>
                    <a:pt x="834" y="3727"/>
                    <a:pt x="1144" y="3168"/>
                  </a:cubicBezTo>
                  <a:cubicBezTo>
                    <a:pt x="1457" y="2579"/>
                    <a:pt x="1944" y="2051"/>
                    <a:pt x="2542" y="1647"/>
                  </a:cubicBezTo>
                  <a:cubicBezTo>
                    <a:pt x="3129" y="1252"/>
                    <a:pt x="3791" y="982"/>
                    <a:pt x="4488" y="855"/>
                  </a:cubicBezTo>
                  <a:cubicBezTo>
                    <a:pt x="4857" y="787"/>
                    <a:pt x="5227" y="757"/>
                    <a:pt x="5591" y="757"/>
                  </a:cubicBezTo>
                  <a:cubicBezTo>
                    <a:pt x="5894" y="757"/>
                    <a:pt x="6193" y="778"/>
                    <a:pt x="6483" y="815"/>
                  </a:cubicBezTo>
                  <a:cubicBezTo>
                    <a:pt x="7765" y="985"/>
                    <a:pt x="8868" y="1460"/>
                    <a:pt x="9744" y="1940"/>
                  </a:cubicBezTo>
                  <a:cubicBezTo>
                    <a:pt x="10622" y="2421"/>
                    <a:pt x="11290" y="2903"/>
                    <a:pt x="11759" y="3226"/>
                  </a:cubicBezTo>
                  <a:cubicBezTo>
                    <a:pt x="12181" y="3521"/>
                    <a:pt x="12441" y="3693"/>
                    <a:pt x="12515" y="3693"/>
                  </a:cubicBezTo>
                  <a:cubicBezTo>
                    <a:pt x="12523" y="3693"/>
                    <a:pt x="12529" y="3691"/>
                    <a:pt x="12532" y="3687"/>
                  </a:cubicBezTo>
                  <a:cubicBezTo>
                    <a:pt x="12567" y="3647"/>
                    <a:pt x="12369" y="3394"/>
                    <a:pt x="11956" y="2988"/>
                  </a:cubicBezTo>
                  <a:cubicBezTo>
                    <a:pt x="11365" y="2416"/>
                    <a:pt x="10720" y="1903"/>
                    <a:pt x="10029" y="1457"/>
                  </a:cubicBezTo>
                  <a:cubicBezTo>
                    <a:pt x="9151" y="894"/>
                    <a:pt x="7993" y="323"/>
                    <a:pt x="6587" y="93"/>
                  </a:cubicBezTo>
                  <a:cubicBezTo>
                    <a:pt x="6219" y="34"/>
                    <a:pt x="5835" y="0"/>
                    <a:pt x="544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141"/>
            <p:cNvSpPr/>
            <p:nvPr/>
          </p:nvSpPr>
          <p:spPr>
            <a:xfrm>
              <a:off x="3004425" y="813600"/>
              <a:ext cx="314150" cy="256925"/>
            </a:xfrm>
            <a:custGeom>
              <a:rect b="b" l="l" r="r" t="t"/>
              <a:pathLst>
                <a:path extrusionOk="0" h="10277" w="12566">
                  <a:moveTo>
                    <a:pt x="5439" y="0"/>
                  </a:moveTo>
                  <a:cubicBezTo>
                    <a:pt x="5083" y="0"/>
                    <a:pt x="4719" y="28"/>
                    <a:pt x="4351" y="91"/>
                  </a:cubicBezTo>
                  <a:cubicBezTo>
                    <a:pt x="3543" y="227"/>
                    <a:pt x="2775" y="534"/>
                    <a:pt x="2096" y="992"/>
                  </a:cubicBezTo>
                  <a:cubicBezTo>
                    <a:pt x="1400" y="1461"/>
                    <a:pt x="823" y="2090"/>
                    <a:pt x="454" y="2807"/>
                  </a:cubicBezTo>
                  <a:cubicBezTo>
                    <a:pt x="64" y="3558"/>
                    <a:pt x="9" y="4336"/>
                    <a:pt x="0" y="5044"/>
                  </a:cubicBezTo>
                  <a:cubicBezTo>
                    <a:pt x="5" y="5721"/>
                    <a:pt x="117" y="6394"/>
                    <a:pt x="329" y="7038"/>
                  </a:cubicBezTo>
                  <a:cubicBezTo>
                    <a:pt x="520" y="7648"/>
                    <a:pt x="838" y="8165"/>
                    <a:pt x="1160" y="8597"/>
                  </a:cubicBezTo>
                  <a:cubicBezTo>
                    <a:pt x="1504" y="9018"/>
                    <a:pt x="1868" y="9353"/>
                    <a:pt x="2226" y="9581"/>
                  </a:cubicBezTo>
                  <a:cubicBezTo>
                    <a:pt x="2575" y="9829"/>
                    <a:pt x="2916" y="9965"/>
                    <a:pt x="3186" y="10079"/>
                  </a:cubicBezTo>
                  <a:cubicBezTo>
                    <a:pt x="3461" y="10187"/>
                    <a:pt x="3691" y="10221"/>
                    <a:pt x="3841" y="10254"/>
                  </a:cubicBezTo>
                  <a:cubicBezTo>
                    <a:pt x="3920" y="10269"/>
                    <a:pt x="3980" y="10276"/>
                    <a:pt x="4020" y="10276"/>
                  </a:cubicBezTo>
                  <a:cubicBezTo>
                    <a:pt x="4058" y="10276"/>
                    <a:pt x="4079" y="10270"/>
                    <a:pt x="4083" y="10258"/>
                  </a:cubicBezTo>
                  <a:cubicBezTo>
                    <a:pt x="4090" y="10231"/>
                    <a:pt x="4023" y="10179"/>
                    <a:pt x="3892" y="10103"/>
                  </a:cubicBezTo>
                  <a:cubicBezTo>
                    <a:pt x="3763" y="10021"/>
                    <a:pt x="3557" y="9943"/>
                    <a:pt x="3318" y="9799"/>
                  </a:cubicBezTo>
                  <a:cubicBezTo>
                    <a:pt x="3081" y="9649"/>
                    <a:pt x="2784" y="9485"/>
                    <a:pt x="2492" y="9227"/>
                  </a:cubicBezTo>
                  <a:cubicBezTo>
                    <a:pt x="2188" y="8986"/>
                    <a:pt x="1890" y="8657"/>
                    <a:pt x="1613" y="8266"/>
                  </a:cubicBezTo>
                  <a:cubicBezTo>
                    <a:pt x="1356" y="7860"/>
                    <a:pt x="1099" y="7394"/>
                    <a:pt x="956" y="6842"/>
                  </a:cubicBezTo>
                  <a:cubicBezTo>
                    <a:pt x="793" y="6258"/>
                    <a:pt x="716" y="5654"/>
                    <a:pt x="730" y="5048"/>
                  </a:cubicBezTo>
                  <a:cubicBezTo>
                    <a:pt x="754" y="4416"/>
                    <a:pt x="831" y="3728"/>
                    <a:pt x="1142" y="3168"/>
                  </a:cubicBezTo>
                  <a:cubicBezTo>
                    <a:pt x="1456" y="2578"/>
                    <a:pt x="1943" y="2051"/>
                    <a:pt x="2540" y="1647"/>
                  </a:cubicBezTo>
                  <a:cubicBezTo>
                    <a:pt x="3127" y="1251"/>
                    <a:pt x="3790" y="981"/>
                    <a:pt x="4486" y="855"/>
                  </a:cubicBezTo>
                  <a:cubicBezTo>
                    <a:pt x="4854" y="786"/>
                    <a:pt x="5223" y="756"/>
                    <a:pt x="5586" y="756"/>
                  </a:cubicBezTo>
                  <a:cubicBezTo>
                    <a:pt x="5890" y="756"/>
                    <a:pt x="6189" y="777"/>
                    <a:pt x="6481" y="815"/>
                  </a:cubicBezTo>
                  <a:cubicBezTo>
                    <a:pt x="7764" y="986"/>
                    <a:pt x="8867" y="1460"/>
                    <a:pt x="9742" y="1939"/>
                  </a:cubicBezTo>
                  <a:cubicBezTo>
                    <a:pt x="10621" y="2420"/>
                    <a:pt x="11288" y="2904"/>
                    <a:pt x="11758" y="3226"/>
                  </a:cubicBezTo>
                  <a:cubicBezTo>
                    <a:pt x="12179" y="3522"/>
                    <a:pt x="12439" y="3693"/>
                    <a:pt x="12513" y="3693"/>
                  </a:cubicBezTo>
                  <a:cubicBezTo>
                    <a:pt x="12521" y="3693"/>
                    <a:pt x="12527" y="3691"/>
                    <a:pt x="12531" y="3687"/>
                  </a:cubicBezTo>
                  <a:cubicBezTo>
                    <a:pt x="12565" y="3648"/>
                    <a:pt x="12367" y="3394"/>
                    <a:pt x="11954" y="2989"/>
                  </a:cubicBezTo>
                  <a:cubicBezTo>
                    <a:pt x="11364" y="2417"/>
                    <a:pt x="10718" y="1904"/>
                    <a:pt x="10028" y="1459"/>
                  </a:cubicBezTo>
                  <a:cubicBezTo>
                    <a:pt x="9150" y="894"/>
                    <a:pt x="7993" y="322"/>
                    <a:pt x="6586" y="93"/>
                  </a:cubicBezTo>
                  <a:cubicBezTo>
                    <a:pt x="6218" y="35"/>
                    <a:pt x="5833" y="0"/>
                    <a:pt x="54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141"/>
            <p:cNvSpPr/>
            <p:nvPr/>
          </p:nvSpPr>
          <p:spPr>
            <a:xfrm>
              <a:off x="2954000" y="1209950"/>
              <a:ext cx="314150" cy="256925"/>
            </a:xfrm>
            <a:custGeom>
              <a:rect b="b" l="l" r="r" t="t"/>
              <a:pathLst>
                <a:path extrusionOk="0" h="10277" w="12566">
                  <a:moveTo>
                    <a:pt x="5441" y="1"/>
                  </a:moveTo>
                  <a:cubicBezTo>
                    <a:pt x="5084" y="1"/>
                    <a:pt x="4719" y="28"/>
                    <a:pt x="4351" y="91"/>
                  </a:cubicBezTo>
                  <a:cubicBezTo>
                    <a:pt x="3544" y="226"/>
                    <a:pt x="2775" y="534"/>
                    <a:pt x="2096" y="992"/>
                  </a:cubicBezTo>
                  <a:cubicBezTo>
                    <a:pt x="1400" y="1462"/>
                    <a:pt x="824" y="2091"/>
                    <a:pt x="454" y="2808"/>
                  </a:cubicBezTo>
                  <a:cubicBezTo>
                    <a:pt x="65" y="3559"/>
                    <a:pt x="9" y="4336"/>
                    <a:pt x="1" y="5044"/>
                  </a:cubicBezTo>
                  <a:cubicBezTo>
                    <a:pt x="5" y="5722"/>
                    <a:pt x="117" y="6395"/>
                    <a:pt x="330" y="7039"/>
                  </a:cubicBezTo>
                  <a:cubicBezTo>
                    <a:pt x="520" y="7648"/>
                    <a:pt x="840" y="8165"/>
                    <a:pt x="1161" y="8597"/>
                  </a:cubicBezTo>
                  <a:cubicBezTo>
                    <a:pt x="1505" y="9017"/>
                    <a:pt x="1869" y="9353"/>
                    <a:pt x="2227" y="9582"/>
                  </a:cubicBezTo>
                  <a:cubicBezTo>
                    <a:pt x="2575" y="9830"/>
                    <a:pt x="2916" y="9966"/>
                    <a:pt x="3188" y="10079"/>
                  </a:cubicBezTo>
                  <a:cubicBezTo>
                    <a:pt x="3462" y="10188"/>
                    <a:pt x="3692" y="10220"/>
                    <a:pt x="3841" y="10255"/>
                  </a:cubicBezTo>
                  <a:cubicBezTo>
                    <a:pt x="3920" y="10269"/>
                    <a:pt x="3979" y="10277"/>
                    <a:pt x="4020" y="10277"/>
                  </a:cubicBezTo>
                  <a:cubicBezTo>
                    <a:pt x="4058" y="10277"/>
                    <a:pt x="4079" y="10270"/>
                    <a:pt x="4083" y="10257"/>
                  </a:cubicBezTo>
                  <a:cubicBezTo>
                    <a:pt x="4091" y="10232"/>
                    <a:pt x="4024" y="10178"/>
                    <a:pt x="3892" y="10104"/>
                  </a:cubicBezTo>
                  <a:cubicBezTo>
                    <a:pt x="3763" y="10023"/>
                    <a:pt x="3558" y="9945"/>
                    <a:pt x="3318" y="9800"/>
                  </a:cubicBezTo>
                  <a:cubicBezTo>
                    <a:pt x="3081" y="9651"/>
                    <a:pt x="2785" y="9487"/>
                    <a:pt x="2493" y="9227"/>
                  </a:cubicBezTo>
                  <a:cubicBezTo>
                    <a:pt x="2188" y="8987"/>
                    <a:pt x="1891" y="8659"/>
                    <a:pt x="1613" y="8266"/>
                  </a:cubicBezTo>
                  <a:cubicBezTo>
                    <a:pt x="1356" y="7862"/>
                    <a:pt x="1099" y="7394"/>
                    <a:pt x="956" y="6842"/>
                  </a:cubicBezTo>
                  <a:cubicBezTo>
                    <a:pt x="793" y="6260"/>
                    <a:pt x="717" y="5656"/>
                    <a:pt x="731" y="5050"/>
                  </a:cubicBezTo>
                  <a:cubicBezTo>
                    <a:pt x="754" y="4418"/>
                    <a:pt x="832" y="3728"/>
                    <a:pt x="1142" y="3169"/>
                  </a:cubicBezTo>
                  <a:cubicBezTo>
                    <a:pt x="1456" y="2580"/>
                    <a:pt x="1943" y="2052"/>
                    <a:pt x="2540" y="1648"/>
                  </a:cubicBezTo>
                  <a:cubicBezTo>
                    <a:pt x="3127" y="1253"/>
                    <a:pt x="3790" y="983"/>
                    <a:pt x="4486" y="856"/>
                  </a:cubicBezTo>
                  <a:cubicBezTo>
                    <a:pt x="4856" y="788"/>
                    <a:pt x="5226" y="758"/>
                    <a:pt x="5589" y="758"/>
                  </a:cubicBezTo>
                  <a:cubicBezTo>
                    <a:pt x="5892" y="758"/>
                    <a:pt x="6191" y="779"/>
                    <a:pt x="6481" y="816"/>
                  </a:cubicBezTo>
                  <a:cubicBezTo>
                    <a:pt x="7764" y="986"/>
                    <a:pt x="8867" y="1461"/>
                    <a:pt x="9742" y="1941"/>
                  </a:cubicBezTo>
                  <a:cubicBezTo>
                    <a:pt x="10620" y="2422"/>
                    <a:pt x="11288" y="2905"/>
                    <a:pt x="11758" y="3227"/>
                  </a:cubicBezTo>
                  <a:cubicBezTo>
                    <a:pt x="12179" y="3522"/>
                    <a:pt x="12438" y="3694"/>
                    <a:pt x="12513" y="3694"/>
                  </a:cubicBezTo>
                  <a:cubicBezTo>
                    <a:pt x="12521" y="3694"/>
                    <a:pt x="12527" y="3692"/>
                    <a:pt x="12531" y="3688"/>
                  </a:cubicBezTo>
                  <a:cubicBezTo>
                    <a:pt x="12566" y="3648"/>
                    <a:pt x="12367" y="3395"/>
                    <a:pt x="11954" y="2990"/>
                  </a:cubicBezTo>
                  <a:cubicBezTo>
                    <a:pt x="11364" y="2417"/>
                    <a:pt x="10719" y="1905"/>
                    <a:pt x="10028" y="1458"/>
                  </a:cubicBezTo>
                  <a:cubicBezTo>
                    <a:pt x="9151" y="895"/>
                    <a:pt x="7993" y="323"/>
                    <a:pt x="6587" y="93"/>
                  </a:cubicBezTo>
                  <a:cubicBezTo>
                    <a:pt x="6219" y="35"/>
                    <a:pt x="5835" y="1"/>
                    <a:pt x="544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141"/>
            <p:cNvSpPr/>
            <p:nvPr/>
          </p:nvSpPr>
          <p:spPr>
            <a:xfrm>
              <a:off x="2903600" y="1606300"/>
              <a:ext cx="314175" cy="256925"/>
            </a:xfrm>
            <a:custGeom>
              <a:rect b="b" l="l" r="r" t="t"/>
              <a:pathLst>
                <a:path extrusionOk="0" h="10277" w="12567">
                  <a:moveTo>
                    <a:pt x="5441" y="1"/>
                  </a:moveTo>
                  <a:cubicBezTo>
                    <a:pt x="5084" y="1"/>
                    <a:pt x="4719" y="28"/>
                    <a:pt x="4351" y="91"/>
                  </a:cubicBezTo>
                  <a:cubicBezTo>
                    <a:pt x="3544" y="227"/>
                    <a:pt x="2775" y="534"/>
                    <a:pt x="2096" y="992"/>
                  </a:cubicBezTo>
                  <a:cubicBezTo>
                    <a:pt x="1401" y="1461"/>
                    <a:pt x="824" y="2090"/>
                    <a:pt x="455" y="2808"/>
                  </a:cubicBezTo>
                  <a:cubicBezTo>
                    <a:pt x="65" y="3559"/>
                    <a:pt x="9" y="4337"/>
                    <a:pt x="0" y="5045"/>
                  </a:cubicBezTo>
                  <a:cubicBezTo>
                    <a:pt x="5" y="5722"/>
                    <a:pt x="116" y="6395"/>
                    <a:pt x="330" y="7038"/>
                  </a:cubicBezTo>
                  <a:cubicBezTo>
                    <a:pt x="520" y="7648"/>
                    <a:pt x="839" y="8164"/>
                    <a:pt x="1161" y="8598"/>
                  </a:cubicBezTo>
                  <a:cubicBezTo>
                    <a:pt x="1504" y="9018"/>
                    <a:pt x="1868" y="9352"/>
                    <a:pt x="2227" y="9581"/>
                  </a:cubicBezTo>
                  <a:cubicBezTo>
                    <a:pt x="2576" y="9830"/>
                    <a:pt x="2915" y="9965"/>
                    <a:pt x="3187" y="10080"/>
                  </a:cubicBezTo>
                  <a:cubicBezTo>
                    <a:pt x="3462" y="10187"/>
                    <a:pt x="3692" y="10221"/>
                    <a:pt x="3842" y="10254"/>
                  </a:cubicBezTo>
                  <a:cubicBezTo>
                    <a:pt x="3921" y="10269"/>
                    <a:pt x="3982" y="10277"/>
                    <a:pt x="4022" y="10277"/>
                  </a:cubicBezTo>
                  <a:cubicBezTo>
                    <a:pt x="4059" y="10277"/>
                    <a:pt x="4079" y="10270"/>
                    <a:pt x="4082" y="10258"/>
                  </a:cubicBezTo>
                  <a:cubicBezTo>
                    <a:pt x="4090" y="10231"/>
                    <a:pt x="4024" y="10179"/>
                    <a:pt x="3892" y="10103"/>
                  </a:cubicBezTo>
                  <a:cubicBezTo>
                    <a:pt x="3764" y="10022"/>
                    <a:pt x="3558" y="9944"/>
                    <a:pt x="3319" y="9800"/>
                  </a:cubicBezTo>
                  <a:cubicBezTo>
                    <a:pt x="3081" y="9650"/>
                    <a:pt x="2785" y="9486"/>
                    <a:pt x="2492" y="9227"/>
                  </a:cubicBezTo>
                  <a:cubicBezTo>
                    <a:pt x="2189" y="8986"/>
                    <a:pt x="1891" y="8658"/>
                    <a:pt x="1613" y="8266"/>
                  </a:cubicBezTo>
                  <a:cubicBezTo>
                    <a:pt x="1357" y="7860"/>
                    <a:pt x="1100" y="7394"/>
                    <a:pt x="957" y="6842"/>
                  </a:cubicBezTo>
                  <a:cubicBezTo>
                    <a:pt x="794" y="6258"/>
                    <a:pt x="717" y="5655"/>
                    <a:pt x="731" y="5049"/>
                  </a:cubicBezTo>
                  <a:cubicBezTo>
                    <a:pt x="754" y="4417"/>
                    <a:pt x="832" y="3728"/>
                    <a:pt x="1143" y="3167"/>
                  </a:cubicBezTo>
                  <a:cubicBezTo>
                    <a:pt x="1456" y="2579"/>
                    <a:pt x="1943" y="2052"/>
                    <a:pt x="2541" y="1647"/>
                  </a:cubicBezTo>
                  <a:cubicBezTo>
                    <a:pt x="3128" y="1252"/>
                    <a:pt x="3790" y="982"/>
                    <a:pt x="4487" y="856"/>
                  </a:cubicBezTo>
                  <a:cubicBezTo>
                    <a:pt x="4856" y="787"/>
                    <a:pt x="5226" y="757"/>
                    <a:pt x="5590" y="757"/>
                  </a:cubicBezTo>
                  <a:cubicBezTo>
                    <a:pt x="5893" y="757"/>
                    <a:pt x="6191" y="778"/>
                    <a:pt x="6481" y="815"/>
                  </a:cubicBezTo>
                  <a:cubicBezTo>
                    <a:pt x="7765" y="986"/>
                    <a:pt x="8866" y="1460"/>
                    <a:pt x="9742" y="1940"/>
                  </a:cubicBezTo>
                  <a:cubicBezTo>
                    <a:pt x="10620" y="2421"/>
                    <a:pt x="11288" y="2905"/>
                    <a:pt x="11757" y="3227"/>
                  </a:cubicBezTo>
                  <a:cubicBezTo>
                    <a:pt x="12179" y="3522"/>
                    <a:pt x="12438" y="3693"/>
                    <a:pt x="12512" y="3693"/>
                  </a:cubicBezTo>
                  <a:cubicBezTo>
                    <a:pt x="12520" y="3693"/>
                    <a:pt x="12526" y="3691"/>
                    <a:pt x="12530" y="3687"/>
                  </a:cubicBezTo>
                  <a:cubicBezTo>
                    <a:pt x="12566" y="3647"/>
                    <a:pt x="12367" y="3394"/>
                    <a:pt x="11955" y="2990"/>
                  </a:cubicBezTo>
                  <a:cubicBezTo>
                    <a:pt x="11364" y="2417"/>
                    <a:pt x="10719" y="1904"/>
                    <a:pt x="10028" y="1458"/>
                  </a:cubicBezTo>
                  <a:cubicBezTo>
                    <a:pt x="9150" y="895"/>
                    <a:pt x="7992" y="323"/>
                    <a:pt x="6587" y="93"/>
                  </a:cubicBezTo>
                  <a:cubicBezTo>
                    <a:pt x="6219" y="34"/>
                    <a:pt x="5835" y="1"/>
                    <a:pt x="544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141"/>
            <p:cNvSpPr/>
            <p:nvPr/>
          </p:nvSpPr>
          <p:spPr>
            <a:xfrm>
              <a:off x="2853200" y="2002675"/>
              <a:ext cx="314150" cy="256900"/>
            </a:xfrm>
            <a:custGeom>
              <a:rect b="b" l="l" r="r" t="t"/>
              <a:pathLst>
                <a:path extrusionOk="0" h="10276" w="12566">
                  <a:moveTo>
                    <a:pt x="5441" y="0"/>
                  </a:moveTo>
                  <a:cubicBezTo>
                    <a:pt x="5084" y="0"/>
                    <a:pt x="4720" y="28"/>
                    <a:pt x="4351" y="90"/>
                  </a:cubicBezTo>
                  <a:cubicBezTo>
                    <a:pt x="3543" y="226"/>
                    <a:pt x="2775" y="533"/>
                    <a:pt x="2096" y="991"/>
                  </a:cubicBezTo>
                  <a:cubicBezTo>
                    <a:pt x="1401" y="1461"/>
                    <a:pt x="823" y="2089"/>
                    <a:pt x="455" y="2808"/>
                  </a:cubicBezTo>
                  <a:cubicBezTo>
                    <a:pt x="66" y="3559"/>
                    <a:pt x="9" y="4335"/>
                    <a:pt x="1" y="5044"/>
                  </a:cubicBezTo>
                  <a:cubicBezTo>
                    <a:pt x="5" y="5722"/>
                    <a:pt x="116" y="6395"/>
                    <a:pt x="329" y="7038"/>
                  </a:cubicBezTo>
                  <a:cubicBezTo>
                    <a:pt x="519" y="7648"/>
                    <a:pt x="839" y="8164"/>
                    <a:pt x="1161" y="8596"/>
                  </a:cubicBezTo>
                  <a:cubicBezTo>
                    <a:pt x="1503" y="9017"/>
                    <a:pt x="1867" y="9352"/>
                    <a:pt x="2226" y="9581"/>
                  </a:cubicBezTo>
                  <a:cubicBezTo>
                    <a:pt x="2575" y="9828"/>
                    <a:pt x="2916" y="9964"/>
                    <a:pt x="3187" y="10078"/>
                  </a:cubicBezTo>
                  <a:cubicBezTo>
                    <a:pt x="3462" y="10186"/>
                    <a:pt x="3692" y="10220"/>
                    <a:pt x="3841" y="10254"/>
                  </a:cubicBezTo>
                  <a:cubicBezTo>
                    <a:pt x="3920" y="10268"/>
                    <a:pt x="3981" y="10276"/>
                    <a:pt x="4021" y="10276"/>
                  </a:cubicBezTo>
                  <a:cubicBezTo>
                    <a:pt x="4058" y="10276"/>
                    <a:pt x="4079" y="10269"/>
                    <a:pt x="4083" y="10257"/>
                  </a:cubicBezTo>
                  <a:cubicBezTo>
                    <a:pt x="4091" y="10231"/>
                    <a:pt x="4023" y="10178"/>
                    <a:pt x="3892" y="10103"/>
                  </a:cubicBezTo>
                  <a:cubicBezTo>
                    <a:pt x="3764" y="10021"/>
                    <a:pt x="3558" y="9942"/>
                    <a:pt x="3319" y="9799"/>
                  </a:cubicBezTo>
                  <a:cubicBezTo>
                    <a:pt x="3082" y="9649"/>
                    <a:pt x="2786" y="9484"/>
                    <a:pt x="2493" y="9226"/>
                  </a:cubicBezTo>
                  <a:cubicBezTo>
                    <a:pt x="2189" y="8986"/>
                    <a:pt x="1892" y="8657"/>
                    <a:pt x="1614" y="8265"/>
                  </a:cubicBezTo>
                  <a:cubicBezTo>
                    <a:pt x="1356" y="7859"/>
                    <a:pt x="1100" y="7393"/>
                    <a:pt x="957" y="6841"/>
                  </a:cubicBezTo>
                  <a:cubicBezTo>
                    <a:pt x="794" y="6258"/>
                    <a:pt x="718" y="5653"/>
                    <a:pt x="730" y="5048"/>
                  </a:cubicBezTo>
                  <a:cubicBezTo>
                    <a:pt x="754" y="4415"/>
                    <a:pt x="833" y="3727"/>
                    <a:pt x="1142" y="3167"/>
                  </a:cubicBezTo>
                  <a:cubicBezTo>
                    <a:pt x="1456" y="2578"/>
                    <a:pt x="1943" y="2050"/>
                    <a:pt x="2541" y="1647"/>
                  </a:cubicBezTo>
                  <a:cubicBezTo>
                    <a:pt x="3128" y="1251"/>
                    <a:pt x="3790" y="982"/>
                    <a:pt x="4486" y="855"/>
                  </a:cubicBezTo>
                  <a:cubicBezTo>
                    <a:pt x="4855" y="787"/>
                    <a:pt x="5223" y="757"/>
                    <a:pt x="5586" y="757"/>
                  </a:cubicBezTo>
                  <a:cubicBezTo>
                    <a:pt x="5890" y="757"/>
                    <a:pt x="6190" y="778"/>
                    <a:pt x="6482" y="815"/>
                  </a:cubicBezTo>
                  <a:cubicBezTo>
                    <a:pt x="7764" y="986"/>
                    <a:pt x="8867" y="1461"/>
                    <a:pt x="9742" y="1939"/>
                  </a:cubicBezTo>
                  <a:cubicBezTo>
                    <a:pt x="10621" y="2421"/>
                    <a:pt x="11288" y="2904"/>
                    <a:pt x="11758" y="3226"/>
                  </a:cubicBezTo>
                  <a:cubicBezTo>
                    <a:pt x="12179" y="3522"/>
                    <a:pt x="12439" y="3694"/>
                    <a:pt x="12513" y="3694"/>
                  </a:cubicBezTo>
                  <a:cubicBezTo>
                    <a:pt x="12521" y="3694"/>
                    <a:pt x="12527" y="3692"/>
                    <a:pt x="12531" y="3688"/>
                  </a:cubicBezTo>
                  <a:cubicBezTo>
                    <a:pt x="12566" y="3648"/>
                    <a:pt x="12368" y="3395"/>
                    <a:pt x="11954" y="2989"/>
                  </a:cubicBezTo>
                  <a:cubicBezTo>
                    <a:pt x="11365" y="2416"/>
                    <a:pt x="10720" y="1903"/>
                    <a:pt x="10028" y="1458"/>
                  </a:cubicBezTo>
                  <a:cubicBezTo>
                    <a:pt x="9151" y="893"/>
                    <a:pt x="7993" y="323"/>
                    <a:pt x="6588" y="92"/>
                  </a:cubicBezTo>
                  <a:cubicBezTo>
                    <a:pt x="6220" y="34"/>
                    <a:pt x="5835" y="0"/>
                    <a:pt x="544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141"/>
            <p:cNvSpPr/>
            <p:nvPr/>
          </p:nvSpPr>
          <p:spPr>
            <a:xfrm>
              <a:off x="2802775" y="2399025"/>
              <a:ext cx="314200" cy="256925"/>
            </a:xfrm>
            <a:custGeom>
              <a:rect b="b" l="l" r="r" t="t"/>
              <a:pathLst>
                <a:path extrusionOk="0" h="10277" w="12568">
                  <a:moveTo>
                    <a:pt x="5439" y="0"/>
                  </a:moveTo>
                  <a:cubicBezTo>
                    <a:pt x="5083" y="0"/>
                    <a:pt x="4719" y="28"/>
                    <a:pt x="4352" y="91"/>
                  </a:cubicBezTo>
                  <a:cubicBezTo>
                    <a:pt x="3544" y="225"/>
                    <a:pt x="2775" y="534"/>
                    <a:pt x="2097" y="991"/>
                  </a:cubicBezTo>
                  <a:cubicBezTo>
                    <a:pt x="1401" y="1461"/>
                    <a:pt x="824" y="2090"/>
                    <a:pt x="455" y="2807"/>
                  </a:cubicBezTo>
                  <a:cubicBezTo>
                    <a:pt x="66" y="3559"/>
                    <a:pt x="9" y="4336"/>
                    <a:pt x="1" y="5043"/>
                  </a:cubicBezTo>
                  <a:cubicBezTo>
                    <a:pt x="6" y="5721"/>
                    <a:pt x="117" y="6394"/>
                    <a:pt x="330" y="7038"/>
                  </a:cubicBezTo>
                  <a:cubicBezTo>
                    <a:pt x="520" y="7648"/>
                    <a:pt x="840" y="8164"/>
                    <a:pt x="1162" y="8597"/>
                  </a:cubicBezTo>
                  <a:cubicBezTo>
                    <a:pt x="1505" y="9018"/>
                    <a:pt x="1869" y="9352"/>
                    <a:pt x="2228" y="9581"/>
                  </a:cubicBezTo>
                  <a:cubicBezTo>
                    <a:pt x="2577" y="9829"/>
                    <a:pt x="2916" y="9965"/>
                    <a:pt x="3188" y="10079"/>
                  </a:cubicBezTo>
                  <a:cubicBezTo>
                    <a:pt x="3462" y="10187"/>
                    <a:pt x="3692" y="10221"/>
                    <a:pt x="3842" y="10254"/>
                  </a:cubicBezTo>
                  <a:cubicBezTo>
                    <a:pt x="3921" y="10269"/>
                    <a:pt x="3981" y="10276"/>
                    <a:pt x="4022" y="10276"/>
                  </a:cubicBezTo>
                  <a:cubicBezTo>
                    <a:pt x="4059" y="10276"/>
                    <a:pt x="4080" y="10270"/>
                    <a:pt x="4083" y="10258"/>
                  </a:cubicBezTo>
                  <a:cubicBezTo>
                    <a:pt x="4091" y="10231"/>
                    <a:pt x="4025" y="10178"/>
                    <a:pt x="3892" y="10103"/>
                  </a:cubicBezTo>
                  <a:cubicBezTo>
                    <a:pt x="3763" y="10021"/>
                    <a:pt x="3558" y="9943"/>
                    <a:pt x="3318" y="9799"/>
                  </a:cubicBezTo>
                  <a:cubicBezTo>
                    <a:pt x="3082" y="9649"/>
                    <a:pt x="2786" y="9485"/>
                    <a:pt x="2493" y="9227"/>
                  </a:cubicBezTo>
                  <a:cubicBezTo>
                    <a:pt x="2188" y="8986"/>
                    <a:pt x="1891" y="8657"/>
                    <a:pt x="1613" y="8265"/>
                  </a:cubicBezTo>
                  <a:cubicBezTo>
                    <a:pt x="1356" y="7860"/>
                    <a:pt x="1099" y="7394"/>
                    <a:pt x="957" y="6842"/>
                  </a:cubicBezTo>
                  <a:cubicBezTo>
                    <a:pt x="794" y="6258"/>
                    <a:pt x="718" y="5654"/>
                    <a:pt x="731" y="5048"/>
                  </a:cubicBezTo>
                  <a:cubicBezTo>
                    <a:pt x="754" y="4416"/>
                    <a:pt x="833" y="3728"/>
                    <a:pt x="1142" y="3167"/>
                  </a:cubicBezTo>
                  <a:cubicBezTo>
                    <a:pt x="1456" y="2578"/>
                    <a:pt x="1943" y="2050"/>
                    <a:pt x="2542" y="1647"/>
                  </a:cubicBezTo>
                  <a:cubicBezTo>
                    <a:pt x="3129" y="1251"/>
                    <a:pt x="3790" y="981"/>
                    <a:pt x="4488" y="854"/>
                  </a:cubicBezTo>
                  <a:cubicBezTo>
                    <a:pt x="4856" y="786"/>
                    <a:pt x="5224" y="756"/>
                    <a:pt x="5587" y="756"/>
                  </a:cubicBezTo>
                  <a:cubicBezTo>
                    <a:pt x="5891" y="756"/>
                    <a:pt x="6190" y="777"/>
                    <a:pt x="6482" y="815"/>
                  </a:cubicBezTo>
                  <a:cubicBezTo>
                    <a:pt x="7765" y="986"/>
                    <a:pt x="8867" y="1460"/>
                    <a:pt x="9743" y="1939"/>
                  </a:cubicBezTo>
                  <a:cubicBezTo>
                    <a:pt x="10621" y="2420"/>
                    <a:pt x="11288" y="2904"/>
                    <a:pt x="11758" y="3226"/>
                  </a:cubicBezTo>
                  <a:cubicBezTo>
                    <a:pt x="12181" y="3521"/>
                    <a:pt x="12440" y="3693"/>
                    <a:pt x="12514" y="3693"/>
                  </a:cubicBezTo>
                  <a:cubicBezTo>
                    <a:pt x="12522" y="3693"/>
                    <a:pt x="12527" y="3691"/>
                    <a:pt x="12531" y="3687"/>
                  </a:cubicBezTo>
                  <a:cubicBezTo>
                    <a:pt x="12567" y="3647"/>
                    <a:pt x="12368" y="3394"/>
                    <a:pt x="11954" y="2988"/>
                  </a:cubicBezTo>
                  <a:cubicBezTo>
                    <a:pt x="11365" y="2415"/>
                    <a:pt x="10720" y="1903"/>
                    <a:pt x="10028" y="1458"/>
                  </a:cubicBezTo>
                  <a:cubicBezTo>
                    <a:pt x="9151" y="894"/>
                    <a:pt x="7993" y="322"/>
                    <a:pt x="6588" y="93"/>
                  </a:cubicBezTo>
                  <a:cubicBezTo>
                    <a:pt x="6219" y="34"/>
                    <a:pt x="5834" y="0"/>
                    <a:pt x="543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141"/>
            <p:cNvSpPr/>
            <p:nvPr/>
          </p:nvSpPr>
          <p:spPr>
            <a:xfrm>
              <a:off x="2752400" y="2795350"/>
              <a:ext cx="314150" cy="256925"/>
            </a:xfrm>
            <a:custGeom>
              <a:rect b="b" l="l" r="r" t="t"/>
              <a:pathLst>
                <a:path extrusionOk="0" h="10277" w="12566">
                  <a:moveTo>
                    <a:pt x="5440" y="1"/>
                  </a:moveTo>
                  <a:cubicBezTo>
                    <a:pt x="5083" y="1"/>
                    <a:pt x="4718" y="29"/>
                    <a:pt x="4350" y="91"/>
                  </a:cubicBezTo>
                  <a:cubicBezTo>
                    <a:pt x="3543" y="227"/>
                    <a:pt x="2774" y="534"/>
                    <a:pt x="2096" y="992"/>
                  </a:cubicBezTo>
                  <a:cubicBezTo>
                    <a:pt x="1400" y="1461"/>
                    <a:pt x="823" y="2090"/>
                    <a:pt x="454" y="2809"/>
                  </a:cubicBezTo>
                  <a:cubicBezTo>
                    <a:pt x="64" y="3559"/>
                    <a:pt x="8" y="4337"/>
                    <a:pt x="0" y="5045"/>
                  </a:cubicBezTo>
                  <a:cubicBezTo>
                    <a:pt x="5" y="5723"/>
                    <a:pt x="115" y="6396"/>
                    <a:pt x="329" y="7038"/>
                  </a:cubicBezTo>
                  <a:cubicBezTo>
                    <a:pt x="519" y="7649"/>
                    <a:pt x="838" y="8165"/>
                    <a:pt x="1160" y="8597"/>
                  </a:cubicBezTo>
                  <a:cubicBezTo>
                    <a:pt x="1503" y="9018"/>
                    <a:pt x="1867" y="9353"/>
                    <a:pt x="2226" y="9582"/>
                  </a:cubicBezTo>
                  <a:cubicBezTo>
                    <a:pt x="2575" y="9830"/>
                    <a:pt x="2916" y="9965"/>
                    <a:pt x="3186" y="10079"/>
                  </a:cubicBezTo>
                  <a:cubicBezTo>
                    <a:pt x="3462" y="10187"/>
                    <a:pt x="3691" y="10221"/>
                    <a:pt x="3841" y="10255"/>
                  </a:cubicBezTo>
                  <a:cubicBezTo>
                    <a:pt x="3920" y="10269"/>
                    <a:pt x="3980" y="10276"/>
                    <a:pt x="4020" y="10276"/>
                  </a:cubicBezTo>
                  <a:cubicBezTo>
                    <a:pt x="4058" y="10276"/>
                    <a:pt x="4079" y="10270"/>
                    <a:pt x="4083" y="10258"/>
                  </a:cubicBezTo>
                  <a:cubicBezTo>
                    <a:pt x="4089" y="10231"/>
                    <a:pt x="4023" y="10179"/>
                    <a:pt x="3891" y="10103"/>
                  </a:cubicBezTo>
                  <a:cubicBezTo>
                    <a:pt x="3763" y="10022"/>
                    <a:pt x="3556" y="9944"/>
                    <a:pt x="3318" y="9800"/>
                  </a:cubicBezTo>
                  <a:cubicBezTo>
                    <a:pt x="3081" y="9650"/>
                    <a:pt x="2784" y="9486"/>
                    <a:pt x="2491" y="9227"/>
                  </a:cubicBezTo>
                  <a:cubicBezTo>
                    <a:pt x="2188" y="8986"/>
                    <a:pt x="1890" y="8659"/>
                    <a:pt x="1611" y="8266"/>
                  </a:cubicBezTo>
                  <a:cubicBezTo>
                    <a:pt x="1354" y="7860"/>
                    <a:pt x="1099" y="7394"/>
                    <a:pt x="956" y="6842"/>
                  </a:cubicBezTo>
                  <a:cubicBezTo>
                    <a:pt x="793" y="6258"/>
                    <a:pt x="716" y="5655"/>
                    <a:pt x="730" y="5050"/>
                  </a:cubicBezTo>
                  <a:cubicBezTo>
                    <a:pt x="754" y="4417"/>
                    <a:pt x="831" y="3728"/>
                    <a:pt x="1142" y="3169"/>
                  </a:cubicBezTo>
                  <a:cubicBezTo>
                    <a:pt x="1456" y="2580"/>
                    <a:pt x="1943" y="2052"/>
                    <a:pt x="2540" y="1647"/>
                  </a:cubicBezTo>
                  <a:cubicBezTo>
                    <a:pt x="3127" y="1252"/>
                    <a:pt x="3790" y="983"/>
                    <a:pt x="4486" y="856"/>
                  </a:cubicBezTo>
                  <a:cubicBezTo>
                    <a:pt x="4855" y="787"/>
                    <a:pt x="5225" y="757"/>
                    <a:pt x="5589" y="757"/>
                  </a:cubicBezTo>
                  <a:cubicBezTo>
                    <a:pt x="5892" y="757"/>
                    <a:pt x="6190" y="778"/>
                    <a:pt x="6480" y="815"/>
                  </a:cubicBezTo>
                  <a:cubicBezTo>
                    <a:pt x="7764" y="986"/>
                    <a:pt x="8866" y="1460"/>
                    <a:pt x="9741" y="1940"/>
                  </a:cubicBezTo>
                  <a:cubicBezTo>
                    <a:pt x="10620" y="2421"/>
                    <a:pt x="11288" y="2904"/>
                    <a:pt x="11758" y="3227"/>
                  </a:cubicBezTo>
                  <a:cubicBezTo>
                    <a:pt x="12179" y="3522"/>
                    <a:pt x="12438" y="3693"/>
                    <a:pt x="12512" y="3693"/>
                  </a:cubicBezTo>
                  <a:cubicBezTo>
                    <a:pt x="12520" y="3693"/>
                    <a:pt x="12526" y="3691"/>
                    <a:pt x="12529" y="3687"/>
                  </a:cubicBezTo>
                  <a:cubicBezTo>
                    <a:pt x="12565" y="3648"/>
                    <a:pt x="12367" y="3394"/>
                    <a:pt x="11954" y="2989"/>
                  </a:cubicBezTo>
                  <a:cubicBezTo>
                    <a:pt x="11363" y="2417"/>
                    <a:pt x="10718" y="1903"/>
                    <a:pt x="10027" y="1458"/>
                  </a:cubicBezTo>
                  <a:cubicBezTo>
                    <a:pt x="9149" y="894"/>
                    <a:pt x="7993" y="323"/>
                    <a:pt x="6586" y="93"/>
                  </a:cubicBezTo>
                  <a:cubicBezTo>
                    <a:pt x="6219" y="35"/>
                    <a:pt x="5835" y="1"/>
                    <a:pt x="54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141"/>
            <p:cNvSpPr/>
            <p:nvPr/>
          </p:nvSpPr>
          <p:spPr>
            <a:xfrm>
              <a:off x="2701975" y="3191700"/>
              <a:ext cx="314175" cy="256925"/>
            </a:xfrm>
            <a:custGeom>
              <a:rect b="b" l="l" r="r" t="t"/>
              <a:pathLst>
                <a:path extrusionOk="0" h="10277" w="12567">
                  <a:moveTo>
                    <a:pt x="5441" y="1"/>
                  </a:moveTo>
                  <a:cubicBezTo>
                    <a:pt x="5085" y="1"/>
                    <a:pt x="4720" y="29"/>
                    <a:pt x="4351" y="91"/>
                  </a:cubicBezTo>
                  <a:cubicBezTo>
                    <a:pt x="3544" y="226"/>
                    <a:pt x="2775" y="534"/>
                    <a:pt x="2096" y="992"/>
                  </a:cubicBezTo>
                  <a:cubicBezTo>
                    <a:pt x="1401" y="1462"/>
                    <a:pt x="824" y="2091"/>
                    <a:pt x="455" y="2808"/>
                  </a:cubicBezTo>
                  <a:cubicBezTo>
                    <a:pt x="65" y="3559"/>
                    <a:pt x="9" y="4336"/>
                    <a:pt x="1" y="5044"/>
                  </a:cubicBezTo>
                  <a:cubicBezTo>
                    <a:pt x="5" y="5722"/>
                    <a:pt x="117" y="6395"/>
                    <a:pt x="330" y="7039"/>
                  </a:cubicBezTo>
                  <a:cubicBezTo>
                    <a:pt x="520" y="7649"/>
                    <a:pt x="840" y="8165"/>
                    <a:pt x="1161" y="8598"/>
                  </a:cubicBezTo>
                  <a:cubicBezTo>
                    <a:pt x="1505" y="9018"/>
                    <a:pt x="1869" y="9353"/>
                    <a:pt x="2228" y="9582"/>
                  </a:cubicBezTo>
                  <a:cubicBezTo>
                    <a:pt x="2576" y="9830"/>
                    <a:pt x="2916" y="9966"/>
                    <a:pt x="3188" y="10080"/>
                  </a:cubicBezTo>
                  <a:cubicBezTo>
                    <a:pt x="3462" y="10188"/>
                    <a:pt x="3692" y="10221"/>
                    <a:pt x="3841" y="10255"/>
                  </a:cubicBezTo>
                  <a:cubicBezTo>
                    <a:pt x="3921" y="10270"/>
                    <a:pt x="3981" y="10277"/>
                    <a:pt x="4022" y="10277"/>
                  </a:cubicBezTo>
                  <a:cubicBezTo>
                    <a:pt x="4059" y="10277"/>
                    <a:pt x="4080" y="10271"/>
                    <a:pt x="4083" y="10259"/>
                  </a:cubicBezTo>
                  <a:cubicBezTo>
                    <a:pt x="4091" y="10232"/>
                    <a:pt x="4024" y="10180"/>
                    <a:pt x="3892" y="10103"/>
                  </a:cubicBezTo>
                  <a:cubicBezTo>
                    <a:pt x="3763" y="10021"/>
                    <a:pt x="3557" y="9944"/>
                    <a:pt x="3319" y="9799"/>
                  </a:cubicBezTo>
                  <a:cubicBezTo>
                    <a:pt x="3082" y="9649"/>
                    <a:pt x="2786" y="9486"/>
                    <a:pt x="2493" y="9226"/>
                  </a:cubicBezTo>
                  <a:cubicBezTo>
                    <a:pt x="2189" y="8986"/>
                    <a:pt x="1892" y="8658"/>
                    <a:pt x="1613" y="8265"/>
                  </a:cubicBezTo>
                  <a:cubicBezTo>
                    <a:pt x="1356" y="7859"/>
                    <a:pt x="1100" y="7393"/>
                    <a:pt x="957" y="6841"/>
                  </a:cubicBezTo>
                  <a:cubicBezTo>
                    <a:pt x="795" y="6258"/>
                    <a:pt x="718" y="5654"/>
                    <a:pt x="731" y="5049"/>
                  </a:cubicBezTo>
                  <a:cubicBezTo>
                    <a:pt x="755" y="4417"/>
                    <a:pt x="833" y="3727"/>
                    <a:pt x="1143" y="3168"/>
                  </a:cubicBezTo>
                  <a:cubicBezTo>
                    <a:pt x="1457" y="2579"/>
                    <a:pt x="1944" y="2051"/>
                    <a:pt x="2542" y="1647"/>
                  </a:cubicBezTo>
                  <a:cubicBezTo>
                    <a:pt x="3129" y="1251"/>
                    <a:pt x="3791" y="982"/>
                    <a:pt x="4487" y="855"/>
                  </a:cubicBezTo>
                  <a:cubicBezTo>
                    <a:pt x="4857" y="787"/>
                    <a:pt x="5227" y="757"/>
                    <a:pt x="5590" y="757"/>
                  </a:cubicBezTo>
                  <a:cubicBezTo>
                    <a:pt x="5893" y="757"/>
                    <a:pt x="6192" y="777"/>
                    <a:pt x="6482" y="814"/>
                  </a:cubicBezTo>
                  <a:cubicBezTo>
                    <a:pt x="7765" y="985"/>
                    <a:pt x="8867" y="1460"/>
                    <a:pt x="9742" y="1940"/>
                  </a:cubicBezTo>
                  <a:cubicBezTo>
                    <a:pt x="10621" y="2421"/>
                    <a:pt x="11288" y="2903"/>
                    <a:pt x="11759" y="3226"/>
                  </a:cubicBezTo>
                  <a:cubicBezTo>
                    <a:pt x="12181" y="3521"/>
                    <a:pt x="12439" y="3693"/>
                    <a:pt x="12513" y="3693"/>
                  </a:cubicBezTo>
                  <a:cubicBezTo>
                    <a:pt x="12521" y="3693"/>
                    <a:pt x="12527" y="3691"/>
                    <a:pt x="12531" y="3687"/>
                  </a:cubicBezTo>
                  <a:cubicBezTo>
                    <a:pt x="12567" y="3647"/>
                    <a:pt x="12368" y="3394"/>
                    <a:pt x="11955" y="2989"/>
                  </a:cubicBezTo>
                  <a:cubicBezTo>
                    <a:pt x="11365" y="2416"/>
                    <a:pt x="10720" y="1904"/>
                    <a:pt x="10028" y="1458"/>
                  </a:cubicBezTo>
                  <a:cubicBezTo>
                    <a:pt x="9151" y="895"/>
                    <a:pt x="7993" y="323"/>
                    <a:pt x="6588" y="93"/>
                  </a:cubicBezTo>
                  <a:cubicBezTo>
                    <a:pt x="6220" y="35"/>
                    <a:pt x="5836" y="1"/>
                    <a:pt x="544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141"/>
            <p:cNvSpPr/>
            <p:nvPr/>
          </p:nvSpPr>
          <p:spPr>
            <a:xfrm>
              <a:off x="2651550" y="3588050"/>
              <a:ext cx="314200" cy="256925"/>
            </a:xfrm>
            <a:custGeom>
              <a:rect b="b" l="l" r="r" t="t"/>
              <a:pathLst>
                <a:path extrusionOk="0" h="10277" w="12568">
                  <a:moveTo>
                    <a:pt x="5442" y="1"/>
                  </a:moveTo>
                  <a:cubicBezTo>
                    <a:pt x="5085" y="1"/>
                    <a:pt x="4720" y="28"/>
                    <a:pt x="4352" y="91"/>
                  </a:cubicBezTo>
                  <a:cubicBezTo>
                    <a:pt x="3545" y="227"/>
                    <a:pt x="2776" y="534"/>
                    <a:pt x="2098" y="992"/>
                  </a:cubicBezTo>
                  <a:cubicBezTo>
                    <a:pt x="1402" y="1462"/>
                    <a:pt x="825" y="2090"/>
                    <a:pt x="455" y="2808"/>
                  </a:cubicBezTo>
                  <a:cubicBezTo>
                    <a:pt x="66" y="3559"/>
                    <a:pt x="10" y="4337"/>
                    <a:pt x="1" y="5045"/>
                  </a:cubicBezTo>
                  <a:cubicBezTo>
                    <a:pt x="7" y="5722"/>
                    <a:pt x="117" y="6395"/>
                    <a:pt x="331" y="7039"/>
                  </a:cubicBezTo>
                  <a:cubicBezTo>
                    <a:pt x="521" y="7648"/>
                    <a:pt x="840" y="8164"/>
                    <a:pt x="1162" y="8598"/>
                  </a:cubicBezTo>
                  <a:cubicBezTo>
                    <a:pt x="1505" y="9018"/>
                    <a:pt x="1869" y="9354"/>
                    <a:pt x="2228" y="9583"/>
                  </a:cubicBezTo>
                  <a:cubicBezTo>
                    <a:pt x="2577" y="9830"/>
                    <a:pt x="2917" y="9965"/>
                    <a:pt x="3188" y="10080"/>
                  </a:cubicBezTo>
                  <a:cubicBezTo>
                    <a:pt x="3464" y="10187"/>
                    <a:pt x="3693" y="10221"/>
                    <a:pt x="3843" y="10256"/>
                  </a:cubicBezTo>
                  <a:cubicBezTo>
                    <a:pt x="3921" y="10270"/>
                    <a:pt x="3982" y="10277"/>
                    <a:pt x="4022" y="10277"/>
                  </a:cubicBezTo>
                  <a:cubicBezTo>
                    <a:pt x="4060" y="10277"/>
                    <a:pt x="4080" y="10271"/>
                    <a:pt x="4084" y="10258"/>
                  </a:cubicBezTo>
                  <a:cubicBezTo>
                    <a:pt x="4091" y="10232"/>
                    <a:pt x="4025" y="10179"/>
                    <a:pt x="3893" y="10103"/>
                  </a:cubicBezTo>
                  <a:cubicBezTo>
                    <a:pt x="3764" y="10022"/>
                    <a:pt x="3558" y="9944"/>
                    <a:pt x="3318" y="9800"/>
                  </a:cubicBezTo>
                  <a:cubicBezTo>
                    <a:pt x="3082" y="9650"/>
                    <a:pt x="2786" y="9486"/>
                    <a:pt x="2493" y="9227"/>
                  </a:cubicBezTo>
                  <a:cubicBezTo>
                    <a:pt x="2189" y="8986"/>
                    <a:pt x="1892" y="8658"/>
                    <a:pt x="1613" y="8266"/>
                  </a:cubicBezTo>
                  <a:cubicBezTo>
                    <a:pt x="1356" y="7861"/>
                    <a:pt x="1101" y="7394"/>
                    <a:pt x="958" y="6842"/>
                  </a:cubicBezTo>
                  <a:cubicBezTo>
                    <a:pt x="794" y="6259"/>
                    <a:pt x="718" y="5655"/>
                    <a:pt x="731" y="5049"/>
                  </a:cubicBezTo>
                  <a:cubicBezTo>
                    <a:pt x="754" y="4417"/>
                    <a:pt x="833" y="3728"/>
                    <a:pt x="1142" y="3169"/>
                  </a:cubicBezTo>
                  <a:cubicBezTo>
                    <a:pt x="1457" y="2579"/>
                    <a:pt x="1944" y="2052"/>
                    <a:pt x="2542" y="1647"/>
                  </a:cubicBezTo>
                  <a:cubicBezTo>
                    <a:pt x="3129" y="1252"/>
                    <a:pt x="3791" y="982"/>
                    <a:pt x="4488" y="856"/>
                  </a:cubicBezTo>
                  <a:cubicBezTo>
                    <a:pt x="4857" y="787"/>
                    <a:pt x="5227" y="757"/>
                    <a:pt x="5591" y="757"/>
                  </a:cubicBezTo>
                  <a:cubicBezTo>
                    <a:pt x="5894" y="757"/>
                    <a:pt x="6192" y="778"/>
                    <a:pt x="6482" y="815"/>
                  </a:cubicBezTo>
                  <a:cubicBezTo>
                    <a:pt x="7765" y="986"/>
                    <a:pt x="8867" y="1460"/>
                    <a:pt x="9743" y="1940"/>
                  </a:cubicBezTo>
                  <a:cubicBezTo>
                    <a:pt x="10621" y="2421"/>
                    <a:pt x="11289" y="2904"/>
                    <a:pt x="11758" y="3227"/>
                  </a:cubicBezTo>
                  <a:cubicBezTo>
                    <a:pt x="12180" y="3522"/>
                    <a:pt x="12438" y="3694"/>
                    <a:pt x="12513" y="3694"/>
                  </a:cubicBezTo>
                  <a:cubicBezTo>
                    <a:pt x="12521" y="3694"/>
                    <a:pt x="12527" y="3691"/>
                    <a:pt x="12531" y="3687"/>
                  </a:cubicBezTo>
                  <a:cubicBezTo>
                    <a:pt x="12567" y="3648"/>
                    <a:pt x="12368" y="3394"/>
                    <a:pt x="11956" y="2990"/>
                  </a:cubicBezTo>
                  <a:cubicBezTo>
                    <a:pt x="11365" y="2417"/>
                    <a:pt x="10720" y="1904"/>
                    <a:pt x="10029" y="1458"/>
                  </a:cubicBezTo>
                  <a:cubicBezTo>
                    <a:pt x="9151" y="895"/>
                    <a:pt x="7994" y="323"/>
                    <a:pt x="6588" y="93"/>
                  </a:cubicBezTo>
                  <a:cubicBezTo>
                    <a:pt x="6220" y="35"/>
                    <a:pt x="5836" y="1"/>
                    <a:pt x="544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141"/>
            <p:cNvSpPr/>
            <p:nvPr/>
          </p:nvSpPr>
          <p:spPr>
            <a:xfrm>
              <a:off x="5826350" y="1086225"/>
              <a:ext cx="329225" cy="221650"/>
            </a:xfrm>
            <a:custGeom>
              <a:rect b="b" l="l" r="r" t="t"/>
              <a:pathLst>
                <a:path extrusionOk="0" h="8866" w="13169">
                  <a:moveTo>
                    <a:pt x="930" y="0"/>
                  </a:moveTo>
                  <a:lnTo>
                    <a:pt x="0" y="7308"/>
                  </a:lnTo>
                  <a:lnTo>
                    <a:pt x="12239" y="8866"/>
                  </a:lnTo>
                  <a:lnTo>
                    <a:pt x="13169" y="1557"/>
                  </a:lnTo>
                  <a:lnTo>
                    <a:pt x="93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141"/>
            <p:cNvSpPr/>
            <p:nvPr/>
          </p:nvSpPr>
          <p:spPr>
            <a:xfrm>
              <a:off x="3686375" y="977725"/>
              <a:ext cx="1922850" cy="246200"/>
            </a:xfrm>
            <a:custGeom>
              <a:rect b="b" l="l" r="r" t="t"/>
              <a:pathLst>
                <a:path extrusionOk="0" h="9848" w="76914">
                  <a:moveTo>
                    <a:pt x="2619" y="0"/>
                  </a:moveTo>
                  <a:cubicBezTo>
                    <a:pt x="1607" y="0"/>
                    <a:pt x="852" y="373"/>
                    <a:pt x="479" y="744"/>
                  </a:cubicBezTo>
                  <a:cubicBezTo>
                    <a:pt x="391" y="820"/>
                    <a:pt x="312" y="907"/>
                    <a:pt x="243" y="1001"/>
                  </a:cubicBezTo>
                  <a:cubicBezTo>
                    <a:pt x="188" y="1064"/>
                    <a:pt x="140" y="1132"/>
                    <a:pt x="99" y="1207"/>
                  </a:cubicBezTo>
                  <a:cubicBezTo>
                    <a:pt x="32" y="1324"/>
                    <a:pt x="0" y="1385"/>
                    <a:pt x="4" y="1387"/>
                  </a:cubicBezTo>
                  <a:cubicBezTo>
                    <a:pt x="4" y="1387"/>
                    <a:pt x="5" y="1387"/>
                    <a:pt x="5" y="1387"/>
                  </a:cubicBezTo>
                  <a:cubicBezTo>
                    <a:pt x="28" y="1387"/>
                    <a:pt x="138" y="1124"/>
                    <a:pt x="514" y="784"/>
                  </a:cubicBezTo>
                  <a:cubicBezTo>
                    <a:pt x="885" y="442"/>
                    <a:pt x="1601" y="102"/>
                    <a:pt x="2562" y="102"/>
                  </a:cubicBezTo>
                  <a:cubicBezTo>
                    <a:pt x="2581" y="102"/>
                    <a:pt x="2600" y="102"/>
                    <a:pt x="2619" y="102"/>
                  </a:cubicBezTo>
                  <a:cubicBezTo>
                    <a:pt x="3166" y="111"/>
                    <a:pt x="3706" y="212"/>
                    <a:pt x="4219" y="402"/>
                  </a:cubicBezTo>
                  <a:cubicBezTo>
                    <a:pt x="4778" y="614"/>
                    <a:pt x="5350" y="937"/>
                    <a:pt x="5946" y="1311"/>
                  </a:cubicBezTo>
                  <a:cubicBezTo>
                    <a:pt x="6543" y="1683"/>
                    <a:pt x="7168" y="2116"/>
                    <a:pt x="7884" y="2490"/>
                  </a:cubicBezTo>
                  <a:cubicBezTo>
                    <a:pt x="8643" y="2892"/>
                    <a:pt x="9470" y="3149"/>
                    <a:pt x="10323" y="3245"/>
                  </a:cubicBezTo>
                  <a:cubicBezTo>
                    <a:pt x="10659" y="3286"/>
                    <a:pt x="10999" y="3303"/>
                    <a:pt x="11343" y="3303"/>
                  </a:cubicBezTo>
                  <a:cubicBezTo>
                    <a:pt x="12853" y="3303"/>
                    <a:pt x="14452" y="2968"/>
                    <a:pt x="16126" y="2733"/>
                  </a:cubicBezTo>
                  <a:cubicBezTo>
                    <a:pt x="17011" y="2604"/>
                    <a:pt x="17929" y="2548"/>
                    <a:pt x="18872" y="2548"/>
                  </a:cubicBezTo>
                  <a:cubicBezTo>
                    <a:pt x="20127" y="2548"/>
                    <a:pt x="21426" y="2647"/>
                    <a:pt x="22756" y="2804"/>
                  </a:cubicBezTo>
                  <a:cubicBezTo>
                    <a:pt x="25086" y="3085"/>
                    <a:pt x="27533" y="3434"/>
                    <a:pt x="30070" y="3765"/>
                  </a:cubicBezTo>
                  <a:lnTo>
                    <a:pt x="37926" y="4810"/>
                  </a:lnTo>
                  <a:lnTo>
                    <a:pt x="65486" y="8425"/>
                  </a:lnTo>
                  <a:lnTo>
                    <a:pt x="73842" y="9491"/>
                  </a:lnTo>
                  <a:lnTo>
                    <a:pt x="76117" y="9767"/>
                  </a:lnTo>
                  <a:lnTo>
                    <a:pt x="76709" y="9833"/>
                  </a:lnTo>
                  <a:cubicBezTo>
                    <a:pt x="76809" y="9842"/>
                    <a:pt x="76873" y="9847"/>
                    <a:pt x="76899" y="9847"/>
                  </a:cubicBezTo>
                  <a:cubicBezTo>
                    <a:pt x="76908" y="9847"/>
                    <a:pt x="76912" y="9846"/>
                    <a:pt x="76912" y="9845"/>
                  </a:cubicBezTo>
                  <a:cubicBezTo>
                    <a:pt x="76913" y="9841"/>
                    <a:pt x="76846" y="9828"/>
                    <a:pt x="76712" y="9806"/>
                  </a:cubicBezTo>
                  <a:lnTo>
                    <a:pt x="76123" y="9715"/>
                  </a:lnTo>
                  <a:lnTo>
                    <a:pt x="73855" y="9389"/>
                  </a:lnTo>
                  <a:lnTo>
                    <a:pt x="65509" y="8240"/>
                  </a:lnTo>
                  <a:lnTo>
                    <a:pt x="37959" y="4548"/>
                  </a:lnTo>
                  <a:lnTo>
                    <a:pt x="30103" y="3509"/>
                  </a:lnTo>
                  <a:cubicBezTo>
                    <a:pt x="27564" y="3182"/>
                    <a:pt x="25122" y="2837"/>
                    <a:pt x="22783" y="2562"/>
                  </a:cubicBezTo>
                  <a:cubicBezTo>
                    <a:pt x="21481" y="2412"/>
                    <a:pt x="20201" y="2317"/>
                    <a:pt x="18963" y="2317"/>
                  </a:cubicBezTo>
                  <a:cubicBezTo>
                    <a:pt x="17977" y="2317"/>
                    <a:pt x="17018" y="2377"/>
                    <a:pt x="16094" y="2517"/>
                  </a:cubicBezTo>
                  <a:cubicBezTo>
                    <a:pt x="14384" y="2765"/>
                    <a:pt x="12778" y="3111"/>
                    <a:pt x="11278" y="3111"/>
                  </a:cubicBezTo>
                  <a:cubicBezTo>
                    <a:pt x="10962" y="3111"/>
                    <a:pt x="10651" y="3095"/>
                    <a:pt x="10344" y="3061"/>
                  </a:cubicBezTo>
                  <a:cubicBezTo>
                    <a:pt x="9512" y="2971"/>
                    <a:pt x="8703" y="2727"/>
                    <a:pt x="7961" y="2341"/>
                  </a:cubicBezTo>
                  <a:cubicBezTo>
                    <a:pt x="7254" y="1979"/>
                    <a:pt x="6628" y="1554"/>
                    <a:pt x="6023" y="1186"/>
                  </a:cubicBezTo>
                  <a:cubicBezTo>
                    <a:pt x="5420" y="816"/>
                    <a:pt x="4838" y="494"/>
                    <a:pt x="4262" y="284"/>
                  </a:cubicBezTo>
                  <a:cubicBezTo>
                    <a:pt x="3734" y="96"/>
                    <a:pt x="3178" y="0"/>
                    <a:pt x="261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141"/>
            <p:cNvSpPr/>
            <p:nvPr/>
          </p:nvSpPr>
          <p:spPr>
            <a:xfrm>
              <a:off x="3733300" y="1176500"/>
              <a:ext cx="1822325" cy="231850"/>
            </a:xfrm>
            <a:custGeom>
              <a:rect b="b" l="l" r="r" t="t"/>
              <a:pathLst>
                <a:path extrusionOk="0" h="9274" w="72893">
                  <a:moveTo>
                    <a:pt x="17" y="0"/>
                  </a:moveTo>
                  <a:cubicBezTo>
                    <a:pt x="6" y="0"/>
                    <a:pt x="1" y="1"/>
                    <a:pt x="1" y="2"/>
                  </a:cubicBezTo>
                  <a:cubicBezTo>
                    <a:pt x="1" y="7"/>
                    <a:pt x="63" y="18"/>
                    <a:pt x="188" y="39"/>
                  </a:cubicBezTo>
                  <a:lnTo>
                    <a:pt x="738" y="122"/>
                  </a:lnTo>
                  <a:lnTo>
                    <a:pt x="2859" y="417"/>
                  </a:lnTo>
                  <a:lnTo>
                    <a:pt x="10664" y="1451"/>
                  </a:lnTo>
                  <a:lnTo>
                    <a:pt x="36432" y="4768"/>
                  </a:lnTo>
                  <a:lnTo>
                    <a:pt x="62206" y="8007"/>
                  </a:lnTo>
                  <a:lnTo>
                    <a:pt x="70022" y="8958"/>
                  </a:lnTo>
                  <a:lnTo>
                    <a:pt x="72149" y="9204"/>
                  </a:lnTo>
                  <a:lnTo>
                    <a:pt x="72703" y="9261"/>
                  </a:lnTo>
                  <a:cubicBezTo>
                    <a:pt x="72792" y="9270"/>
                    <a:pt x="72851" y="9274"/>
                    <a:pt x="72877" y="9274"/>
                  </a:cubicBezTo>
                  <a:cubicBezTo>
                    <a:pt x="72887" y="9274"/>
                    <a:pt x="72893" y="9273"/>
                    <a:pt x="72893" y="9272"/>
                  </a:cubicBezTo>
                  <a:cubicBezTo>
                    <a:pt x="72893" y="9267"/>
                    <a:pt x="72830" y="9254"/>
                    <a:pt x="72707" y="9235"/>
                  </a:cubicBezTo>
                  <a:lnTo>
                    <a:pt x="72156" y="9152"/>
                  </a:lnTo>
                  <a:lnTo>
                    <a:pt x="70035" y="8857"/>
                  </a:lnTo>
                  <a:lnTo>
                    <a:pt x="62229" y="7822"/>
                  </a:lnTo>
                  <a:lnTo>
                    <a:pt x="36466" y="4506"/>
                  </a:lnTo>
                  <a:lnTo>
                    <a:pt x="10687" y="1267"/>
                  </a:lnTo>
                  <a:lnTo>
                    <a:pt x="2872" y="315"/>
                  </a:lnTo>
                  <a:lnTo>
                    <a:pt x="745" y="69"/>
                  </a:lnTo>
                  <a:lnTo>
                    <a:pt x="191" y="12"/>
                  </a:lnTo>
                  <a:cubicBezTo>
                    <a:pt x="102" y="4"/>
                    <a:pt x="43" y="0"/>
                    <a:pt x="1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141"/>
            <p:cNvSpPr/>
            <p:nvPr/>
          </p:nvSpPr>
          <p:spPr>
            <a:xfrm>
              <a:off x="3606950" y="2252275"/>
              <a:ext cx="1732175" cy="220400"/>
            </a:xfrm>
            <a:custGeom>
              <a:rect b="b" l="l" r="r" t="t"/>
              <a:pathLst>
                <a:path extrusionOk="0" h="8816" w="69287">
                  <a:moveTo>
                    <a:pt x="17" y="0"/>
                  </a:moveTo>
                  <a:cubicBezTo>
                    <a:pt x="6" y="0"/>
                    <a:pt x="1" y="1"/>
                    <a:pt x="1" y="2"/>
                  </a:cubicBezTo>
                  <a:cubicBezTo>
                    <a:pt x="1" y="7"/>
                    <a:pt x="60" y="19"/>
                    <a:pt x="177" y="38"/>
                  </a:cubicBezTo>
                  <a:lnTo>
                    <a:pt x="700" y="119"/>
                  </a:lnTo>
                  <a:lnTo>
                    <a:pt x="2716" y="400"/>
                  </a:lnTo>
                  <a:lnTo>
                    <a:pt x="10135" y="1386"/>
                  </a:lnTo>
                  <a:lnTo>
                    <a:pt x="34628" y="4539"/>
                  </a:lnTo>
                  <a:lnTo>
                    <a:pt x="59127" y="7616"/>
                  </a:lnTo>
                  <a:lnTo>
                    <a:pt x="66557" y="8518"/>
                  </a:lnTo>
                  <a:lnTo>
                    <a:pt x="68578" y="8750"/>
                  </a:lnTo>
                  <a:lnTo>
                    <a:pt x="69105" y="8804"/>
                  </a:lnTo>
                  <a:cubicBezTo>
                    <a:pt x="69186" y="8812"/>
                    <a:pt x="69240" y="8815"/>
                    <a:pt x="69267" y="8815"/>
                  </a:cubicBezTo>
                  <a:cubicBezTo>
                    <a:pt x="69279" y="8815"/>
                    <a:pt x="69285" y="8815"/>
                    <a:pt x="69285" y="8813"/>
                  </a:cubicBezTo>
                  <a:cubicBezTo>
                    <a:pt x="69286" y="8810"/>
                    <a:pt x="69226" y="8797"/>
                    <a:pt x="69108" y="8777"/>
                  </a:cubicBezTo>
                  <a:lnTo>
                    <a:pt x="68585" y="8698"/>
                  </a:lnTo>
                  <a:lnTo>
                    <a:pt x="66570" y="8417"/>
                  </a:lnTo>
                  <a:lnTo>
                    <a:pt x="59150" y="7430"/>
                  </a:lnTo>
                  <a:lnTo>
                    <a:pt x="34662" y="4278"/>
                  </a:lnTo>
                  <a:lnTo>
                    <a:pt x="10159" y="1201"/>
                  </a:lnTo>
                  <a:lnTo>
                    <a:pt x="2730" y="298"/>
                  </a:lnTo>
                  <a:lnTo>
                    <a:pt x="707" y="65"/>
                  </a:lnTo>
                  <a:lnTo>
                    <a:pt x="181" y="12"/>
                  </a:lnTo>
                  <a:cubicBezTo>
                    <a:pt x="97" y="4"/>
                    <a:pt x="42" y="0"/>
                    <a:pt x="1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141"/>
            <p:cNvSpPr/>
            <p:nvPr/>
          </p:nvSpPr>
          <p:spPr>
            <a:xfrm>
              <a:off x="3561125" y="2612375"/>
              <a:ext cx="1732200" cy="220400"/>
            </a:xfrm>
            <a:custGeom>
              <a:rect b="b" l="l" r="r" t="t"/>
              <a:pathLst>
                <a:path extrusionOk="0" h="8816" w="69288">
                  <a:moveTo>
                    <a:pt x="17" y="1"/>
                  </a:moveTo>
                  <a:cubicBezTo>
                    <a:pt x="7" y="1"/>
                    <a:pt x="2" y="1"/>
                    <a:pt x="2" y="2"/>
                  </a:cubicBezTo>
                  <a:cubicBezTo>
                    <a:pt x="1" y="7"/>
                    <a:pt x="61" y="20"/>
                    <a:pt x="179" y="38"/>
                  </a:cubicBezTo>
                  <a:lnTo>
                    <a:pt x="702" y="119"/>
                  </a:lnTo>
                  <a:lnTo>
                    <a:pt x="2717" y="400"/>
                  </a:lnTo>
                  <a:lnTo>
                    <a:pt x="10136" y="1386"/>
                  </a:lnTo>
                  <a:lnTo>
                    <a:pt x="34629" y="4540"/>
                  </a:lnTo>
                  <a:lnTo>
                    <a:pt x="59128" y="7616"/>
                  </a:lnTo>
                  <a:lnTo>
                    <a:pt x="66558" y="8518"/>
                  </a:lnTo>
                  <a:lnTo>
                    <a:pt x="68579" y="8750"/>
                  </a:lnTo>
                  <a:lnTo>
                    <a:pt x="69106" y="8804"/>
                  </a:lnTo>
                  <a:cubicBezTo>
                    <a:pt x="69192" y="8812"/>
                    <a:pt x="69248" y="8816"/>
                    <a:pt x="69273" y="8816"/>
                  </a:cubicBezTo>
                  <a:cubicBezTo>
                    <a:pt x="69282" y="8816"/>
                    <a:pt x="69287" y="8815"/>
                    <a:pt x="69287" y="8814"/>
                  </a:cubicBezTo>
                  <a:cubicBezTo>
                    <a:pt x="69287" y="8809"/>
                    <a:pt x="69227" y="8797"/>
                    <a:pt x="69109" y="8777"/>
                  </a:cubicBezTo>
                  <a:lnTo>
                    <a:pt x="68586" y="8698"/>
                  </a:lnTo>
                  <a:lnTo>
                    <a:pt x="66571" y="8417"/>
                  </a:lnTo>
                  <a:lnTo>
                    <a:pt x="59152" y="7431"/>
                  </a:lnTo>
                  <a:lnTo>
                    <a:pt x="34662" y="4277"/>
                  </a:lnTo>
                  <a:lnTo>
                    <a:pt x="10160" y="1201"/>
                  </a:lnTo>
                  <a:lnTo>
                    <a:pt x="2730" y="299"/>
                  </a:lnTo>
                  <a:lnTo>
                    <a:pt x="709" y="66"/>
                  </a:lnTo>
                  <a:lnTo>
                    <a:pt x="182" y="12"/>
                  </a:lnTo>
                  <a:cubicBezTo>
                    <a:pt x="97" y="4"/>
                    <a:pt x="42" y="1"/>
                    <a:pt x="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141"/>
            <p:cNvSpPr/>
            <p:nvPr/>
          </p:nvSpPr>
          <p:spPr>
            <a:xfrm>
              <a:off x="3584500" y="2428700"/>
              <a:ext cx="1696100" cy="215825"/>
            </a:xfrm>
            <a:custGeom>
              <a:rect b="b" l="l" r="r" t="t"/>
              <a:pathLst>
                <a:path extrusionOk="0" h="8633" w="67844">
                  <a:moveTo>
                    <a:pt x="17" y="0"/>
                  </a:moveTo>
                  <a:cubicBezTo>
                    <a:pt x="7" y="0"/>
                    <a:pt x="2" y="1"/>
                    <a:pt x="1" y="2"/>
                  </a:cubicBezTo>
                  <a:cubicBezTo>
                    <a:pt x="0" y="7"/>
                    <a:pt x="60" y="18"/>
                    <a:pt x="175" y="38"/>
                  </a:cubicBezTo>
                  <a:lnTo>
                    <a:pt x="687" y="116"/>
                  </a:lnTo>
                  <a:lnTo>
                    <a:pt x="2661" y="393"/>
                  </a:lnTo>
                  <a:lnTo>
                    <a:pt x="9924" y="1359"/>
                  </a:lnTo>
                  <a:lnTo>
                    <a:pt x="33907" y="4447"/>
                  </a:lnTo>
                  <a:lnTo>
                    <a:pt x="57896" y="7459"/>
                  </a:lnTo>
                  <a:lnTo>
                    <a:pt x="65171" y="8342"/>
                  </a:lnTo>
                  <a:lnTo>
                    <a:pt x="67150" y="8569"/>
                  </a:lnTo>
                  <a:lnTo>
                    <a:pt x="67665" y="8621"/>
                  </a:lnTo>
                  <a:cubicBezTo>
                    <a:pt x="67748" y="8628"/>
                    <a:pt x="67803" y="8632"/>
                    <a:pt x="67828" y="8632"/>
                  </a:cubicBezTo>
                  <a:cubicBezTo>
                    <a:pt x="67838" y="8632"/>
                    <a:pt x="67843" y="8632"/>
                    <a:pt x="67843" y="8630"/>
                  </a:cubicBezTo>
                  <a:cubicBezTo>
                    <a:pt x="67843" y="8626"/>
                    <a:pt x="67785" y="8613"/>
                    <a:pt x="67670" y="8594"/>
                  </a:cubicBezTo>
                  <a:lnTo>
                    <a:pt x="67157" y="8516"/>
                  </a:lnTo>
                  <a:lnTo>
                    <a:pt x="65185" y="8240"/>
                  </a:lnTo>
                  <a:lnTo>
                    <a:pt x="57920" y="7274"/>
                  </a:lnTo>
                  <a:lnTo>
                    <a:pt x="33941" y="4185"/>
                  </a:lnTo>
                  <a:lnTo>
                    <a:pt x="9948" y="1173"/>
                  </a:lnTo>
                  <a:lnTo>
                    <a:pt x="2674" y="290"/>
                  </a:lnTo>
                  <a:lnTo>
                    <a:pt x="694" y="64"/>
                  </a:lnTo>
                  <a:lnTo>
                    <a:pt x="178" y="11"/>
                  </a:lnTo>
                  <a:cubicBezTo>
                    <a:pt x="96" y="4"/>
                    <a:pt x="42" y="0"/>
                    <a:pt x="1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141"/>
            <p:cNvSpPr/>
            <p:nvPr/>
          </p:nvSpPr>
          <p:spPr>
            <a:xfrm>
              <a:off x="3540700" y="2772875"/>
              <a:ext cx="777950" cy="99150"/>
            </a:xfrm>
            <a:custGeom>
              <a:rect b="b" l="l" r="r" t="t"/>
              <a:pathLst>
                <a:path extrusionOk="0" h="3966" w="31118">
                  <a:moveTo>
                    <a:pt x="40" y="1"/>
                  </a:moveTo>
                  <a:cubicBezTo>
                    <a:pt x="15" y="1"/>
                    <a:pt x="2" y="2"/>
                    <a:pt x="2" y="5"/>
                  </a:cubicBezTo>
                  <a:cubicBezTo>
                    <a:pt x="1" y="14"/>
                    <a:pt x="109" y="37"/>
                    <a:pt x="314" y="72"/>
                  </a:cubicBezTo>
                  <a:lnTo>
                    <a:pt x="1218" y="211"/>
                  </a:lnTo>
                  <a:lnTo>
                    <a:pt x="4547" y="676"/>
                  </a:lnTo>
                  <a:lnTo>
                    <a:pt x="15544" y="2114"/>
                  </a:lnTo>
                  <a:lnTo>
                    <a:pt x="26548" y="3474"/>
                  </a:lnTo>
                  <a:lnTo>
                    <a:pt x="29887" y="3856"/>
                  </a:lnTo>
                  <a:lnTo>
                    <a:pt x="30797" y="3947"/>
                  </a:lnTo>
                  <a:cubicBezTo>
                    <a:pt x="30936" y="3959"/>
                    <a:pt x="31031" y="3966"/>
                    <a:pt x="31080" y="3966"/>
                  </a:cubicBezTo>
                  <a:cubicBezTo>
                    <a:pt x="31104" y="3966"/>
                    <a:pt x="31116" y="3964"/>
                    <a:pt x="31117" y="3961"/>
                  </a:cubicBezTo>
                  <a:cubicBezTo>
                    <a:pt x="31118" y="3952"/>
                    <a:pt x="31010" y="3930"/>
                    <a:pt x="30804" y="3895"/>
                  </a:cubicBezTo>
                  <a:lnTo>
                    <a:pt x="29900" y="3755"/>
                  </a:lnTo>
                  <a:lnTo>
                    <a:pt x="26572" y="3289"/>
                  </a:lnTo>
                  <a:lnTo>
                    <a:pt x="15576" y="1852"/>
                  </a:lnTo>
                  <a:lnTo>
                    <a:pt x="4570" y="491"/>
                  </a:lnTo>
                  <a:lnTo>
                    <a:pt x="1232" y="109"/>
                  </a:lnTo>
                  <a:lnTo>
                    <a:pt x="321" y="18"/>
                  </a:lnTo>
                  <a:cubicBezTo>
                    <a:pt x="184" y="7"/>
                    <a:pt x="89" y="1"/>
                    <a:pt x="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141"/>
            <p:cNvSpPr/>
            <p:nvPr/>
          </p:nvSpPr>
          <p:spPr>
            <a:xfrm>
              <a:off x="3675575" y="1330075"/>
              <a:ext cx="291000" cy="37550"/>
            </a:xfrm>
            <a:custGeom>
              <a:rect b="b" l="l" r="r" t="t"/>
              <a:pathLst>
                <a:path extrusionOk="0" h="1502" w="11640">
                  <a:moveTo>
                    <a:pt x="104" y="1"/>
                  </a:moveTo>
                  <a:cubicBezTo>
                    <a:pt x="43" y="1"/>
                    <a:pt x="10" y="4"/>
                    <a:pt x="9" y="12"/>
                  </a:cubicBezTo>
                  <a:cubicBezTo>
                    <a:pt x="0" y="85"/>
                    <a:pt x="2594" y="474"/>
                    <a:pt x="5803" y="882"/>
                  </a:cubicBezTo>
                  <a:cubicBezTo>
                    <a:pt x="8661" y="1245"/>
                    <a:pt x="11043" y="1502"/>
                    <a:pt x="11537" y="1502"/>
                  </a:cubicBezTo>
                  <a:cubicBezTo>
                    <a:pt x="11597" y="1502"/>
                    <a:pt x="11630" y="1498"/>
                    <a:pt x="11631" y="1490"/>
                  </a:cubicBezTo>
                  <a:cubicBezTo>
                    <a:pt x="11640" y="1418"/>
                    <a:pt x="9047" y="1028"/>
                    <a:pt x="5836" y="620"/>
                  </a:cubicBezTo>
                  <a:cubicBezTo>
                    <a:pt x="2979" y="256"/>
                    <a:pt x="598" y="1"/>
                    <a:pt x="10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141"/>
            <p:cNvSpPr/>
            <p:nvPr/>
          </p:nvSpPr>
          <p:spPr>
            <a:xfrm>
              <a:off x="3691575" y="2078675"/>
              <a:ext cx="1672600" cy="197125"/>
            </a:xfrm>
            <a:custGeom>
              <a:rect b="b" l="l" r="r" t="t"/>
              <a:pathLst>
                <a:path extrusionOk="0" h="7885" w="66904">
                  <a:moveTo>
                    <a:pt x="13" y="1"/>
                  </a:moveTo>
                  <a:cubicBezTo>
                    <a:pt x="5" y="1"/>
                    <a:pt x="2" y="1"/>
                    <a:pt x="2" y="3"/>
                  </a:cubicBezTo>
                  <a:cubicBezTo>
                    <a:pt x="1" y="7"/>
                    <a:pt x="59" y="20"/>
                    <a:pt x="171" y="42"/>
                  </a:cubicBezTo>
                  <a:lnTo>
                    <a:pt x="676" y="132"/>
                  </a:lnTo>
                  <a:lnTo>
                    <a:pt x="2613" y="451"/>
                  </a:lnTo>
                  <a:lnTo>
                    <a:pt x="9750" y="1578"/>
                  </a:lnTo>
                  <a:lnTo>
                    <a:pt x="33317" y="5183"/>
                  </a:lnTo>
                  <a:cubicBezTo>
                    <a:pt x="35620" y="5524"/>
                    <a:pt x="37859" y="5883"/>
                    <a:pt x="40039" y="6178"/>
                  </a:cubicBezTo>
                  <a:cubicBezTo>
                    <a:pt x="42221" y="6459"/>
                    <a:pt x="44336" y="6614"/>
                    <a:pt x="46349" y="6736"/>
                  </a:cubicBezTo>
                  <a:cubicBezTo>
                    <a:pt x="50379" y="6971"/>
                    <a:pt x="54010" y="7065"/>
                    <a:pt x="57057" y="7201"/>
                  </a:cubicBezTo>
                  <a:cubicBezTo>
                    <a:pt x="58581" y="7267"/>
                    <a:pt x="59958" y="7331"/>
                    <a:pt x="61167" y="7408"/>
                  </a:cubicBezTo>
                  <a:cubicBezTo>
                    <a:pt x="62377" y="7478"/>
                    <a:pt x="63416" y="7558"/>
                    <a:pt x="64266" y="7633"/>
                  </a:cubicBezTo>
                  <a:cubicBezTo>
                    <a:pt x="65115" y="7704"/>
                    <a:pt x="65773" y="7773"/>
                    <a:pt x="66220" y="7824"/>
                  </a:cubicBezTo>
                  <a:lnTo>
                    <a:pt x="66728" y="7874"/>
                  </a:lnTo>
                  <a:cubicBezTo>
                    <a:pt x="66805" y="7881"/>
                    <a:pt x="66858" y="7884"/>
                    <a:pt x="66883" y="7884"/>
                  </a:cubicBezTo>
                  <a:cubicBezTo>
                    <a:pt x="66896" y="7884"/>
                    <a:pt x="66902" y="7884"/>
                    <a:pt x="66902" y="7882"/>
                  </a:cubicBezTo>
                  <a:cubicBezTo>
                    <a:pt x="66903" y="7877"/>
                    <a:pt x="66845" y="7866"/>
                    <a:pt x="66731" y="7848"/>
                  </a:cubicBezTo>
                  <a:lnTo>
                    <a:pt x="66225" y="7772"/>
                  </a:lnTo>
                  <a:cubicBezTo>
                    <a:pt x="65781" y="7703"/>
                    <a:pt x="65125" y="7618"/>
                    <a:pt x="64275" y="7531"/>
                  </a:cubicBezTo>
                  <a:cubicBezTo>
                    <a:pt x="63426" y="7440"/>
                    <a:pt x="62386" y="7345"/>
                    <a:pt x="61176" y="7261"/>
                  </a:cubicBezTo>
                  <a:cubicBezTo>
                    <a:pt x="59967" y="7170"/>
                    <a:pt x="58590" y="7093"/>
                    <a:pt x="57066" y="7014"/>
                  </a:cubicBezTo>
                  <a:cubicBezTo>
                    <a:pt x="54018" y="6855"/>
                    <a:pt x="50387" y="6741"/>
                    <a:pt x="46364" y="6493"/>
                  </a:cubicBezTo>
                  <a:cubicBezTo>
                    <a:pt x="44355" y="6364"/>
                    <a:pt x="42244" y="6206"/>
                    <a:pt x="40074" y="5921"/>
                  </a:cubicBezTo>
                  <a:cubicBezTo>
                    <a:pt x="37905" y="5624"/>
                    <a:pt x="35658" y="5262"/>
                    <a:pt x="33356" y="4922"/>
                  </a:cubicBezTo>
                  <a:lnTo>
                    <a:pt x="9777" y="1393"/>
                  </a:lnTo>
                  <a:lnTo>
                    <a:pt x="2629" y="350"/>
                  </a:lnTo>
                  <a:lnTo>
                    <a:pt x="683" y="79"/>
                  </a:lnTo>
                  <a:lnTo>
                    <a:pt x="176" y="15"/>
                  </a:lnTo>
                  <a:cubicBezTo>
                    <a:pt x="90" y="6"/>
                    <a:pt x="35" y="1"/>
                    <a:pt x="1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141"/>
            <p:cNvSpPr/>
            <p:nvPr/>
          </p:nvSpPr>
          <p:spPr>
            <a:xfrm>
              <a:off x="1998375" y="1483200"/>
              <a:ext cx="1855550" cy="1874600"/>
            </a:xfrm>
            <a:custGeom>
              <a:rect b="b" l="l" r="r" t="t"/>
              <a:pathLst>
                <a:path extrusionOk="0" h="74984" w="74222">
                  <a:moveTo>
                    <a:pt x="69974" y="0"/>
                  </a:moveTo>
                  <a:lnTo>
                    <a:pt x="1" y="69590"/>
                  </a:lnTo>
                  <a:lnTo>
                    <a:pt x="5114" y="74984"/>
                  </a:lnTo>
                  <a:cubicBezTo>
                    <a:pt x="5114" y="74984"/>
                    <a:pt x="67165" y="13629"/>
                    <a:pt x="74221" y="3908"/>
                  </a:cubicBezTo>
                  <a:lnTo>
                    <a:pt x="6997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141"/>
            <p:cNvSpPr/>
            <p:nvPr/>
          </p:nvSpPr>
          <p:spPr>
            <a:xfrm>
              <a:off x="1611200" y="2647100"/>
              <a:ext cx="978700" cy="1034375"/>
            </a:xfrm>
            <a:custGeom>
              <a:rect b="b" l="l" r="r" t="t"/>
              <a:pathLst>
                <a:path extrusionOk="0" h="41375" w="39148">
                  <a:moveTo>
                    <a:pt x="38317" y="1"/>
                  </a:moveTo>
                  <a:cubicBezTo>
                    <a:pt x="37054" y="1"/>
                    <a:pt x="29893" y="6630"/>
                    <a:pt x="24175" y="11578"/>
                  </a:cubicBezTo>
                  <a:cubicBezTo>
                    <a:pt x="18712" y="16305"/>
                    <a:pt x="483" y="32979"/>
                    <a:pt x="61" y="39600"/>
                  </a:cubicBezTo>
                  <a:cubicBezTo>
                    <a:pt x="1" y="40544"/>
                    <a:pt x="737" y="41354"/>
                    <a:pt x="1682" y="41373"/>
                  </a:cubicBezTo>
                  <a:cubicBezTo>
                    <a:pt x="1742" y="41374"/>
                    <a:pt x="1804" y="41374"/>
                    <a:pt x="1868" y="41374"/>
                  </a:cubicBezTo>
                  <a:cubicBezTo>
                    <a:pt x="4800" y="41374"/>
                    <a:pt x="12246" y="40113"/>
                    <a:pt x="22645" y="29387"/>
                  </a:cubicBezTo>
                  <a:lnTo>
                    <a:pt x="32022" y="20926"/>
                  </a:lnTo>
                  <a:lnTo>
                    <a:pt x="24848" y="14024"/>
                  </a:lnTo>
                  <a:cubicBezTo>
                    <a:pt x="24848" y="14024"/>
                    <a:pt x="39147" y="778"/>
                    <a:pt x="38463" y="52"/>
                  </a:cubicBezTo>
                  <a:cubicBezTo>
                    <a:pt x="38430" y="18"/>
                    <a:pt x="38381" y="1"/>
                    <a:pt x="383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141"/>
            <p:cNvSpPr/>
            <p:nvPr/>
          </p:nvSpPr>
          <p:spPr>
            <a:xfrm>
              <a:off x="1616350" y="2647100"/>
              <a:ext cx="973550" cy="1034375"/>
            </a:xfrm>
            <a:custGeom>
              <a:rect b="b" l="l" r="r" t="t"/>
              <a:pathLst>
                <a:path extrusionOk="0" h="41375" w="38942">
                  <a:moveTo>
                    <a:pt x="38111" y="1"/>
                  </a:moveTo>
                  <a:cubicBezTo>
                    <a:pt x="36848" y="1"/>
                    <a:pt x="29687" y="6630"/>
                    <a:pt x="23969" y="11578"/>
                  </a:cubicBezTo>
                  <a:cubicBezTo>
                    <a:pt x="23496" y="11987"/>
                    <a:pt x="22922" y="12492"/>
                    <a:pt x="22277" y="13067"/>
                  </a:cubicBezTo>
                  <a:lnTo>
                    <a:pt x="29401" y="19892"/>
                  </a:lnTo>
                  <a:lnTo>
                    <a:pt x="20041" y="28373"/>
                  </a:lnTo>
                  <a:cubicBezTo>
                    <a:pt x="10420" y="38340"/>
                    <a:pt x="3319" y="40162"/>
                    <a:pt x="0" y="40378"/>
                  </a:cubicBezTo>
                  <a:cubicBezTo>
                    <a:pt x="252" y="40948"/>
                    <a:pt x="809" y="41360"/>
                    <a:pt x="1476" y="41373"/>
                  </a:cubicBezTo>
                  <a:cubicBezTo>
                    <a:pt x="1536" y="41374"/>
                    <a:pt x="1598" y="41374"/>
                    <a:pt x="1662" y="41374"/>
                  </a:cubicBezTo>
                  <a:cubicBezTo>
                    <a:pt x="4594" y="41374"/>
                    <a:pt x="12040" y="40113"/>
                    <a:pt x="22439" y="29387"/>
                  </a:cubicBezTo>
                  <a:lnTo>
                    <a:pt x="31816" y="20926"/>
                  </a:lnTo>
                  <a:lnTo>
                    <a:pt x="24642" y="14024"/>
                  </a:lnTo>
                  <a:cubicBezTo>
                    <a:pt x="24642" y="14024"/>
                    <a:pt x="38941" y="778"/>
                    <a:pt x="38257" y="52"/>
                  </a:cubicBezTo>
                  <a:cubicBezTo>
                    <a:pt x="38224" y="18"/>
                    <a:pt x="38175" y="1"/>
                    <a:pt x="38111" y="1"/>
                  </a:cubicBezTo>
                  <a:close/>
                </a:path>
              </a:pathLst>
            </a:custGeom>
            <a:solidFill>
              <a:srgbClr val="455A64">
                <a:alpha val="232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141"/>
            <p:cNvSpPr/>
            <p:nvPr/>
          </p:nvSpPr>
          <p:spPr>
            <a:xfrm>
              <a:off x="2386900" y="1678150"/>
              <a:ext cx="1272350" cy="1276525"/>
            </a:xfrm>
            <a:custGeom>
              <a:rect b="b" l="l" r="r" t="t"/>
              <a:pathLst>
                <a:path extrusionOk="0" h="51061" w="50894">
                  <a:moveTo>
                    <a:pt x="48824" y="1"/>
                  </a:moveTo>
                  <a:lnTo>
                    <a:pt x="0" y="48962"/>
                  </a:lnTo>
                  <a:lnTo>
                    <a:pt x="1989" y="51060"/>
                  </a:lnTo>
                  <a:lnTo>
                    <a:pt x="50894" y="1906"/>
                  </a:lnTo>
                  <a:lnTo>
                    <a:pt x="4882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141"/>
            <p:cNvSpPr/>
            <p:nvPr/>
          </p:nvSpPr>
          <p:spPr>
            <a:xfrm>
              <a:off x="3600700" y="1389550"/>
              <a:ext cx="368050" cy="336250"/>
            </a:xfrm>
            <a:custGeom>
              <a:rect b="b" l="l" r="r" t="t"/>
              <a:pathLst>
                <a:path extrusionOk="0" h="13450" w="14722">
                  <a:moveTo>
                    <a:pt x="13226" y="0"/>
                  </a:moveTo>
                  <a:cubicBezTo>
                    <a:pt x="11587" y="0"/>
                    <a:pt x="5881" y="3746"/>
                    <a:pt x="5881" y="3746"/>
                  </a:cubicBezTo>
                  <a:lnTo>
                    <a:pt x="7076" y="4982"/>
                  </a:lnTo>
                  <a:lnTo>
                    <a:pt x="1" y="11815"/>
                  </a:lnTo>
                  <a:lnTo>
                    <a:pt x="2342" y="13450"/>
                  </a:lnTo>
                  <a:lnTo>
                    <a:pt x="8802" y="6625"/>
                  </a:lnTo>
                  <a:lnTo>
                    <a:pt x="10084" y="7718"/>
                  </a:lnTo>
                  <a:cubicBezTo>
                    <a:pt x="10084" y="7718"/>
                    <a:pt x="14722" y="409"/>
                    <a:pt x="13427" y="26"/>
                  </a:cubicBezTo>
                  <a:cubicBezTo>
                    <a:pt x="13369" y="9"/>
                    <a:pt x="13302" y="0"/>
                    <a:pt x="1322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141"/>
            <p:cNvSpPr/>
            <p:nvPr/>
          </p:nvSpPr>
          <p:spPr>
            <a:xfrm>
              <a:off x="2550575" y="1735125"/>
              <a:ext cx="345425" cy="679125"/>
            </a:xfrm>
            <a:custGeom>
              <a:rect b="b" l="l" r="r" t="t"/>
              <a:pathLst>
                <a:path extrusionOk="0" h="27165" w="13817">
                  <a:moveTo>
                    <a:pt x="7854" y="0"/>
                  </a:moveTo>
                  <a:cubicBezTo>
                    <a:pt x="5304" y="0"/>
                    <a:pt x="2764" y="751"/>
                    <a:pt x="579" y="2231"/>
                  </a:cubicBezTo>
                  <a:lnTo>
                    <a:pt x="1" y="2622"/>
                  </a:lnTo>
                  <a:lnTo>
                    <a:pt x="211" y="22652"/>
                  </a:lnTo>
                  <a:cubicBezTo>
                    <a:pt x="236" y="25016"/>
                    <a:pt x="2065" y="26970"/>
                    <a:pt x="4422" y="27151"/>
                  </a:cubicBezTo>
                  <a:cubicBezTo>
                    <a:pt x="4541" y="27160"/>
                    <a:pt x="4659" y="27165"/>
                    <a:pt x="4776" y="27165"/>
                  </a:cubicBezTo>
                  <a:cubicBezTo>
                    <a:pt x="7203" y="27165"/>
                    <a:pt x="9234" y="25244"/>
                    <a:pt x="9330" y="22778"/>
                  </a:cubicBezTo>
                  <a:cubicBezTo>
                    <a:pt x="9425" y="20294"/>
                    <a:pt x="9509" y="17785"/>
                    <a:pt x="9509" y="17785"/>
                  </a:cubicBezTo>
                  <a:cubicBezTo>
                    <a:pt x="9509" y="17785"/>
                    <a:pt x="13271" y="17433"/>
                    <a:pt x="13543" y="13709"/>
                  </a:cubicBezTo>
                  <a:cubicBezTo>
                    <a:pt x="13817" y="9984"/>
                    <a:pt x="13692" y="1389"/>
                    <a:pt x="13692" y="1389"/>
                  </a:cubicBezTo>
                  <a:cubicBezTo>
                    <a:pt x="11849" y="459"/>
                    <a:pt x="9848" y="0"/>
                    <a:pt x="785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141"/>
            <p:cNvSpPr/>
            <p:nvPr/>
          </p:nvSpPr>
          <p:spPr>
            <a:xfrm>
              <a:off x="2483300" y="1646350"/>
              <a:ext cx="572900" cy="584225"/>
            </a:xfrm>
            <a:custGeom>
              <a:rect b="b" l="l" r="r" t="t"/>
              <a:pathLst>
                <a:path extrusionOk="0" h="23369" w="22916">
                  <a:moveTo>
                    <a:pt x="8427" y="0"/>
                  </a:moveTo>
                  <a:cubicBezTo>
                    <a:pt x="7965" y="0"/>
                    <a:pt x="7487" y="30"/>
                    <a:pt x="6943" y="104"/>
                  </a:cubicBezTo>
                  <a:cubicBezTo>
                    <a:pt x="6892" y="103"/>
                    <a:pt x="6841" y="102"/>
                    <a:pt x="6791" y="102"/>
                  </a:cubicBezTo>
                  <a:cubicBezTo>
                    <a:pt x="4586" y="102"/>
                    <a:pt x="2597" y="1557"/>
                    <a:pt x="1569" y="3338"/>
                  </a:cubicBezTo>
                  <a:cubicBezTo>
                    <a:pt x="517" y="5161"/>
                    <a:pt x="289" y="7274"/>
                    <a:pt x="193" y="9330"/>
                  </a:cubicBezTo>
                  <a:cubicBezTo>
                    <a:pt x="1" y="13360"/>
                    <a:pt x="239" y="17397"/>
                    <a:pt x="479" y="21425"/>
                  </a:cubicBezTo>
                  <a:cubicBezTo>
                    <a:pt x="496" y="21725"/>
                    <a:pt x="523" y="22048"/>
                    <a:pt x="737" y="22279"/>
                  </a:cubicBezTo>
                  <a:cubicBezTo>
                    <a:pt x="970" y="22530"/>
                    <a:pt x="1361" y="22598"/>
                    <a:pt x="1719" y="22647"/>
                  </a:cubicBezTo>
                  <a:cubicBezTo>
                    <a:pt x="5198" y="23128"/>
                    <a:pt x="8702" y="23368"/>
                    <a:pt x="12205" y="23368"/>
                  </a:cubicBezTo>
                  <a:cubicBezTo>
                    <a:pt x="15632" y="23368"/>
                    <a:pt x="19059" y="23138"/>
                    <a:pt x="22462" y="22678"/>
                  </a:cubicBezTo>
                  <a:cubicBezTo>
                    <a:pt x="22916" y="21858"/>
                    <a:pt x="22280" y="20884"/>
                    <a:pt x="21545" y="20254"/>
                  </a:cubicBezTo>
                  <a:cubicBezTo>
                    <a:pt x="20811" y="19623"/>
                    <a:pt x="19904" y="19051"/>
                    <a:pt x="19638" y="18166"/>
                  </a:cubicBezTo>
                  <a:cubicBezTo>
                    <a:pt x="19222" y="16774"/>
                    <a:pt x="20605" y="15280"/>
                    <a:pt x="20065" y="13924"/>
                  </a:cubicBezTo>
                  <a:cubicBezTo>
                    <a:pt x="19660" y="12903"/>
                    <a:pt x="18318" y="12401"/>
                    <a:pt x="17847" y="11405"/>
                  </a:cubicBezTo>
                  <a:cubicBezTo>
                    <a:pt x="17055" y="9731"/>
                    <a:pt x="19098" y="7708"/>
                    <a:pt x="18192" y="6084"/>
                  </a:cubicBezTo>
                  <a:cubicBezTo>
                    <a:pt x="17719" y="5237"/>
                    <a:pt x="16613" y="4862"/>
                    <a:pt x="15915" y="4155"/>
                  </a:cubicBezTo>
                  <a:cubicBezTo>
                    <a:pt x="15296" y="3531"/>
                    <a:pt x="15031" y="2682"/>
                    <a:pt x="14497" y="1999"/>
                  </a:cubicBezTo>
                  <a:cubicBezTo>
                    <a:pt x="13659" y="927"/>
                    <a:pt x="12215" y="350"/>
                    <a:pt x="10778" y="183"/>
                  </a:cubicBezTo>
                  <a:cubicBezTo>
                    <a:pt x="9889" y="80"/>
                    <a:pt x="9179" y="0"/>
                    <a:pt x="84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141"/>
            <p:cNvSpPr/>
            <p:nvPr/>
          </p:nvSpPr>
          <p:spPr>
            <a:xfrm>
              <a:off x="2341975" y="1755400"/>
              <a:ext cx="316700" cy="463600"/>
            </a:xfrm>
            <a:custGeom>
              <a:rect b="b" l="l" r="r" t="t"/>
              <a:pathLst>
                <a:path extrusionOk="0" h="18544" w="12668">
                  <a:moveTo>
                    <a:pt x="7288" y="0"/>
                  </a:moveTo>
                  <a:cubicBezTo>
                    <a:pt x="6326" y="468"/>
                    <a:pt x="5910" y="1617"/>
                    <a:pt x="5770" y="2678"/>
                  </a:cubicBezTo>
                  <a:cubicBezTo>
                    <a:pt x="5631" y="3738"/>
                    <a:pt x="5669" y="4852"/>
                    <a:pt x="5227" y="5826"/>
                  </a:cubicBezTo>
                  <a:cubicBezTo>
                    <a:pt x="4757" y="6867"/>
                    <a:pt x="3774" y="7661"/>
                    <a:pt x="3516" y="8775"/>
                  </a:cubicBezTo>
                  <a:cubicBezTo>
                    <a:pt x="3179" y="10221"/>
                    <a:pt x="4134" y="11927"/>
                    <a:pt x="3272" y="13137"/>
                  </a:cubicBezTo>
                  <a:cubicBezTo>
                    <a:pt x="2717" y="13917"/>
                    <a:pt x="1628" y="14112"/>
                    <a:pt x="944" y="14783"/>
                  </a:cubicBezTo>
                  <a:cubicBezTo>
                    <a:pt x="0" y="15710"/>
                    <a:pt x="84" y="17228"/>
                    <a:pt x="234" y="18543"/>
                  </a:cubicBezTo>
                  <a:lnTo>
                    <a:pt x="12668" y="18431"/>
                  </a:lnTo>
                  <a:lnTo>
                    <a:pt x="728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141"/>
            <p:cNvSpPr/>
            <p:nvPr/>
          </p:nvSpPr>
          <p:spPr>
            <a:xfrm>
              <a:off x="2278750" y="1628750"/>
              <a:ext cx="330300" cy="281600"/>
            </a:xfrm>
            <a:custGeom>
              <a:rect b="b" l="l" r="r" t="t"/>
              <a:pathLst>
                <a:path extrusionOk="0" h="11264" w="13212">
                  <a:moveTo>
                    <a:pt x="8845" y="1"/>
                  </a:moveTo>
                  <a:cubicBezTo>
                    <a:pt x="8144" y="1"/>
                    <a:pt x="7443" y="189"/>
                    <a:pt x="6846" y="557"/>
                  </a:cubicBezTo>
                  <a:cubicBezTo>
                    <a:pt x="4860" y="1784"/>
                    <a:pt x="4159" y="4713"/>
                    <a:pt x="1924" y="5392"/>
                  </a:cubicBezTo>
                  <a:cubicBezTo>
                    <a:pt x="1343" y="5569"/>
                    <a:pt x="625" y="5620"/>
                    <a:pt x="320" y="6146"/>
                  </a:cubicBezTo>
                  <a:cubicBezTo>
                    <a:pt x="0" y="6693"/>
                    <a:pt x="398" y="7433"/>
                    <a:pt x="968" y="7707"/>
                  </a:cubicBezTo>
                  <a:cubicBezTo>
                    <a:pt x="1296" y="7864"/>
                    <a:pt x="1656" y="7912"/>
                    <a:pt x="2022" y="7912"/>
                  </a:cubicBezTo>
                  <a:cubicBezTo>
                    <a:pt x="2114" y="7912"/>
                    <a:pt x="2208" y="7909"/>
                    <a:pt x="2301" y="7904"/>
                  </a:cubicBezTo>
                  <a:lnTo>
                    <a:pt x="2301" y="7904"/>
                  </a:lnTo>
                  <a:cubicBezTo>
                    <a:pt x="1802" y="8099"/>
                    <a:pt x="1432" y="8687"/>
                    <a:pt x="1540" y="9234"/>
                  </a:cubicBezTo>
                  <a:cubicBezTo>
                    <a:pt x="1671" y="9892"/>
                    <a:pt x="2349" y="10344"/>
                    <a:pt x="3019" y="10344"/>
                  </a:cubicBezTo>
                  <a:cubicBezTo>
                    <a:pt x="3097" y="10344"/>
                    <a:pt x="3174" y="10338"/>
                    <a:pt x="3250" y="10326"/>
                  </a:cubicBezTo>
                  <a:cubicBezTo>
                    <a:pt x="3979" y="10207"/>
                    <a:pt x="4569" y="9609"/>
                    <a:pt x="4815" y="8911"/>
                  </a:cubicBezTo>
                  <a:lnTo>
                    <a:pt x="4815" y="8911"/>
                  </a:lnTo>
                  <a:lnTo>
                    <a:pt x="4016" y="11229"/>
                  </a:lnTo>
                  <a:cubicBezTo>
                    <a:pt x="4148" y="11252"/>
                    <a:pt x="4278" y="11263"/>
                    <a:pt x="4407" y="11263"/>
                  </a:cubicBezTo>
                  <a:cubicBezTo>
                    <a:pt x="5783" y="11263"/>
                    <a:pt x="6947" y="9992"/>
                    <a:pt x="7663" y="8748"/>
                  </a:cubicBezTo>
                  <a:cubicBezTo>
                    <a:pt x="8447" y="7388"/>
                    <a:pt x="9158" y="5798"/>
                    <a:pt x="10605" y="5192"/>
                  </a:cubicBezTo>
                  <a:cubicBezTo>
                    <a:pt x="11249" y="4923"/>
                    <a:pt x="11997" y="4874"/>
                    <a:pt x="12550" y="4449"/>
                  </a:cubicBezTo>
                  <a:cubicBezTo>
                    <a:pt x="13102" y="4023"/>
                    <a:pt x="13211" y="2959"/>
                    <a:pt x="12545" y="2753"/>
                  </a:cubicBezTo>
                  <a:lnTo>
                    <a:pt x="12545" y="2753"/>
                  </a:lnTo>
                  <a:lnTo>
                    <a:pt x="12558" y="3091"/>
                  </a:lnTo>
                  <a:cubicBezTo>
                    <a:pt x="12335" y="1887"/>
                    <a:pt x="11490" y="815"/>
                    <a:pt x="10371" y="318"/>
                  </a:cubicBezTo>
                  <a:cubicBezTo>
                    <a:pt x="9891" y="106"/>
                    <a:pt x="9368" y="1"/>
                    <a:pt x="88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141"/>
            <p:cNvSpPr/>
            <p:nvPr/>
          </p:nvSpPr>
          <p:spPr>
            <a:xfrm>
              <a:off x="2574075" y="1707050"/>
              <a:ext cx="59475" cy="90225"/>
            </a:xfrm>
            <a:custGeom>
              <a:rect b="b" l="l" r="r" t="t"/>
              <a:pathLst>
                <a:path extrusionOk="0" h="3609" w="2379">
                  <a:moveTo>
                    <a:pt x="1396" y="1"/>
                  </a:moveTo>
                  <a:cubicBezTo>
                    <a:pt x="1392" y="1"/>
                    <a:pt x="1390" y="2"/>
                    <a:pt x="1389" y="3"/>
                  </a:cubicBezTo>
                  <a:cubicBezTo>
                    <a:pt x="1360" y="36"/>
                    <a:pt x="1580" y="220"/>
                    <a:pt x="1771" y="612"/>
                  </a:cubicBezTo>
                  <a:cubicBezTo>
                    <a:pt x="1962" y="994"/>
                    <a:pt x="2097" y="1625"/>
                    <a:pt x="1863" y="2234"/>
                  </a:cubicBezTo>
                  <a:cubicBezTo>
                    <a:pt x="1623" y="2840"/>
                    <a:pt x="1096" y="3214"/>
                    <a:pt x="697" y="3365"/>
                  </a:cubicBezTo>
                  <a:cubicBezTo>
                    <a:pt x="292" y="3525"/>
                    <a:pt x="5" y="3510"/>
                    <a:pt x="5" y="3556"/>
                  </a:cubicBezTo>
                  <a:cubicBezTo>
                    <a:pt x="0" y="3572"/>
                    <a:pt x="105" y="3609"/>
                    <a:pt x="290" y="3609"/>
                  </a:cubicBezTo>
                  <a:cubicBezTo>
                    <a:pt x="413" y="3609"/>
                    <a:pt x="572" y="3592"/>
                    <a:pt x="757" y="3542"/>
                  </a:cubicBezTo>
                  <a:cubicBezTo>
                    <a:pt x="1208" y="3424"/>
                    <a:pt x="1828" y="3034"/>
                    <a:pt x="2108" y="2329"/>
                  </a:cubicBezTo>
                  <a:cubicBezTo>
                    <a:pt x="2378" y="1623"/>
                    <a:pt x="2186" y="915"/>
                    <a:pt x="1934" y="523"/>
                  </a:cubicBezTo>
                  <a:cubicBezTo>
                    <a:pt x="1698" y="146"/>
                    <a:pt x="1444" y="1"/>
                    <a:pt x="139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141"/>
            <p:cNvSpPr/>
            <p:nvPr/>
          </p:nvSpPr>
          <p:spPr>
            <a:xfrm>
              <a:off x="2945875" y="4596200"/>
              <a:ext cx="369550" cy="799925"/>
            </a:xfrm>
            <a:custGeom>
              <a:rect b="b" l="l" r="r" t="t"/>
              <a:pathLst>
                <a:path extrusionOk="0" h="31997" w="14782">
                  <a:moveTo>
                    <a:pt x="11058" y="1"/>
                  </a:moveTo>
                  <a:lnTo>
                    <a:pt x="0" y="2600"/>
                  </a:lnTo>
                  <a:lnTo>
                    <a:pt x="6375" y="31997"/>
                  </a:lnTo>
                  <a:lnTo>
                    <a:pt x="14782" y="31800"/>
                  </a:lnTo>
                  <a:lnTo>
                    <a:pt x="1105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141"/>
            <p:cNvSpPr/>
            <p:nvPr/>
          </p:nvSpPr>
          <p:spPr>
            <a:xfrm>
              <a:off x="2058125" y="2613425"/>
              <a:ext cx="315100" cy="389025"/>
            </a:xfrm>
            <a:custGeom>
              <a:rect b="b" l="l" r="r" t="t"/>
              <a:pathLst>
                <a:path extrusionOk="0" h="15561" w="12604">
                  <a:moveTo>
                    <a:pt x="5529" y="1"/>
                  </a:moveTo>
                  <a:cubicBezTo>
                    <a:pt x="5529" y="1"/>
                    <a:pt x="5386" y="206"/>
                    <a:pt x="5154" y="574"/>
                  </a:cubicBezTo>
                  <a:cubicBezTo>
                    <a:pt x="3803" y="2720"/>
                    <a:pt x="0" y="10413"/>
                    <a:pt x="3205" y="15560"/>
                  </a:cubicBezTo>
                  <a:lnTo>
                    <a:pt x="11245" y="8492"/>
                  </a:lnTo>
                  <a:lnTo>
                    <a:pt x="12604" y="5316"/>
                  </a:lnTo>
                  <a:lnTo>
                    <a:pt x="552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141"/>
            <p:cNvSpPr/>
            <p:nvPr/>
          </p:nvSpPr>
          <p:spPr>
            <a:xfrm>
              <a:off x="2244500" y="4067725"/>
              <a:ext cx="362050" cy="1304750"/>
            </a:xfrm>
            <a:custGeom>
              <a:rect b="b" l="l" r="r" t="t"/>
              <a:pathLst>
                <a:path extrusionOk="0" h="52190" w="14482">
                  <a:moveTo>
                    <a:pt x="2709" y="0"/>
                  </a:moveTo>
                  <a:lnTo>
                    <a:pt x="1" y="50190"/>
                  </a:lnTo>
                  <a:lnTo>
                    <a:pt x="8277" y="52190"/>
                  </a:lnTo>
                  <a:lnTo>
                    <a:pt x="14481" y="1058"/>
                  </a:lnTo>
                  <a:lnTo>
                    <a:pt x="270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141"/>
            <p:cNvSpPr/>
            <p:nvPr/>
          </p:nvSpPr>
          <p:spPr>
            <a:xfrm>
              <a:off x="2151750" y="2218975"/>
              <a:ext cx="1074375" cy="993125"/>
            </a:xfrm>
            <a:custGeom>
              <a:rect b="b" l="l" r="r" t="t"/>
              <a:pathLst>
                <a:path extrusionOk="0" h="39725" w="42975">
                  <a:moveTo>
                    <a:pt x="40672" y="0"/>
                  </a:moveTo>
                  <a:cubicBezTo>
                    <a:pt x="35389" y="893"/>
                    <a:pt x="26328" y="2027"/>
                    <a:pt x="26328" y="2027"/>
                  </a:cubicBezTo>
                  <a:lnTo>
                    <a:pt x="14817" y="1930"/>
                  </a:lnTo>
                  <a:cubicBezTo>
                    <a:pt x="14817" y="1930"/>
                    <a:pt x="14764" y="1927"/>
                    <a:pt x="14666" y="1927"/>
                  </a:cubicBezTo>
                  <a:cubicBezTo>
                    <a:pt x="13953" y="1927"/>
                    <a:pt x="10842" y="2071"/>
                    <a:pt x="7948" y="4448"/>
                  </a:cubicBezTo>
                  <a:cubicBezTo>
                    <a:pt x="7416" y="4884"/>
                    <a:pt x="3006" y="10747"/>
                    <a:pt x="1" y="16545"/>
                  </a:cubicBezTo>
                  <a:lnTo>
                    <a:pt x="9259" y="23229"/>
                  </a:lnTo>
                  <a:lnTo>
                    <a:pt x="10784" y="20545"/>
                  </a:lnTo>
                  <a:lnTo>
                    <a:pt x="10805" y="20709"/>
                  </a:lnTo>
                  <a:cubicBezTo>
                    <a:pt x="10923" y="21660"/>
                    <a:pt x="11220" y="23198"/>
                    <a:pt x="11443" y="24132"/>
                  </a:cubicBezTo>
                  <a:cubicBezTo>
                    <a:pt x="12148" y="27079"/>
                    <a:pt x="12541" y="30964"/>
                    <a:pt x="11024" y="33536"/>
                  </a:cubicBezTo>
                  <a:cubicBezTo>
                    <a:pt x="11024" y="33536"/>
                    <a:pt x="8951" y="36608"/>
                    <a:pt x="9040" y="39725"/>
                  </a:cubicBezTo>
                  <a:lnTo>
                    <a:pt x="35701" y="39448"/>
                  </a:lnTo>
                  <a:lnTo>
                    <a:pt x="34883" y="36593"/>
                  </a:lnTo>
                  <a:cubicBezTo>
                    <a:pt x="34883" y="36593"/>
                    <a:pt x="32240" y="27964"/>
                    <a:pt x="32260" y="27778"/>
                  </a:cubicBezTo>
                  <a:lnTo>
                    <a:pt x="30635" y="22646"/>
                  </a:lnTo>
                  <a:lnTo>
                    <a:pt x="31308" y="13647"/>
                  </a:lnTo>
                  <a:lnTo>
                    <a:pt x="42975" y="10832"/>
                  </a:lnTo>
                  <a:lnTo>
                    <a:pt x="4067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141"/>
            <p:cNvSpPr/>
            <p:nvPr/>
          </p:nvSpPr>
          <p:spPr>
            <a:xfrm>
              <a:off x="2302450" y="2251275"/>
              <a:ext cx="872200" cy="180625"/>
            </a:xfrm>
            <a:custGeom>
              <a:rect b="b" l="l" r="r" t="t"/>
              <a:pathLst>
                <a:path extrusionOk="0" h="7225" w="34888">
                  <a:moveTo>
                    <a:pt x="34868" y="1"/>
                  </a:moveTo>
                  <a:cubicBezTo>
                    <a:pt x="34859" y="1"/>
                    <a:pt x="34828" y="12"/>
                    <a:pt x="34778" y="33"/>
                  </a:cubicBezTo>
                  <a:cubicBezTo>
                    <a:pt x="34689" y="69"/>
                    <a:pt x="34601" y="110"/>
                    <a:pt x="34517" y="156"/>
                  </a:cubicBezTo>
                  <a:cubicBezTo>
                    <a:pt x="34291" y="273"/>
                    <a:pt x="33971" y="471"/>
                    <a:pt x="33599" y="781"/>
                  </a:cubicBezTo>
                  <a:cubicBezTo>
                    <a:pt x="33225" y="1086"/>
                    <a:pt x="32809" y="1505"/>
                    <a:pt x="32337" y="1996"/>
                  </a:cubicBezTo>
                  <a:cubicBezTo>
                    <a:pt x="31866" y="2487"/>
                    <a:pt x="31321" y="3034"/>
                    <a:pt x="30628" y="3528"/>
                  </a:cubicBezTo>
                  <a:cubicBezTo>
                    <a:pt x="29265" y="4530"/>
                    <a:pt x="27338" y="5364"/>
                    <a:pt x="25094" y="5530"/>
                  </a:cubicBezTo>
                  <a:cubicBezTo>
                    <a:pt x="24853" y="5546"/>
                    <a:pt x="24608" y="5554"/>
                    <a:pt x="24360" y="5554"/>
                  </a:cubicBezTo>
                  <a:cubicBezTo>
                    <a:pt x="23464" y="5554"/>
                    <a:pt x="22535" y="5446"/>
                    <a:pt x="21616" y="5187"/>
                  </a:cubicBezTo>
                  <a:cubicBezTo>
                    <a:pt x="20438" y="4865"/>
                    <a:pt x="19272" y="4328"/>
                    <a:pt x="18000" y="3967"/>
                  </a:cubicBezTo>
                  <a:cubicBezTo>
                    <a:pt x="17364" y="3786"/>
                    <a:pt x="16712" y="3665"/>
                    <a:pt x="16061" y="3646"/>
                  </a:cubicBezTo>
                  <a:cubicBezTo>
                    <a:pt x="16023" y="3645"/>
                    <a:pt x="15986" y="3645"/>
                    <a:pt x="15948" y="3645"/>
                  </a:cubicBezTo>
                  <a:cubicBezTo>
                    <a:pt x="15335" y="3645"/>
                    <a:pt x="14737" y="3733"/>
                    <a:pt x="14164" y="3872"/>
                  </a:cubicBezTo>
                  <a:cubicBezTo>
                    <a:pt x="12947" y="4182"/>
                    <a:pt x="11863" y="4714"/>
                    <a:pt x="10846" y="5210"/>
                  </a:cubicBezTo>
                  <a:cubicBezTo>
                    <a:pt x="9829" y="5709"/>
                    <a:pt x="8869" y="6196"/>
                    <a:pt x="7924" y="6520"/>
                  </a:cubicBezTo>
                  <a:cubicBezTo>
                    <a:pt x="6983" y="6855"/>
                    <a:pt x="6062" y="7022"/>
                    <a:pt x="5214" y="7037"/>
                  </a:cubicBezTo>
                  <a:cubicBezTo>
                    <a:pt x="5150" y="7039"/>
                    <a:pt x="5088" y="7039"/>
                    <a:pt x="5026" y="7039"/>
                  </a:cubicBezTo>
                  <a:cubicBezTo>
                    <a:pt x="3410" y="7039"/>
                    <a:pt x="2131" y="6612"/>
                    <a:pt x="1307" y="6226"/>
                  </a:cubicBezTo>
                  <a:cubicBezTo>
                    <a:pt x="473" y="5839"/>
                    <a:pt x="54" y="5512"/>
                    <a:pt x="10" y="5512"/>
                  </a:cubicBezTo>
                  <a:cubicBezTo>
                    <a:pt x="8" y="5512"/>
                    <a:pt x="7" y="5513"/>
                    <a:pt x="6" y="5514"/>
                  </a:cubicBezTo>
                  <a:cubicBezTo>
                    <a:pt x="1" y="5521"/>
                    <a:pt x="104" y="5603"/>
                    <a:pt x="309" y="5753"/>
                  </a:cubicBezTo>
                  <a:cubicBezTo>
                    <a:pt x="612" y="5965"/>
                    <a:pt x="930" y="6154"/>
                    <a:pt x="1262" y="6319"/>
                  </a:cubicBezTo>
                  <a:cubicBezTo>
                    <a:pt x="2105" y="6749"/>
                    <a:pt x="3444" y="7225"/>
                    <a:pt x="5154" y="7225"/>
                  </a:cubicBezTo>
                  <a:cubicBezTo>
                    <a:pt x="5175" y="7225"/>
                    <a:pt x="5195" y="7225"/>
                    <a:pt x="5216" y="7225"/>
                  </a:cubicBezTo>
                  <a:cubicBezTo>
                    <a:pt x="6083" y="7221"/>
                    <a:pt x="7033" y="7060"/>
                    <a:pt x="7995" y="6727"/>
                  </a:cubicBezTo>
                  <a:cubicBezTo>
                    <a:pt x="8963" y="6405"/>
                    <a:pt x="9934" y="5922"/>
                    <a:pt x="10953" y="5429"/>
                  </a:cubicBezTo>
                  <a:cubicBezTo>
                    <a:pt x="11972" y="4939"/>
                    <a:pt x="13044" y="4420"/>
                    <a:pt x="14225" y="4123"/>
                  </a:cubicBezTo>
                  <a:cubicBezTo>
                    <a:pt x="14780" y="3990"/>
                    <a:pt x="15355" y="3907"/>
                    <a:pt x="15940" y="3907"/>
                  </a:cubicBezTo>
                  <a:cubicBezTo>
                    <a:pt x="15978" y="3907"/>
                    <a:pt x="16016" y="3908"/>
                    <a:pt x="16054" y="3908"/>
                  </a:cubicBezTo>
                  <a:cubicBezTo>
                    <a:pt x="16678" y="3928"/>
                    <a:pt x="17307" y="4044"/>
                    <a:pt x="17929" y="4221"/>
                  </a:cubicBezTo>
                  <a:cubicBezTo>
                    <a:pt x="19173" y="4573"/>
                    <a:pt x="20343" y="5109"/>
                    <a:pt x="21547" y="5437"/>
                  </a:cubicBezTo>
                  <a:cubicBezTo>
                    <a:pt x="22472" y="5693"/>
                    <a:pt x="23407" y="5801"/>
                    <a:pt x="24308" y="5801"/>
                  </a:cubicBezTo>
                  <a:cubicBezTo>
                    <a:pt x="24580" y="5801"/>
                    <a:pt x="24848" y="5791"/>
                    <a:pt x="25113" y="5773"/>
                  </a:cubicBezTo>
                  <a:cubicBezTo>
                    <a:pt x="27406" y="5588"/>
                    <a:pt x="29364" y="4719"/>
                    <a:pt x="30740" y="3678"/>
                  </a:cubicBezTo>
                  <a:cubicBezTo>
                    <a:pt x="31437" y="3165"/>
                    <a:pt x="31984" y="2597"/>
                    <a:pt x="32444" y="2097"/>
                  </a:cubicBezTo>
                  <a:cubicBezTo>
                    <a:pt x="32908" y="1598"/>
                    <a:pt x="33308" y="1172"/>
                    <a:pt x="33667" y="858"/>
                  </a:cubicBezTo>
                  <a:cubicBezTo>
                    <a:pt x="34379" y="223"/>
                    <a:pt x="34887" y="28"/>
                    <a:pt x="34871" y="2"/>
                  </a:cubicBezTo>
                  <a:cubicBezTo>
                    <a:pt x="34871" y="1"/>
                    <a:pt x="34870" y="1"/>
                    <a:pt x="3486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141"/>
            <p:cNvSpPr/>
            <p:nvPr/>
          </p:nvSpPr>
          <p:spPr>
            <a:xfrm>
              <a:off x="2231175" y="2497125"/>
              <a:ext cx="688650" cy="158200"/>
            </a:xfrm>
            <a:custGeom>
              <a:rect b="b" l="l" r="r" t="t"/>
              <a:pathLst>
                <a:path extrusionOk="0" h="6328" w="27546">
                  <a:moveTo>
                    <a:pt x="8" y="1"/>
                  </a:moveTo>
                  <a:cubicBezTo>
                    <a:pt x="8" y="1"/>
                    <a:pt x="7" y="1"/>
                    <a:pt x="7" y="1"/>
                  </a:cubicBezTo>
                  <a:cubicBezTo>
                    <a:pt x="0" y="6"/>
                    <a:pt x="49" y="105"/>
                    <a:pt x="153" y="287"/>
                  </a:cubicBezTo>
                  <a:cubicBezTo>
                    <a:pt x="255" y="471"/>
                    <a:pt x="409" y="738"/>
                    <a:pt x="615" y="1080"/>
                  </a:cubicBezTo>
                  <a:cubicBezTo>
                    <a:pt x="1035" y="1756"/>
                    <a:pt x="1636" y="2755"/>
                    <a:pt x="2607" y="3815"/>
                  </a:cubicBezTo>
                  <a:cubicBezTo>
                    <a:pt x="3096" y="4341"/>
                    <a:pt x="3686" y="4874"/>
                    <a:pt x="4406" y="5327"/>
                  </a:cubicBezTo>
                  <a:cubicBezTo>
                    <a:pt x="5123" y="5779"/>
                    <a:pt x="5983" y="6144"/>
                    <a:pt x="6938" y="6269"/>
                  </a:cubicBezTo>
                  <a:cubicBezTo>
                    <a:pt x="7230" y="6309"/>
                    <a:pt x="7527" y="6328"/>
                    <a:pt x="7829" y="6328"/>
                  </a:cubicBezTo>
                  <a:cubicBezTo>
                    <a:pt x="8513" y="6328"/>
                    <a:pt x="9218" y="6229"/>
                    <a:pt x="9915" y="6056"/>
                  </a:cubicBezTo>
                  <a:cubicBezTo>
                    <a:pt x="10924" y="5813"/>
                    <a:pt x="11922" y="5424"/>
                    <a:pt x="12928" y="5008"/>
                  </a:cubicBezTo>
                  <a:cubicBezTo>
                    <a:pt x="14916" y="4149"/>
                    <a:pt x="16858" y="3363"/>
                    <a:pt x="18727" y="3305"/>
                  </a:cubicBezTo>
                  <a:cubicBezTo>
                    <a:pt x="18817" y="3301"/>
                    <a:pt x="18907" y="3299"/>
                    <a:pt x="18997" y="3299"/>
                  </a:cubicBezTo>
                  <a:cubicBezTo>
                    <a:pt x="19824" y="3299"/>
                    <a:pt x="20607" y="3471"/>
                    <a:pt x="21283" y="3770"/>
                  </a:cubicBezTo>
                  <a:cubicBezTo>
                    <a:pt x="22031" y="4110"/>
                    <a:pt x="22654" y="4587"/>
                    <a:pt x="23255" y="4974"/>
                  </a:cubicBezTo>
                  <a:cubicBezTo>
                    <a:pt x="23851" y="5366"/>
                    <a:pt x="24436" y="5683"/>
                    <a:pt x="24999" y="5822"/>
                  </a:cubicBezTo>
                  <a:cubicBezTo>
                    <a:pt x="25330" y="5909"/>
                    <a:pt x="25644" y="5948"/>
                    <a:pt x="25928" y="5948"/>
                  </a:cubicBezTo>
                  <a:cubicBezTo>
                    <a:pt x="26122" y="5948"/>
                    <a:pt x="26301" y="5930"/>
                    <a:pt x="26463" y="5898"/>
                  </a:cubicBezTo>
                  <a:cubicBezTo>
                    <a:pt x="26863" y="5818"/>
                    <a:pt x="27147" y="5660"/>
                    <a:pt x="27313" y="5529"/>
                  </a:cubicBezTo>
                  <a:cubicBezTo>
                    <a:pt x="27483" y="5400"/>
                    <a:pt x="27546" y="5306"/>
                    <a:pt x="27546" y="5306"/>
                  </a:cubicBezTo>
                  <a:cubicBezTo>
                    <a:pt x="27545" y="5304"/>
                    <a:pt x="27543" y="5304"/>
                    <a:pt x="27541" y="5304"/>
                  </a:cubicBezTo>
                  <a:cubicBezTo>
                    <a:pt x="27499" y="5304"/>
                    <a:pt x="27194" y="5671"/>
                    <a:pt x="26446" y="5796"/>
                  </a:cubicBezTo>
                  <a:cubicBezTo>
                    <a:pt x="26317" y="5816"/>
                    <a:pt x="26177" y="5827"/>
                    <a:pt x="26027" y="5827"/>
                  </a:cubicBezTo>
                  <a:cubicBezTo>
                    <a:pt x="25729" y="5827"/>
                    <a:pt x="25393" y="5783"/>
                    <a:pt x="25038" y="5679"/>
                  </a:cubicBezTo>
                  <a:cubicBezTo>
                    <a:pt x="24500" y="5533"/>
                    <a:pt x="23944" y="5217"/>
                    <a:pt x="23359" y="4818"/>
                  </a:cubicBezTo>
                  <a:cubicBezTo>
                    <a:pt x="22770" y="4425"/>
                    <a:pt x="22150" y="3935"/>
                    <a:pt x="21374" y="3571"/>
                  </a:cubicBezTo>
                  <a:cubicBezTo>
                    <a:pt x="20660" y="3244"/>
                    <a:pt x="19824" y="3056"/>
                    <a:pt x="18950" y="3056"/>
                  </a:cubicBezTo>
                  <a:cubicBezTo>
                    <a:pt x="18873" y="3056"/>
                    <a:pt x="18797" y="3058"/>
                    <a:pt x="18720" y="3061"/>
                  </a:cubicBezTo>
                  <a:cubicBezTo>
                    <a:pt x="16790" y="3108"/>
                    <a:pt x="14809" y="3908"/>
                    <a:pt x="12827" y="4765"/>
                  </a:cubicBezTo>
                  <a:cubicBezTo>
                    <a:pt x="11825" y="5178"/>
                    <a:pt x="10839" y="5564"/>
                    <a:pt x="9854" y="5805"/>
                  </a:cubicBezTo>
                  <a:cubicBezTo>
                    <a:pt x="9158" y="5980"/>
                    <a:pt x="8461" y="6079"/>
                    <a:pt x="7789" y="6079"/>
                  </a:cubicBezTo>
                  <a:cubicBezTo>
                    <a:pt x="7512" y="6079"/>
                    <a:pt x="7238" y="6062"/>
                    <a:pt x="6971" y="6027"/>
                  </a:cubicBezTo>
                  <a:cubicBezTo>
                    <a:pt x="6053" y="5915"/>
                    <a:pt x="5223" y="5572"/>
                    <a:pt x="4522" y="5141"/>
                  </a:cubicBezTo>
                  <a:cubicBezTo>
                    <a:pt x="3817" y="4709"/>
                    <a:pt x="3232" y="4195"/>
                    <a:pt x="2743" y="3687"/>
                  </a:cubicBezTo>
                  <a:cubicBezTo>
                    <a:pt x="1769" y="2660"/>
                    <a:pt x="1146" y="1683"/>
                    <a:pt x="702" y="1025"/>
                  </a:cubicBezTo>
                  <a:lnTo>
                    <a:pt x="198" y="259"/>
                  </a:lnTo>
                  <a:cubicBezTo>
                    <a:pt x="84" y="90"/>
                    <a:pt x="19" y="1"/>
                    <a:pt x="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141"/>
            <p:cNvSpPr/>
            <p:nvPr/>
          </p:nvSpPr>
          <p:spPr>
            <a:xfrm>
              <a:off x="2454225" y="2802300"/>
              <a:ext cx="475550" cy="76050"/>
            </a:xfrm>
            <a:custGeom>
              <a:rect b="b" l="l" r="r" t="t"/>
              <a:pathLst>
                <a:path extrusionOk="0" h="3042" w="19022">
                  <a:moveTo>
                    <a:pt x="6029" y="1"/>
                  </a:moveTo>
                  <a:cubicBezTo>
                    <a:pt x="5876" y="1"/>
                    <a:pt x="5724" y="6"/>
                    <a:pt x="5574" y="16"/>
                  </a:cubicBezTo>
                  <a:cubicBezTo>
                    <a:pt x="4329" y="93"/>
                    <a:pt x="3240" y="430"/>
                    <a:pt x="2398" y="840"/>
                  </a:cubicBezTo>
                  <a:cubicBezTo>
                    <a:pt x="1553" y="1252"/>
                    <a:pt x="947" y="1718"/>
                    <a:pt x="561" y="2069"/>
                  </a:cubicBezTo>
                  <a:cubicBezTo>
                    <a:pt x="411" y="2202"/>
                    <a:pt x="269" y="2343"/>
                    <a:pt x="136" y="2495"/>
                  </a:cubicBezTo>
                  <a:cubicBezTo>
                    <a:pt x="45" y="2597"/>
                    <a:pt x="0" y="2653"/>
                    <a:pt x="6" y="2660"/>
                  </a:cubicBezTo>
                  <a:cubicBezTo>
                    <a:pt x="7" y="2661"/>
                    <a:pt x="9" y="2662"/>
                    <a:pt x="11" y="2662"/>
                  </a:cubicBezTo>
                  <a:cubicBezTo>
                    <a:pt x="90" y="2662"/>
                    <a:pt x="845" y="1762"/>
                    <a:pt x="2476" y="1010"/>
                  </a:cubicBezTo>
                  <a:cubicBezTo>
                    <a:pt x="3310" y="630"/>
                    <a:pt x="4377" y="321"/>
                    <a:pt x="5586" y="259"/>
                  </a:cubicBezTo>
                  <a:cubicBezTo>
                    <a:pt x="5709" y="252"/>
                    <a:pt x="5834" y="249"/>
                    <a:pt x="5960" y="249"/>
                  </a:cubicBezTo>
                  <a:cubicBezTo>
                    <a:pt x="7068" y="249"/>
                    <a:pt x="8253" y="517"/>
                    <a:pt x="9418" y="1003"/>
                  </a:cubicBezTo>
                  <a:cubicBezTo>
                    <a:pt x="10720" y="1532"/>
                    <a:pt x="11919" y="2169"/>
                    <a:pt x="13093" y="2570"/>
                  </a:cubicBezTo>
                  <a:cubicBezTo>
                    <a:pt x="14014" y="2895"/>
                    <a:pt x="14916" y="3042"/>
                    <a:pt x="15714" y="3042"/>
                  </a:cubicBezTo>
                  <a:cubicBezTo>
                    <a:pt x="15933" y="3042"/>
                    <a:pt x="16143" y="3031"/>
                    <a:pt x="16344" y="3009"/>
                  </a:cubicBezTo>
                  <a:cubicBezTo>
                    <a:pt x="17286" y="2914"/>
                    <a:pt x="18004" y="2582"/>
                    <a:pt x="18428" y="2275"/>
                  </a:cubicBezTo>
                  <a:cubicBezTo>
                    <a:pt x="18639" y="2117"/>
                    <a:pt x="18793" y="1983"/>
                    <a:pt x="18883" y="1877"/>
                  </a:cubicBezTo>
                  <a:cubicBezTo>
                    <a:pt x="18976" y="1776"/>
                    <a:pt x="19021" y="1720"/>
                    <a:pt x="19014" y="1713"/>
                  </a:cubicBezTo>
                  <a:cubicBezTo>
                    <a:pt x="19013" y="1713"/>
                    <a:pt x="19012" y="1712"/>
                    <a:pt x="19011" y="1712"/>
                  </a:cubicBezTo>
                  <a:cubicBezTo>
                    <a:pt x="18978" y="1712"/>
                    <a:pt x="18783" y="1924"/>
                    <a:pt x="18371" y="2189"/>
                  </a:cubicBezTo>
                  <a:cubicBezTo>
                    <a:pt x="17940" y="2462"/>
                    <a:pt x="17242" y="2754"/>
                    <a:pt x="16328" y="2823"/>
                  </a:cubicBezTo>
                  <a:cubicBezTo>
                    <a:pt x="16177" y="2835"/>
                    <a:pt x="16020" y="2842"/>
                    <a:pt x="15859" y="2842"/>
                  </a:cubicBezTo>
                  <a:cubicBezTo>
                    <a:pt x="15050" y="2842"/>
                    <a:pt x="14123" y="2687"/>
                    <a:pt x="13175" y="2340"/>
                  </a:cubicBezTo>
                  <a:cubicBezTo>
                    <a:pt x="12027" y="1935"/>
                    <a:pt x="10838" y="1295"/>
                    <a:pt x="9518" y="758"/>
                  </a:cubicBezTo>
                  <a:cubicBezTo>
                    <a:pt x="8361" y="273"/>
                    <a:pt x="7152" y="1"/>
                    <a:pt x="602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141"/>
            <p:cNvSpPr/>
            <p:nvPr/>
          </p:nvSpPr>
          <p:spPr>
            <a:xfrm>
              <a:off x="2441650" y="3019325"/>
              <a:ext cx="559425" cy="68875"/>
            </a:xfrm>
            <a:custGeom>
              <a:rect b="b" l="l" r="r" t="t"/>
              <a:pathLst>
                <a:path extrusionOk="0" h="2755" w="22377">
                  <a:moveTo>
                    <a:pt x="18361" y="1"/>
                  </a:moveTo>
                  <a:cubicBezTo>
                    <a:pt x="17493" y="1"/>
                    <a:pt x="16522" y="126"/>
                    <a:pt x="15511" y="391"/>
                  </a:cubicBezTo>
                  <a:cubicBezTo>
                    <a:pt x="14146" y="738"/>
                    <a:pt x="12714" y="1308"/>
                    <a:pt x="11185" y="1790"/>
                  </a:cubicBezTo>
                  <a:cubicBezTo>
                    <a:pt x="9717" y="2267"/>
                    <a:pt x="8260" y="2509"/>
                    <a:pt x="6919" y="2509"/>
                  </a:cubicBezTo>
                  <a:cubicBezTo>
                    <a:pt x="6866" y="2509"/>
                    <a:pt x="6814" y="2509"/>
                    <a:pt x="6762" y="2508"/>
                  </a:cubicBezTo>
                  <a:cubicBezTo>
                    <a:pt x="5533" y="2497"/>
                    <a:pt x="4312" y="2317"/>
                    <a:pt x="3134" y="1971"/>
                  </a:cubicBezTo>
                  <a:cubicBezTo>
                    <a:pt x="2339" y="1737"/>
                    <a:pt x="1566" y="1433"/>
                    <a:pt x="824" y="1061"/>
                  </a:cubicBezTo>
                  <a:cubicBezTo>
                    <a:pt x="327" y="814"/>
                    <a:pt x="50" y="648"/>
                    <a:pt x="11" y="648"/>
                  </a:cubicBezTo>
                  <a:cubicBezTo>
                    <a:pt x="8" y="648"/>
                    <a:pt x="7" y="648"/>
                    <a:pt x="6" y="649"/>
                  </a:cubicBezTo>
                  <a:cubicBezTo>
                    <a:pt x="0" y="656"/>
                    <a:pt x="65" y="706"/>
                    <a:pt x="195" y="793"/>
                  </a:cubicBezTo>
                  <a:cubicBezTo>
                    <a:pt x="326" y="881"/>
                    <a:pt x="516" y="1010"/>
                    <a:pt x="777" y="1151"/>
                  </a:cubicBezTo>
                  <a:cubicBezTo>
                    <a:pt x="1290" y="1444"/>
                    <a:pt x="2066" y="1827"/>
                    <a:pt x="3080" y="2149"/>
                  </a:cubicBezTo>
                  <a:cubicBezTo>
                    <a:pt x="4092" y="2474"/>
                    <a:pt x="5349" y="2725"/>
                    <a:pt x="6758" y="2751"/>
                  </a:cubicBezTo>
                  <a:cubicBezTo>
                    <a:pt x="6847" y="2753"/>
                    <a:pt x="6936" y="2754"/>
                    <a:pt x="7026" y="2754"/>
                  </a:cubicBezTo>
                  <a:cubicBezTo>
                    <a:pt x="8363" y="2754"/>
                    <a:pt x="9821" y="2511"/>
                    <a:pt x="11265" y="2042"/>
                  </a:cubicBezTo>
                  <a:cubicBezTo>
                    <a:pt x="12808" y="1556"/>
                    <a:pt x="14231" y="981"/>
                    <a:pt x="15573" y="627"/>
                  </a:cubicBezTo>
                  <a:cubicBezTo>
                    <a:pt x="16632" y="339"/>
                    <a:pt x="17639" y="203"/>
                    <a:pt x="18530" y="203"/>
                  </a:cubicBezTo>
                  <a:cubicBezTo>
                    <a:pt x="18763" y="203"/>
                    <a:pt x="18989" y="213"/>
                    <a:pt x="19205" y="231"/>
                  </a:cubicBezTo>
                  <a:cubicBezTo>
                    <a:pt x="20247" y="312"/>
                    <a:pt x="21057" y="600"/>
                    <a:pt x="21578" y="862"/>
                  </a:cubicBezTo>
                  <a:cubicBezTo>
                    <a:pt x="22075" y="1115"/>
                    <a:pt x="22329" y="1317"/>
                    <a:pt x="22367" y="1317"/>
                  </a:cubicBezTo>
                  <a:cubicBezTo>
                    <a:pt x="22369" y="1317"/>
                    <a:pt x="22370" y="1316"/>
                    <a:pt x="22371" y="1315"/>
                  </a:cubicBezTo>
                  <a:cubicBezTo>
                    <a:pt x="22377" y="1308"/>
                    <a:pt x="22316" y="1254"/>
                    <a:pt x="22194" y="1155"/>
                  </a:cubicBezTo>
                  <a:cubicBezTo>
                    <a:pt x="22076" y="1051"/>
                    <a:pt x="21883" y="922"/>
                    <a:pt x="21626" y="771"/>
                  </a:cubicBezTo>
                  <a:cubicBezTo>
                    <a:pt x="21110" y="476"/>
                    <a:pt x="20287" y="153"/>
                    <a:pt x="19221" y="45"/>
                  </a:cubicBezTo>
                  <a:cubicBezTo>
                    <a:pt x="18948" y="16"/>
                    <a:pt x="18661" y="1"/>
                    <a:pt x="1836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141"/>
            <p:cNvSpPr/>
            <p:nvPr/>
          </p:nvSpPr>
          <p:spPr>
            <a:xfrm>
              <a:off x="2250975" y="3187000"/>
              <a:ext cx="991250" cy="1477850"/>
            </a:xfrm>
            <a:custGeom>
              <a:rect b="b" l="l" r="r" t="t"/>
              <a:pathLst>
                <a:path extrusionOk="0" h="59114" w="39650">
                  <a:moveTo>
                    <a:pt x="5112" y="0"/>
                  </a:moveTo>
                  <a:lnTo>
                    <a:pt x="1" y="58611"/>
                  </a:lnTo>
                  <a:lnTo>
                    <a:pt x="12629" y="58686"/>
                  </a:lnTo>
                  <a:lnTo>
                    <a:pt x="18869" y="11714"/>
                  </a:lnTo>
                  <a:lnTo>
                    <a:pt x="27015" y="59113"/>
                  </a:lnTo>
                  <a:lnTo>
                    <a:pt x="39650" y="56780"/>
                  </a:lnTo>
                  <a:lnTo>
                    <a:pt x="31906" y="493"/>
                  </a:lnTo>
                  <a:lnTo>
                    <a:pt x="511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141"/>
            <p:cNvSpPr/>
            <p:nvPr/>
          </p:nvSpPr>
          <p:spPr>
            <a:xfrm>
              <a:off x="2464325" y="3441300"/>
              <a:ext cx="484725" cy="57800"/>
            </a:xfrm>
            <a:custGeom>
              <a:rect b="b" l="l" r="r" t="t"/>
              <a:pathLst>
                <a:path extrusionOk="0" h="2312" w="19389">
                  <a:moveTo>
                    <a:pt x="19314" y="1"/>
                  </a:moveTo>
                  <a:cubicBezTo>
                    <a:pt x="18752" y="1"/>
                    <a:pt x="14652" y="437"/>
                    <a:pt x="9680" y="1025"/>
                  </a:cubicBezTo>
                  <a:cubicBezTo>
                    <a:pt x="4330" y="1659"/>
                    <a:pt x="1" y="2231"/>
                    <a:pt x="10" y="2304"/>
                  </a:cubicBezTo>
                  <a:cubicBezTo>
                    <a:pt x="11" y="2309"/>
                    <a:pt x="32" y="2312"/>
                    <a:pt x="74" y="2312"/>
                  </a:cubicBezTo>
                  <a:cubicBezTo>
                    <a:pt x="629" y="2312"/>
                    <a:pt x="4736" y="1875"/>
                    <a:pt x="9711" y="1287"/>
                  </a:cubicBezTo>
                  <a:cubicBezTo>
                    <a:pt x="15059" y="653"/>
                    <a:pt x="19389" y="80"/>
                    <a:pt x="19380" y="8"/>
                  </a:cubicBezTo>
                  <a:cubicBezTo>
                    <a:pt x="19379" y="3"/>
                    <a:pt x="19357" y="1"/>
                    <a:pt x="193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141"/>
            <p:cNvSpPr/>
            <p:nvPr/>
          </p:nvSpPr>
          <p:spPr>
            <a:xfrm>
              <a:off x="3105225" y="5389250"/>
              <a:ext cx="441550" cy="86100"/>
            </a:xfrm>
            <a:custGeom>
              <a:rect b="b" l="l" r="r" t="t"/>
              <a:pathLst>
                <a:path extrusionOk="0" h="3444" w="17662">
                  <a:moveTo>
                    <a:pt x="9520" y="1"/>
                  </a:moveTo>
                  <a:lnTo>
                    <a:pt x="1" y="275"/>
                  </a:lnTo>
                  <a:lnTo>
                    <a:pt x="83" y="3375"/>
                  </a:lnTo>
                  <a:lnTo>
                    <a:pt x="671" y="3393"/>
                  </a:lnTo>
                  <a:cubicBezTo>
                    <a:pt x="1612" y="3417"/>
                    <a:pt x="3595" y="3444"/>
                    <a:pt x="5831" y="3444"/>
                  </a:cubicBezTo>
                  <a:cubicBezTo>
                    <a:pt x="9822" y="3444"/>
                    <a:pt x="14619" y="3358"/>
                    <a:pt x="15730" y="3012"/>
                  </a:cubicBezTo>
                  <a:cubicBezTo>
                    <a:pt x="17661" y="2410"/>
                    <a:pt x="9556" y="940"/>
                    <a:pt x="9556" y="940"/>
                  </a:cubicBezTo>
                  <a:lnTo>
                    <a:pt x="952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141"/>
            <p:cNvSpPr/>
            <p:nvPr/>
          </p:nvSpPr>
          <p:spPr>
            <a:xfrm>
              <a:off x="3105550" y="5408450"/>
              <a:ext cx="87600" cy="62025"/>
            </a:xfrm>
            <a:custGeom>
              <a:rect b="b" l="l" r="r" t="t"/>
              <a:pathLst>
                <a:path extrusionOk="0" h="2481" w="3504">
                  <a:moveTo>
                    <a:pt x="325" y="1"/>
                  </a:moveTo>
                  <a:cubicBezTo>
                    <a:pt x="217" y="1"/>
                    <a:pt x="109" y="6"/>
                    <a:pt x="0" y="17"/>
                  </a:cubicBezTo>
                  <a:lnTo>
                    <a:pt x="75" y="2480"/>
                  </a:lnTo>
                  <a:lnTo>
                    <a:pt x="3504" y="2445"/>
                  </a:lnTo>
                  <a:cubicBezTo>
                    <a:pt x="3346" y="1713"/>
                    <a:pt x="2884" y="1040"/>
                    <a:pt x="2236" y="598"/>
                  </a:cubicBezTo>
                  <a:cubicBezTo>
                    <a:pt x="1676" y="218"/>
                    <a:pt x="1011" y="1"/>
                    <a:pt x="32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141"/>
            <p:cNvSpPr/>
            <p:nvPr/>
          </p:nvSpPr>
          <p:spPr>
            <a:xfrm>
              <a:off x="3107250" y="5433950"/>
              <a:ext cx="407150" cy="42200"/>
            </a:xfrm>
            <a:custGeom>
              <a:rect b="b" l="l" r="r" t="t"/>
              <a:pathLst>
                <a:path extrusionOk="0" h="1688" w="16286">
                  <a:moveTo>
                    <a:pt x="13440" y="0"/>
                  </a:moveTo>
                  <a:cubicBezTo>
                    <a:pt x="12888" y="36"/>
                    <a:pt x="12637" y="1157"/>
                    <a:pt x="12637" y="1157"/>
                  </a:cubicBezTo>
                  <a:lnTo>
                    <a:pt x="10" y="1389"/>
                  </a:lnTo>
                  <a:lnTo>
                    <a:pt x="1" y="1587"/>
                  </a:lnTo>
                  <a:cubicBezTo>
                    <a:pt x="1269" y="1656"/>
                    <a:pt x="2961" y="1688"/>
                    <a:pt x="4769" y="1688"/>
                  </a:cubicBezTo>
                  <a:cubicBezTo>
                    <a:pt x="9785" y="1688"/>
                    <a:pt x="15698" y="1448"/>
                    <a:pt x="15947" y="1123"/>
                  </a:cubicBezTo>
                  <a:cubicBezTo>
                    <a:pt x="16285" y="681"/>
                    <a:pt x="13440" y="0"/>
                    <a:pt x="1344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141"/>
            <p:cNvSpPr/>
            <p:nvPr/>
          </p:nvSpPr>
          <p:spPr>
            <a:xfrm>
              <a:off x="3103775" y="5458275"/>
              <a:ext cx="402150" cy="11725"/>
            </a:xfrm>
            <a:custGeom>
              <a:rect b="b" l="l" r="r" t="t"/>
              <a:pathLst>
                <a:path extrusionOk="0" h="469" w="16086">
                  <a:moveTo>
                    <a:pt x="16034" y="1"/>
                  </a:moveTo>
                  <a:cubicBezTo>
                    <a:pt x="16007" y="1"/>
                    <a:pt x="15969" y="1"/>
                    <a:pt x="15921" y="2"/>
                  </a:cubicBezTo>
                  <a:lnTo>
                    <a:pt x="15453" y="21"/>
                  </a:lnTo>
                  <a:lnTo>
                    <a:pt x="13730" y="99"/>
                  </a:lnTo>
                  <a:cubicBezTo>
                    <a:pt x="12276" y="164"/>
                    <a:pt x="10266" y="244"/>
                    <a:pt x="8045" y="302"/>
                  </a:cubicBezTo>
                  <a:cubicBezTo>
                    <a:pt x="5824" y="360"/>
                    <a:pt x="3813" y="381"/>
                    <a:pt x="2358" y="389"/>
                  </a:cubicBezTo>
                  <a:lnTo>
                    <a:pt x="633" y="400"/>
                  </a:lnTo>
                  <a:lnTo>
                    <a:pt x="164" y="406"/>
                  </a:lnTo>
                  <a:cubicBezTo>
                    <a:pt x="57" y="408"/>
                    <a:pt x="0" y="412"/>
                    <a:pt x="0" y="415"/>
                  </a:cubicBezTo>
                  <a:cubicBezTo>
                    <a:pt x="0" y="419"/>
                    <a:pt x="57" y="422"/>
                    <a:pt x="164" y="427"/>
                  </a:cubicBezTo>
                  <a:lnTo>
                    <a:pt x="633" y="442"/>
                  </a:lnTo>
                  <a:lnTo>
                    <a:pt x="2358" y="465"/>
                  </a:lnTo>
                  <a:cubicBezTo>
                    <a:pt x="2679" y="467"/>
                    <a:pt x="3026" y="469"/>
                    <a:pt x="3398" y="469"/>
                  </a:cubicBezTo>
                  <a:cubicBezTo>
                    <a:pt x="4711" y="469"/>
                    <a:pt x="6316" y="452"/>
                    <a:pt x="8049" y="408"/>
                  </a:cubicBezTo>
                  <a:cubicBezTo>
                    <a:pt x="10270" y="352"/>
                    <a:pt x="12281" y="259"/>
                    <a:pt x="13735" y="174"/>
                  </a:cubicBezTo>
                  <a:lnTo>
                    <a:pt x="15455" y="62"/>
                  </a:lnTo>
                  <a:lnTo>
                    <a:pt x="15922" y="25"/>
                  </a:lnTo>
                  <a:cubicBezTo>
                    <a:pt x="16029" y="14"/>
                    <a:pt x="16085" y="7"/>
                    <a:pt x="16085" y="4"/>
                  </a:cubicBezTo>
                  <a:cubicBezTo>
                    <a:pt x="16084" y="2"/>
                    <a:pt x="16067" y="1"/>
                    <a:pt x="160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141"/>
            <p:cNvSpPr/>
            <p:nvPr/>
          </p:nvSpPr>
          <p:spPr>
            <a:xfrm>
              <a:off x="3421600" y="5431200"/>
              <a:ext cx="23825" cy="35125"/>
            </a:xfrm>
            <a:custGeom>
              <a:rect b="b" l="l" r="r" t="t"/>
              <a:pathLst>
                <a:path extrusionOk="0" h="1405" w="953">
                  <a:moveTo>
                    <a:pt x="925" y="1"/>
                  </a:moveTo>
                  <a:cubicBezTo>
                    <a:pt x="871" y="1"/>
                    <a:pt x="505" y="181"/>
                    <a:pt x="263" y="579"/>
                  </a:cubicBezTo>
                  <a:cubicBezTo>
                    <a:pt x="0" y="996"/>
                    <a:pt x="35" y="1404"/>
                    <a:pt x="63" y="1404"/>
                  </a:cubicBezTo>
                  <a:cubicBezTo>
                    <a:pt x="63" y="1404"/>
                    <a:pt x="64" y="1404"/>
                    <a:pt x="64" y="1404"/>
                  </a:cubicBezTo>
                  <a:cubicBezTo>
                    <a:pt x="64" y="1404"/>
                    <a:pt x="64" y="1404"/>
                    <a:pt x="65" y="1404"/>
                  </a:cubicBezTo>
                  <a:cubicBezTo>
                    <a:pt x="99" y="1404"/>
                    <a:pt x="115" y="1023"/>
                    <a:pt x="363" y="631"/>
                  </a:cubicBezTo>
                  <a:cubicBezTo>
                    <a:pt x="603" y="235"/>
                    <a:pt x="952" y="30"/>
                    <a:pt x="931" y="3"/>
                  </a:cubicBezTo>
                  <a:cubicBezTo>
                    <a:pt x="931" y="2"/>
                    <a:pt x="928" y="1"/>
                    <a:pt x="92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141"/>
            <p:cNvSpPr/>
            <p:nvPr/>
          </p:nvSpPr>
          <p:spPr>
            <a:xfrm>
              <a:off x="3351600" y="5416475"/>
              <a:ext cx="13325" cy="18725"/>
            </a:xfrm>
            <a:custGeom>
              <a:rect b="b" l="l" r="r" t="t"/>
              <a:pathLst>
                <a:path extrusionOk="0" h="749" w="533">
                  <a:moveTo>
                    <a:pt x="501" y="1"/>
                  </a:moveTo>
                  <a:cubicBezTo>
                    <a:pt x="466" y="1"/>
                    <a:pt x="343" y="151"/>
                    <a:pt x="217" y="347"/>
                  </a:cubicBezTo>
                  <a:cubicBezTo>
                    <a:pt x="85" y="554"/>
                    <a:pt x="0" y="733"/>
                    <a:pt x="27" y="748"/>
                  </a:cubicBezTo>
                  <a:cubicBezTo>
                    <a:pt x="28" y="749"/>
                    <a:pt x="29" y="749"/>
                    <a:pt x="31" y="749"/>
                  </a:cubicBezTo>
                  <a:cubicBezTo>
                    <a:pt x="66" y="749"/>
                    <a:pt x="189" y="600"/>
                    <a:pt x="316" y="402"/>
                  </a:cubicBezTo>
                  <a:cubicBezTo>
                    <a:pt x="448" y="196"/>
                    <a:pt x="532" y="17"/>
                    <a:pt x="506" y="2"/>
                  </a:cubicBezTo>
                  <a:cubicBezTo>
                    <a:pt x="504" y="1"/>
                    <a:pt x="503" y="1"/>
                    <a:pt x="50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141"/>
            <p:cNvSpPr/>
            <p:nvPr/>
          </p:nvSpPr>
          <p:spPr>
            <a:xfrm>
              <a:off x="3332275" y="5413425"/>
              <a:ext cx="15500" cy="12925"/>
            </a:xfrm>
            <a:custGeom>
              <a:rect b="b" l="l" r="r" t="t"/>
              <a:pathLst>
                <a:path extrusionOk="0" h="517" w="620">
                  <a:moveTo>
                    <a:pt x="588" y="0"/>
                  </a:moveTo>
                  <a:cubicBezTo>
                    <a:pt x="548" y="0"/>
                    <a:pt x="414" y="91"/>
                    <a:pt x="270" y="219"/>
                  </a:cubicBezTo>
                  <a:cubicBezTo>
                    <a:pt x="110" y="360"/>
                    <a:pt x="0" y="491"/>
                    <a:pt x="21" y="513"/>
                  </a:cubicBezTo>
                  <a:cubicBezTo>
                    <a:pt x="23" y="515"/>
                    <a:pt x="26" y="516"/>
                    <a:pt x="30" y="516"/>
                  </a:cubicBezTo>
                  <a:cubicBezTo>
                    <a:pt x="70" y="516"/>
                    <a:pt x="204" y="425"/>
                    <a:pt x="349" y="297"/>
                  </a:cubicBezTo>
                  <a:cubicBezTo>
                    <a:pt x="508" y="156"/>
                    <a:pt x="620" y="25"/>
                    <a:pt x="597" y="3"/>
                  </a:cubicBezTo>
                  <a:cubicBezTo>
                    <a:pt x="595" y="1"/>
                    <a:pt x="592" y="0"/>
                    <a:pt x="5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141"/>
            <p:cNvSpPr/>
            <p:nvPr/>
          </p:nvSpPr>
          <p:spPr>
            <a:xfrm>
              <a:off x="3320025" y="5404200"/>
              <a:ext cx="24800" cy="2725"/>
            </a:xfrm>
            <a:custGeom>
              <a:rect b="b" l="l" r="r" t="t"/>
              <a:pathLst>
                <a:path extrusionOk="0" h="109" w="992">
                  <a:moveTo>
                    <a:pt x="557" y="1"/>
                  </a:moveTo>
                  <a:cubicBezTo>
                    <a:pt x="536" y="1"/>
                    <a:pt x="516" y="1"/>
                    <a:pt x="495" y="1"/>
                  </a:cubicBezTo>
                  <a:cubicBezTo>
                    <a:pt x="222" y="6"/>
                    <a:pt x="1" y="34"/>
                    <a:pt x="1" y="63"/>
                  </a:cubicBezTo>
                  <a:cubicBezTo>
                    <a:pt x="1" y="89"/>
                    <a:pt x="184" y="109"/>
                    <a:pt x="422" y="109"/>
                  </a:cubicBezTo>
                  <a:cubicBezTo>
                    <a:pt x="446" y="109"/>
                    <a:pt x="471" y="109"/>
                    <a:pt x="497" y="108"/>
                  </a:cubicBezTo>
                  <a:cubicBezTo>
                    <a:pt x="770" y="103"/>
                    <a:pt x="991" y="77"/>
                    <a:pt x="991" y="48"/>
                  </a:cubicBezTo>
                  <a:cubicBezTo>
                    <a:pt x="991" y="20"/>
                    <a:pt x="801" y="1"/>
                    <a:pt x="55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141"/>
            <p:cNvSpPr/>
            <p:nvPr/>
          </p:nvSpPr>
          <p:spPr>
            <a:xfrm>
              <a:off x="3315175" y="5390950"/>
              <a:ext cx="28550" cy="3675"/>
            </a:xfrm>
            <a:custGeom>
              <a:rect b="b" l="l" r="r" t="t"/>
              <a:pathLst>
                <a:path extrusionOk="0" h="147" w="1142">
                  <a:moveTo>
                    <a:pt x="56" y="1"/>
                  </a:moveTo>
                  <a:cubicBezTo>
                    <a:pt x="28" y="1"/>
                    <a:pt x="12" y="3"/>
                    <a:pt x="10" y="10"/>
                  </a:cubicBezTo>
                  <a:cubicBezTo>
                    <a:pt x="1" y="37"/>
                    <a:pt x="245" y="132"/>
                    <a:pt x="567" y="145"/>
                  </a:cubicBezTo>
                  <a:cubicBezTo>
                    <a:pt x="595" y="146"/>
                    <a:pt x="622" y="147"/>
                    <a:pt x="649" y="147"/>
                  </a:cubicBezTo>
                  <a:cubicBezTo>
                    <a:pt x="931" y="147"/>
                    <a:pt x="1141" y="85"/>
                    <a:pt x="1134" y="59"/>
                  </a:cubicBezTo>
                  <a:cubicBezTo>
                    <a:pt x="1131" y="45"/>
                    <a:pt x="1078" y="43"/>
                    <a:pt x="992" y="43"/>
                  </a:cubicBezTo>
                  <a:cubicBezTo>
                    <a:pt x="945" y="43"/>
                    <a:pt x="887" y="44"/>
                    <a:pt x="823" y="44"/>
                  </a:cubicBezTo>
                  <a:cubicBezTo>
                    <a:pt x="748" y="44"/>
                    <a:pt x="662" y="43"/>
                    <a:pt x="572" y="38"/>
                  </a:cubicBezTo>
                  <a:cubicBezTo>
                    <a:pt x="341" y="28"/>
                    <a:pt x="143" y="1"/>
                    <a:pt x="5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141"/>
            <p:cNvSpPr/>
            <p:nvPr/>
          </p:nvSpPr>
          <p:spPr>
            <a:xfrm>
              <a:off x="3359700" y="5395125"/>
              <a:ext cx="44700" cy="24400"/>
            </a:xfrm>
            <a:custGeom>
              <a:rect b="b" l="l" r="r" t="t"/>
              <a:pathLst>
                <a:path extrusionOk="0" h="976" w="1788">
                  <a:moveTo>
                    <a:pt x="1234" y="103"/>
                  </a:moveTo>
                  <a:cubicBezTo>
                    <a:pt x="1364" y="103"/>
                    <a:pt x="1493" y="125"/>
                    <a:pt x="1599" y="184"/>
                  </a:cubicBezTo>
                  <a:cubicBezTo>
                    <a:pt x="1697" y="248"/>
                    <a:pt x="1662" y="355"/>
                    <a:pt x="1557" y="416"/>
                  </a:cubicBezTo>
                  <a:cubicBezTo>
                    <a:pt x="1458" y="479"/>
                    <a:pt x="1330" y="519"/>
                    <a:pt x="1218" y="562"/>
                  </a:cubicBezTo>
                  <a:cubicBezTo>
                    <a:pt x="1015" y="633"/>
                    <a:pt x="807" y="688"/>
                    <a:pt x="595" y="730"/>
                  </a:cubicBezTo>
                  <a:cubicBezTo>
                    <a:pt x="416" y="765"/>
                    <a:pt x="268" y="785"/>
                    <a:pt x="165" y="797"/>
                  </a:cubicBezTo>
                  <a:lnTo>
                    <a:pt x="165" y="797"/>
                  </a:lnTo>
                  <a:cubicBezTo>
                    <a:pt x="202" y="711"/>
                    <a:pt x="260" y="602"/>
                    <a:pt x="361" y="485"/>
                  </a:cubicBezTo>
                  <a:cubicBezTo>
                    <a:pt x="497" y="330"/>
                    <a:pt x="673" y="217"/>
                    <a:pt x="871" y="157"/>
                  </a:cubicBezTo>
                  <a:cubicBezTo>
                    <a:pt x="977" y="125"/>
                    <a:pt x="1105" y="103"/>
                    <a:pt x="1234" y="103"/>
                  </a:cubicBezTo>
                  <a:close/>
                  <a:moveTo>
                    <a:pt x="1211" y="0"/>
                  </a:moveTo>
                  <a:cubicBezTo>
                    <a:pt x="800" y="0"/>
                    <a:pt x="449" y="229"/>
                    <a:pt x="296" y="440"/>
                  </a:cubicBezTo>
                  <a:cubicBezTo>
                    <a:pt x="210" y="546"/>
                    <a:pt x="148" y="671"/>
                    <a:pt x="113" y="804"/>
                  </a:cubicBezTo>
                  <a:lnTo>
                    <a:pt x="113" y="804"/>
                  </a:lnTo>
                  <a:cubicBezTo>
                    <a:pt x="41" y="813"/>
                    <a:pt x="1" y="818"/>
                    <a:pt x="1" y="824"/>
                  </a:cubicBezTo>
                  <a:cubicBezTo>
                    <a:pt x="1" y="829"/>
                    <a:pt x="38" y="835"/>
                    <a:pt x="105" y="837"/>
                  </a:cubicBezTo>
                  <a:lnTo>
                    <a:pt x="105" y="837"/>
                  </a:lnTo>
                  <a:cubicBezTo>
                    <a:pt x="88" y="925"/>
                    <a:pt x="91" y="974"/>
                    <a:pt x="97" y="976"/>
                  </a:cubicBezTo>
                  <a:cubicBezTo>
                    <a:pt x="97" y="976"/>
                    <a:pt x="97" y="976"/>
                    <a:pt x="98" y="976"/>
                  </a:cubicBezTo>
                  <a:cubicBezTo>
                    <a:pt x="108" y="976"/>
                    <a:pt x="117" y="923"/>
                    <a:pt x="149" y="838"/>
                  </a:cubicBezTo>
                  <a:lnTo>
                    <a:pt x="149" y="838"/>
                  </a:lnTo>
                  <a:cubicBezTo>
                    <a:pt x="155" y="838"/>
                    <a:pt x="162" y="839"/>
                    <a:pt x="168" y="839"/>
                  </a:cubicBezTo>
                  <a:cubicBezTo>
                    <a:pt x="273" y="839"/>
                    <a:pt x="425" y="831"/>
                    <a:pt x="611" y="805"/>
                  </a:cubicBezTo>
                  <a:cubicBezTo>
                    <a:pt x="829" y="774"/>
                    <a:pt x="1044" y="723"/>
                    <a:pt x="1254" y="655"/>
                  </a:cubicBezTo>
                  <a:cubicBezTo>
                    <a:pt x="1372" y="613"/>
                    <a:pt x="1495" y="580"/>
                    <a:pt x="1622" y="504"/>
                  </a:cubicBezTo>
                  <a:cubicBezTo>
                    <a:pt x="1681" y="464"/>
                    <a:pt x="1746" y="409"/>
                    <a:pt x="1767" y="323"/>
                  </a:cubicBezTo>
                  <a:cubicBezTo>
                    <a:pt x="1788" y="236"/>
                    <a:pt x="1738" y="143"/>
                    <a:pt x="1667" y="99"/>
                  </a:cubicBezTo>
                  <a:cubicBezTo>
                    <a:pt x="1512" y="29"/>
                    <a:pt x="1357" y="0"/>
                    <a:pt x="121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141"/>
            <p:cNvSpPr/>
            <p:nvPr/>
          </p:nvSpPr>
          <p:spPr>
            <a:xfrm>
              <a:off x="3342650" y="5389300"/>
              <a:ext cx="23375" cy="27050"/>
            </a:xfrm>
            <a:custGeom>
              <a:rect b="b" l="l" r="r" t="t"/>
              <a:pathLst>
                <a:path extrusionOk="0" h="1082" w="935">
                  <a:moveTo>
                    <a:pt x="242" y="1"/>
                  </a:moveTo>
                  <a:cubicBezTo>
                    <a:pt x="230" y="1"/>
                    <a:pt x="218" y="1"/>
                    <a:pt x="206" y="2"/>
                  </a:cubicBezTo>
                  <a:cubicBezTo>
                    <a:pt x="65" y="23"/>
                    <a:pt x="0" y="174"/>
                    <a:pt x="26" y="268"/>
                  </a:cubicBezTo>
                  <a:cubicBezTo>
                    <a:pt x="40" y="367"/>
                    <a:pt x="90" y="451"/>
                    <a:pt x="137" y="518"/>
                  </a:cubicBezTo>
                  <a:cubicBezTo>
                    <a:pt x="221" y="642"/>
                    <a:pt x="321" y="755"/>
                    <a:pt x="435" y="854"/>
                  </a:cubicBezTo>
                  <a:cubicBezTo>
                    <a:pt x="617" y="1010"/>
                    <a:pt x="762" y="1075"/>
                    <a:pt x="787" y="1075"/>
                  </a:cubicBezTo>
                  <a:cubicBezTo>
                    <a:pt x="789" y="1075"/>
                    <a:pt x="790" y="1074"/>
                    <a:pt x="790" y="1074"/>
                  </a:cubicBezTo>
                  <a:cubicBezTo>
                    <a:pt x="801" y="1059"/>
                    <a:pt x="666" y="975"/>
                    <a:pt x="493" y="801"/>
                  </a:cubicBezTo>
                  <a:cubicBezTo>
                    <a:pt x="393" y="699"/>
                    <a:pt x="303" y="588"/>
                    <a:pt x="227" y="467"/>
                  </a:cubicBezTo>
                  <a:cubicBezTo>
                    <a:pt x="139" y="350"/>
                    <a:pt x="76" y="137"/>
                    <a:pt x="228" y="107"/>
                  </a:cubicBezTo>
                  <a:cubicBezTo>
                    <a:pt x="237" y="106"/>
                    <a:pt x="246" y="105"/>
                    <a:pt x="255" y="105"/>
                  </a:cubicBezTo>
                  <a:cubicBezTo>
                    <a:pt x="399" y="105"/>
                    <a:pt x="546" y="233"/>
                    <a:pt x="637" y="337"/>
                  </a:cubicBezTo>
                  <a:cubicBezTo>
                    <a:pt x="724" y="443"/>
                    <a:pt x="787" y="566"/>
                    <a:pt x="821" y="699"/>
                  </a:cubicBezTo>
                  <a:cubicBezTo>
                    <a:pt x="874" y="930"/>
                    <a:pt x="822" y="1078"/>
                    <a:pt x="842" y="1082"/>
                  </a:cubicBezTo>
                  <a:cubicBezTo>
                    <a:pt x="842" y="1082"/>
                    <a:pt x="842" y="1082"/>
                    <a:pt x="842" y="1082"/>
                  </a:cubicBezTo>
                  <a:cubicBezTo>
                    <a:pt x="854" y="1082"/>
                    <a:pt x="935" y="936"/>
                    <a:pt x="900" y="687"/>
                  </a:cubicBezTo>
                  <a:cubicBezTo>
                    <a:pt x="876" y="537"/>
                    <a:pt x="815" y="396"/>
                    <a:pt x="721" y="277"/>
                  </a:cubicBezTo>
                  <a:cubicBezTo>
                    <a:pt x="616" y="160"/>
                    <a:pt x="480" y="1"/>
                    <a:pt x="24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141"/>
            <p:cNvSpPr/>
            <p:nvPr/>
          </p:nvSpPr>
          <p:spPr>
            <a:xfrm>
              <a:off x="3106750" y="5406375"/>
              <a:ext cx="86225" cy="61975"/>
            </a:xfrm>
            <a:custGeom>
              <a:rect b="b" l="l" r="r" t="t"/>
              <a:pathLst>
                <a:path extrusionOk="0" h="2479" w="3449">
                  <a:moveTo>
                    <a:pt x="585" y="1"/>
                  </a:moveTo>
                  <a:cubicBezTo>
                    <a:pt x="452" y="1"/>
                    <a:pt x="319" y="11"/>
                    <a:pt x="187" y="30"/>
                  </a:cubicBezTo>
                  <a:cubicBezTo>
                    <a:pt x="65" y="49"/>
                    <a:pt x="0" y="69"/>
                    <a:pt x="1" y="75"/>
                  </a:cubicBezTo>
                  <a:cubicBezTo>
                    <a:pt x="2" y="78"/>
                    <a:pt x="10" y="79"/>
                    <a:pt x="26" y="79"/>
                  </a:cubicBezTo>
                  <a:cubicBezTo>
                    <a:pt x="77" y="79"/>
                    <a:pt x="202" y="66"/>
                    <a:pt x="386" y="66"/>
                  </a:cubicBezTo>
                  <a:cubicBezTo>
                    <a:pt x="478" y="66"/>
                    <a:pt x="584" y="69"/>
                    <a:pt x="702" y="79"/>
                  </a:cubicBezTo>
                  <a:cubicBezTo>
                    <a:pt x="1128" y="112"/>
                    <a:pt x="1723" y="258"/>
                    <a:pt x="2248" y="624"/>
                  </a:cubicBezTo>
                  <a:cubicBezTo>
                    <a:pt x="2772" y="990"/>
                    <a:pt x="3088" y="1482"/>
                    <a:pt x="3241" y="1854"/>
                  </a:cubicBezTo>
                  <a:cubicBezTo>
                    <a:pt x="3396" y="2226"/>
                    <a:pt x="3418" y="2478"/>
                    <a:pt x="3439" y="2478"/>
                  </a:cubicBezTo>
                  <a:cubicBezTo>
                    <a:pt x="3439" y="2478"/>
                    <a:pt x="3439" y="2478"/>
                    <a:pt x="3439" y="2478"/>
                  </a:cubicBezTo>
                  <a:cubicBezTo>
                    <a:pt x="3446" y="2478"/>
                    <a:pt x="3449" y="2414"/>
                    <a:pt x="3435" y="2300"/>
                  </a:cubicBezTo>
                  <a:cubicBezTo>
                    <a:pt x="3413" y="2139"/>
                    <a:pt x="3373" y="1981"/>
                    <a:pt x="3317" y="1829"/>
                  </a:cubicBezTo>
                  <a:cubicBezTo>
                    <a:pt x="3180" y="1440"/>
                    <a:pt x="2864" y="922"/>
                    <a:pt x="2317" y="539"/>
                  </a:cubicBezTo>
                  <a:cubicBezTo>
                    <a:pt x="1770" y="157"/>
                    <a:pt x="1146" y="18"/>
                    <a:pt x="708" y="4"/>
                  </a:cubicBezTo>
                  <a:cubicBezTo>
                    <a:pt x="667" y="2"/>
                    <a:pt x="626" y="1"/>
                    <a:pt x="58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141"/>
            <p:cNvSpPr/>
            <p:nvPr/>
          </p:nvSpPr>
          <p:spPr>
            <a:xfrm>
              <a:off x="3222225" y="5445850"/>
              <a:ext cx="69475" cy="3800"/>
            </a:xfrm>
            <a:custGeom>
              <a:rect b="b" l="l" r="r" t="t"/>
              <a:pathLst>
                <a:path extrusionOk="0" h="152" w="2779">
                  <a:moveTo>
                    <a:pt x="2685" y="1"/>
                  </a:moveTo>
                  <a:cubicBezTo>
                    <a:pt x="2488" y="1"/>
                    <a:pt x="1982" y="34"/>
                    <a:pt x="1389" y="43"/>
                  </a:cubicBezTo>
                  <a:cubicBezTo>
                    <a:pt x="1220" y="45"/>
                    <a:pt x="1058" y="46"/>
                    <a:pt x="907" y="46"/>
                  </a:cubicBezTo>
                  <a:cubicBezTo>
                    <a:pt x="653" y="46"/>
                    <a:pt x="434" y="44"/>
                    <a:pt x="276" y="44"/>
                  </a:cubicBezTo>
                  <a:cubicBezTo>
                    <a:pt x="106" y="44"/>
                    <a:pt x="5" y="47"/>
                    <a:pt x="4" y="59"/>
                  </a:cubicBezTo>
                  <a:cubicBezTo>
                    <a:pt x="1" y="84"/>
                    <a:pt x="518" y="151"/>
                    <a:pt x="1193" y="151"/>
                  </a:cubicBezTo>
                  <a:cubicBezTo>
                    <a:pt x="1258" y="151"/>
                    <a:pt x="1323" y="151"/>
                    <a:pt x="1390" y="150"/>
                  </a:cubicBezTo>
                  <a:cubicBezTo>
                    <a:pt x="2161" y="136"/>
                    <a:pt x="2778" y="38"/>
                    <a:pt x="2774" y="10"/>
                  </a:cubicBezTo>
                  <a:cubicBezTo>
                    <a:pt x="2773" y="3"/>
                    <a:pt x="2742" y="1"/>
                    <a:pt x="268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141"/>
            <p:cNvSpPr/>
            <p:nvPr/>
          </p:nvSpPr>
          <p:spPr>
            <a:xfrm>
              <a:off x="3175300" y="5448375"/>
              <a:ext cx="8175" cy="12475"/>
            </a:xfrm>
            <a:custGeom>
              <a:rect b="b" l="l" r="r" t="t"/>
              <a:pathLst>
                <a:path extrusionOk="0" h="499" w="327">
                  <a:moveTo>
                    <a:pt x="33" y="1"/>
                  </a:moveTo>
                  <a:cubicBezTo>
                    <a:pt x="28" y="1"/>
                    <a:pt x="24" y="2"/>
                    <a:pt x="22" y="4"/>
                  </a:cubicBezTo>
                  <a:cubicBezTo>
                    <a:pt x="0" y="26"/>
                    <a:pt x="77" y="124"/>
                    <a:pt x="144" y="255"/>
                  </a:cubicBezTo>
                  <a:cubicBezTo>
                    <a:pt x="211" y="384"/>
                    <a:pt x="249" y="498"/>
                    <a:pt x="281" y="498"/>
                  </a:cubicBezTo>
                  <a:cubicBezTo>
                    <a:pt x="282" y="498"/>
                    <a:pt x="282" y="498"/>
                    <a:pt x="282" y="498"/>
                  </a:cubicBezTo>
                  <a:cubicBezTo>
                    <a:pt x="315" y="495"/>
                    <a:pt x="327" y="358"/>
                    <a:pt x="248" y="208"/>
                  </a:cubicBezTo>
                  <a:cubicBezTo>
                    <a:pt x="178" y="75"/>
                    <a:pt x="70" y="1"/>
                    <a:pt x="3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141"/>
            <p:cNvSpPr/>
            <p:nvPr/>
          </p:nvSpPr>
          <p:spPr>
            <a:xfrm>
              <a:off x="3157175" y="5428550"/>
              <a:ext cx="10275" cy="8375"/>
            </a:xfrm>
            <a:custGeom>
              <a:rect b="b" l="l" r="r" t="t"/>
              <a:pathLst>
                <a:path extrusionOk="0" h="335" w="411">
                  <a:moveTo>
                    <a:pt x="38" y="1"/>
                  </a:moveTo>
                  <a:cubicBezTo>
                    <a:pt x="31" y="1"/>
                    <a:pt x="26" y="3"/>
                    <a:pt x="23" y="6"/>
                  </a:cubicBezTo>
                  <a:cubicBezTo>
                    <a:pt x="1" y="27"/>
                    <a:pt x="65" y="116"/>
                    <a:pt x="166" y="207"/>
                  </a:cubicBezTo>
                  <a:cubicBezTo>
                    <a:pt x="252" y="283"/>
                    <a:pt x="337" y="335"/>
                    <a:pt x="373" y="335"/>
                  </a:cubicBezTo>
                  <a:cubicBezTo>
                    <a:pt x="380" y="335"/>
                    <a:pt x="385" y="333"/>
                    <a:pt x="388" y="330"/>
                  </a:cubicBezTo>
                  <a:cubicBezTo>
                    <a:pt x="410" y="309"/>
                    <a:pt x="346" y="220"/>
                    <a:pt x="245" y="129"/>
                  </a:cubicBezTo>
                  <a:cubicBezTo>
                    <a:pt x="160" y="53"/>
                    <a:pt x="75" y="1"/>
                    <a:pt x="3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141"/>
            <p:cNvSpPr/>
            <p:nvPr/>
          </p:nvSpPr>
          <p:spPr>
            <a:xfrm>
              <a:off x="3132200" y="5418725"/>
              <a:ext cx="14400" cy="5350"/>
            </a:xfrm>
            <a:custGeom>
              <a:rect b="b" l="l" r="r" t="t"/>
              <a:pathLst>
                <a:path extrusionOk="0" h="214" w="576">
                  <a:moveTo>
                    <a:pt x="178" y="0"/>
                  </a:moveTo>
                  <a:cubicBezTo>
                    <a:pt x="72" y="0"/>
                    <a:pt x="1" y="36"/>
                    <a:pt x="8" y="55"/>
                  </a:cubicBezTo>
                  <a:cubicBezTo>
                    <a:pt x="17" y="84"/>
                    <a:pt x="142" y="80"/>
                    <a:pt x="283" y="122"/>
                  </a:cubicBezTo>
                  <a:cubicBezTo>
                    <a:pt x="407" y="156"/>
                    <a:pt x="499" y="213"/>
                    <a:pt x="537" y="213"/>
                  </a:cubicBezTo>
                  <a:cubicBezTo>
                    <a:pt x="543" y="213"/>
                    <a:pt x="547" y="212"/>
                    <a:pt x="550" y="209"/>
                  </a:cubicBezTo>
                  <a:cubicBezTo>
                    <a:pt x="576" y="192"/>
                    <a:pt x="492" y="69"/>
                    <a:pt x="316" y="20"/>
                  </a:cubicBezTo>
                  <a:cubicBezTo>
                    <a:pt x="267" y="6"/>
                    <a:pt x="220" y="0"/>
                    <a:pt x="1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141"/>
            <p:cNvSpPr/>
            <p:nvPr/>
          </p:nvSpPr>
          <p:spPr>
            <a:xfrm>
              <a:off x="3114175" y="5415650"/>
              <a:ext cx="7750" cy="3475"/>
            </a:xfrm>
            <a:custGeom>
              <a:rect b="b" l="l" r="r" t="t"/>
              <a:pathLst>
                <a:path extrusionOk="0" h="139" w="310">
                  <a:moveTo>
                    <a:pt x="71" y="0"/>
                  </a:moveTo>
                  <a:cubicBezTo>
                    <a:pt x="40" y="0"/>
                    <a:pt x="17" y="7"/>
                    <a:pt x="11" y="22"/>
                  </a:cubicBezTo>
                  <a:cubicBezTo>
                    <a:pt x="1" y="50"/>
                    <a:pt x="56" y="93"/>
                    <a:pt x="137" y="120"/>
                  </a:cubicBezTo>
                  <a:cubicBezTo>
                    <a:pt x="175" y="132"/>
                    <a:pt x="212" y="138"/>
                    <a:pt x="241" y="138"/>
                  </a:cubicBezTo>
                  <a:cubicBezTo>
                    <a:pt x="272" y="138"/>
                    <a:pt x="294" y="131"/>
                    <a:pt x="299" y="117"/>
                  </a:cubicBezTo>
                  <a:cubicBezTo>
                    <a:pt x="310" y="89"/>
                    <a:pt x="254" y="45"/>
                    <a:pt x="175" y="19"/>
                  </a:cubicBezTo>
                  <a:cubicBezTo>
                    <a:pt x="137" y="6"/>
                    <a:pt x="100"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141"/>
            <p:cNvSpPr/>
            <p:nvPr/>
          </p:nvSpPr>
          <p:spPr>
            <a:xfrm>
              <a:off x="2203125" y="5311750"/>
              <a:ext cx="248300" cy="155000"/>
            </a:xfrm>
            <a:custGeom>
              <a:rect b="b" l="l" r="r" t="t"/>
              <a:pathLst>
                <a:path extrusionOk="0" h="6200" w="9932">
                  <a:moveTo>
                    <a:pt x="1411" y="1"/>
                  </a:moveTo>
                  <a:lnTo>
                    <a:pt x="1" y="6199"/>
                  </a:lnTo>
                  <a:lnTo>
                    <a:pt x="9525" y="6199"/>
                  </a:lnTo>
                  <a:lnTo>
                    <a:pt x="9932" y="2164"/>
                  </a:lnTo>
                  <a:lnTo>
                    <a:pt x="141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141"/>
            <p:cNvSpPr/>
            <p:nvPr/>
          </p:nvSpPr>
          <p:spPr>
            <a:xfrm>
              <a:off x="2209575" y="5436425"/>
              <a:ext cx="236525" cy="9850"/>
            </a:xfrm>
            <a:custGeom>
              <a:rect b="b" l="l" r="r" t="t"/>
              <a:pathLst>
                <a:path extrusionOk="0" h="394" w="9461">
                  <a:moveTo>
                    <a:pt x="1658" y="0"/>
                  </a:moveTo>
                  <a:cubicBezTo>
                    <a:pt x="1565" y="0"/>
                    <a:pt x="1475" y="1"/>
                    <a:pt x="1388" y="1"/>
                  </a:cubicBezTo>
                  <a:cubicBezTo>
                    <a:pt x="531" y="8"/>
                    <a:pt x="1" y="40"/>
                    <a:pt x="1" y="77"/>
                  </a:cubicBezTo>
                  <a:cubicBezTo>
                    <a:pt x="1" y="114"/>
                    <a:pt x="530" y="148"/>
                    <a:pt x="1385" y="188"/>
                  </a:cubicBezTo>
                  <a:lnTo>
                    <a:pt x="4727" y="330"/>
                  </a:lnTo>
                  <a:cubicBezTo>
                    <a:pt x="5854" y="371"/>
                    <a:pt x="6892" y="393"/>
                    <a:pt x="7706" y="393"/>
                  </a:cubicBezTo>
                  <a:cubicBezTo>
                    <a:pt x="7834" y="393"/>
                    <a:pt x="7957" y="393"/>
                    <a:pt x="8073" y="392"/>
                  </a:cubicBezTo>
                  <a:cubicBezTo>
                    <a:pt x="8931" y="384"/>
                    <a:pt x="9461" y="348"/>
                    <a:pt x="9461" y="313"/>
                  </a:cubicBezTo>
                  <a:cubicBezTo>
                    <a:pt x="9461" y="274"/>
                    <a:pt x="8932" y="244"/>
                    <a:pt x="8077" y="205"/>
                  </a:cubicBezTo>
                  <a:lnTo>
                    <a:pt x="4736" y="66"/>
                  </a:lnTo>
                  <a:cubicBezTo>
                    <a:pt x="3561" y="23"/>
                    <a:pt x="2486" y="0"/>
                    <a:pt x="16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141"/>
            <p:cNvSpPr/>
            <p:nvPr/>
          </p:nvSpPr>
          <p:spPr>
            <a:xfrm>
              <a:off x="2336650" y="5341950"/>
              <a:ext cx="10400" cy="99975"/>
            </a:xfrm>
            <a:custGeom>
              <a:rect b="b" l="l" r="r" t="t"/>
              <a:pathLst>
                <a:path extrusionOk="0" h="3999" w="416">
                  <a:moveTo>
                    <a:pt x="343" y="0"/>
                  </a:moveTo>
                  <a:cubicBezTo>
                    <a:pt x="270" y="0"/>
                    <a:pt x="152" y="890"/>
                    <a:pt x="77" y="1991"/>
                  </a:cubicBezTo>
                  <a:cubicBezTo>
                    <a:pt x="3" y="3094"/>
                    <a:pt x="1" y="3994"/>
                    <a:pt x="74" y="3999"/>
                  </a:cubicBezTo>
                  <a:cubicBezTo>
                    <a:pt x="74" y="3999"/>
                    <a:pt x="74" y="3999"/>
                    <a:pt x="74" y="3999"/>
                  </a:cubicBezTo>
                  <a:cubicBezTo>
                    <a:pt x="148" y="3999"/>
                    <a:pt x="266" y="3110"/>
                    <a:pt x="340" y="2008"/>
                  </a:cubicBezTo>
                  <a:cubicBezTo>
                    <a:pt x="414" y="905"/>
                    <a:pt x="416" y="5"/>
                    <a:pt x="343" y="0"/>
                  </a:cubicBezTo>
                  <a:cubicBezTo>
                    <a:pt x="343" y="0"/>
                    <a:pt x="343" y="0"/>
                    <a:pt x="34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141"/>
            <p:cNvSpPr/>
            <p:nvPr/>
          </p:nvSpPr>
          <p:spPr>
            <a:xfrm>
              <a:off x="2203125" y="5438325"/>
              <a:ext cx="240400" cy="28425"/>
            </a:xfrm>
            <a:custGeom>
              <a:rect b="b" l="l" r="r" t="t"/>
              <a:pathLst>
                <a:path extrusionOk="0" h="1137" w="9616">
                  <a:moveTo>
                    <a:pt x="173" y="1"/>
                  </a:moveTo>
                  <a:lnTo>
                    <a:pt x="1" y="1029"/>
                  </a:lnTo>
                  <a:lnTo>
                    <a:pt x="1" y="1136"/>
                  </a:lnTo>
                  <a:lnTo>
                    <a:pt x="9525" y="1136"/>
                  </a:lnTo>
                  <a:lnTo>
                    <a:pt x="9616" y="237"/>
                  </a:lnTo>
                  <a:lnTo>
                    <a:pt x="1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141"/>
            <p:cNvSpPr/>
            <p:nvPr/>
          </p:nvSpPr>
          <p:spPr>
            <a:xfrm>
              <a:off x="3174225" y="1702525"/>
              <a:ext cx="577925" cy="739525"/>
            </a:xfrm>
            <a:custGeom>
              <a:rect b="b" l="l" r="r" t="t"/>
              <a:pathLst>
                <a:path extrusionOk="0" h="29581" w="23117">
                  <a:moveTo>
                    <a:pt x="17721" y="0"/>
                  </a:moveTo>
                  <a:cubicBezTo>
                    <a:pt x="17671" y="0"/>
                    <a:pt x="17641" y="56"/>
                    <a:pt x="17641" y="181"/>
                  </a:cubicBezTo>
                  <a:cubicBezTo>
                    <a:pt x="17641" y="877"/>
                    <a:pt x="17313" y="4466"/>
                    <a:pt x="17313" y="4466"/>
                  </a:cubicBezTo>
                  <a:lnTo>
                    <a:pt x="10068" y="17070"/>
                  </a:lnTo>
                  <a:cubicBezTo>
                    <a:pt x="9061" y="19077"/>
                    <a:pt x="7246" y="20247"/>
                    <a:pt x="5942" y="20455"/>
                  </a:cubicBezTo>
                  <a:lnTo>
                    <a:pt x="0" y="21726"/>
                  </a:lnTo>
                  <a:lnTo>
                    <a:pt x="1670" y="29580"/>
                  </a:lnTo>
                  <a:lnTo>
                    <a:pt x="9950" y="27536"/>
                  </a:lnTo>
                  <a:cubicBezTo>
                    <a:pt x="12098" y="27006"/>
                    <a:pt x="13868" y="25488"/>
                    <a:pt x="14720" y="23447"/>
                  </a:cubicBezTo>
                  <a:lnTo>
                    <a:pt x="21608" y="6934"/>
                  </a:lnTo>
                  <a:cubicBezTo>
                    <a:pt x="21608" y="6934"/>
                    <a:pt x="22419" y="5058"/>
                    <a:pt x="22768" y="3664"/>
                  </a:cubicBezTo>
                  <a:cubicBezTo>
                    <a:pt x="23117" y="2271"/>
                    <a:pt x="22109" y="1071"/>
                    <a:pt x="22109" y="1071"/>
                  </a:cubicBezTo>
                  <a:lnTo>
                    <a:pt x="18637" y="2324"/>
                  </a:lnTo>
                  <a:cubicBezTo>
                    <a:pt x="18596" y="1182"/>
                    <a:pt x="17951" y="0"/>
                    <a:pt x="1772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54" name="Google Shape;2454;p141"/>
          <p:cNvSpPr txBox="1"/>
          <p:nvPr>
            <p:ph idx="1" type="subTitle"/>
          </p:nvPr>
        </p:nvSpPr>
        <p:spPr>
          <a:xfrm>
            <a:off x="173575" y="1286250"/>
            <a:ext cx="4457700" cy="32028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None/>
            </a:pPr>
            <a:r>
              <a:rPr lang="en" sz="1400"/>
              <a:t>AHEAD (2017). UDL and the continuum of supports. </a:t>
            </a:r>
            <a:r>
              <a:rPr lang="en" sz="1400"/>
              <a:t>Retrieved</a:t>
            </a:r>
            <a:r>
              <a:rPr lang="en" sz="1400"/>
              <a:t> from </a:t>
            </a:r>
            <a:r>
              <a:rPr lang="en" sz="1400" u="sng">
                <a:solidFill>
                  <a:schemeClr val="hlink"/>
                </a:solidFill>
                <a:hlinkClick r:id="rId3"/>
              </a:rPr>
              <a:t>https://www.ahead.ie/udl-pyramid</a:t>
            </a:r>
            <a:endParaRPr sz="1400"/>
          </a:p>
          <a:p>
            <a:pPr indent="-457200" lvl="0" marL="457200" rtl="0" algn="l">
              <a:spcBef>
                <a:spcPts val="0"/>
              </a:spcBef>
              <a:spcAft>
                <a:spcPts val="0"/>
              </a:spcAft>
              <a:buNone/>
            </a:pPr>
            <a:r>
              <a:t/>
            </a:r>
            <a:endParaRPr sz="1400"/>
          </a:p>
          <a:p>
            <a:pPr indent="-457200" lvl="0" marL="457200" rtl="0" algn="l">
              <a:spcBef>
                <a:spcPts val="0"/>
              </a:spcBef>
              <a:spcAft>
                <a:spcPts val="0"/>
              </a:spcAft>
              <a:buNone/>
            </a:pPr>
            <a:r>
              <a:rPr lang="en" sz="1400"/>
              <a:t>CAST (2018). Universal Design for Learning Guidelines version 2.2. Retrieved from </a:t>
            </a:r>
            <a:r>
              <a:rPr lang="en" sz="1400" u="sng">
                <a:solidFill>
                  <a:schemeClr val="hlink"/>
                </a:solidFill>
                <a:hlinkClick r:id="rId4"/>
              </a:rPr>
              <a:t>http://udlguidelines.cast.org</a:t>
            </a:r>
            <a:r>
              <a:rPr lang="en" sz="1400"/>
              <a:t> </a:t>
            </a:r>
            <a:endParaRPr sz="1400"/>
          </a:p>
          <a:p>
            <a:pPr indent="-457200" lvl="0" marL="457200" rtl="0" algn="l">
              <a:spcBef>
                <a:spcPts val="0"/>
              </a:spcBef>
              <a:spcAft>
                <a:spcPts val="0"/>
              </a:spcAft>
              <a:buNone/>
            </a:pPr>
            <a:r>
              <a:t/>
            </a:r>
            <a:endParaRPr sz="1400"/>
          </a:p>
          <a:p>
            <a:pPr indent="-457200" lvl="0" marL="457200" rtl="0" algn="l">
              <a:spcBef>
                <a:spcPts val="0"/>
              </a:spcBef>
              <a:spcAft>
                <a:spcPts val="0"/>
              </a:spcAft>
              <a:buNone/>
            </a:pPr>
            <a:r>
              <a:rPr lang="en" sz="1400"/>
              <a:t>Wise, A. (2022). Should We Dismiss Learning Styles in Instruction? C</a:t>
            </a:r>
            <a:r>
              <a:rPr i="1" lang="en" sz="1400"/>
              <a:t>OABE Journal: The Resource for Adult Education, 11</a:t>
            </a:r>
            <a:r>
              <a:rPr lang="en" sz="1400"/>
              <a:t>(1), 64–70. </a:t>
            </a:r>
            <a:endParaRPr sz="1400"/>
          </a:p>
          <a:p>
            <a:pPr indent="-457200" lvl="0" marL="457200" rtl="0" algn="l">
              <a:spcBef>
                <a:spcPts val="0"/>
              </a:spcBef>
              <a:spcAft>
                <a:spcPts val="0"/>
              </a:spcAft>
              <a:buNone/>
            </a:pPr>
            <a:r>
              <a:t/>
            </a:r>
            <a:endParaRPr sz="1400"/>
          </a:p>
          <a:p>
            <a:pPr indent="-457200" lvl="0" marL="457200" rtl="0" algn="l">
              <a:spcBef>
                <a:spcPts val="0"/>
              </a:spcBef>
              <a:spcAft>
                <a:spcPts val="0"/>
              </a:spcAft>
              <a:buNone/>
            </a:pPr>
            <a:r>
              <a:rPr lang="en" sz="1400">
                <a:solidFill>
                  <a:srgbClr val="2C2D30"/>
                </a:solidFill>
                <a:highlight>
                  <a:srgbClr val="FFFFFF"/>
                </a:highlight>
              </a:rPr>
              <a:t> Stachiowiak, B. (Host). (2015, July 23).  Universal design for learning [Audio podcast]. </a:t>
            </a:r>
            <a:r>
              <a:rPr lang="en" sz="1400">
                <a:solidFill>
                  <a:srgbClr val="2C2D30"/>
                </a:solidFill>
                <a:highlight>
                  <a:schemeClr val="lt1"/>
                </a:highlight>
              </a:rPr>
              <a:t>Teaching in Higher Ed  </a:t>
            </a:r>
            <a:r>
              <a:rPr lang="en" sz="1400" u="sng">
                <a:solidFill>
                  <a:schemeClr val="hlink"/>
                </a:solidFill>
                <a:highlight>
                  <a:schemeClr val="lt1"/>
                </a:highlight>
                <a:hlinkClick r:id="rId5"/>
              </a:rPr>
              <a:t>https://teachinginhighered.com/podcast/universal-design/</a:t>
            </a:r>
            <a:r>
              <a:rPr lang="en" sz="1400">
                <a:solidFill>
                  <a:srgbClr val="2C2D30"/>
                </a:solidFill>
                <a:highlight>
                  <a:schemeClr val="lt1"/>
                </a:highlight>
              </a:rPr>
              <a:t> </a:t>
            </a:r>
            <a:endParaRPr sz="1400">
              <a:solidFill>
                <a:srgbClr val="2C2D30"/>
              </a:solidFill>
              <a:highlight>
                <a:srgbClr val="FFFFFF"/>
              </a:highlight>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2458" name="Shape 2458"/>
        <p:cNvGrpSpPr/>
        <p:nvPr/>
      </p:nvGrpSpPr>
      <p:grpSpPr>
        <a:xfrm>
          <a:off x="0" y="0"/>
          <a:ext cx="0" cy="0"/>
          <a:chOff x="0" y="0"/>
          <a:chExt cx="0" cy="0"/>
        </a:xfrm>
      </p:grpSpPr>
      <p:pic>
        <p:nvPicPr>
          <p:cNvPr id="2459" name="Google Shape;2459;p142">
            <a:hlinkClick r:id="rId3"/>
          </p:cNvPr>
          <p:cNvPicPr preferRelativeResize="0"/>
          <p:nvPr/>
        </p:nvPicPr>
        <p:blipFill>
          <a:blip r:embed="rId4">
            <a:alphaModFix/>
          </a:blip>
          <a:stretch>
            <a:fillRect/>
          </a:stretch>
        </p:blipFill>
        <p:spPr>
          <a:xfrm>
            <a:off x="3451063" y="2123075"/>
            <a:ext cx="2241874" cy="897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 name="Shape 828"/>
        <p:cNvGrpSpPr/>
        <p:nvPr/>
      </p:nvGrpSpPr>
      <p:grpSpPr>
        <a:xfrm>
          <a:off x="0" y="0"/>
          <a:ext cx="0" cy="0"/>
          <a:chOff x="0" y="0"/>
          <a:chExt cx="0" cy="0"/>
        </a:xfrm>
      </p:grpSpPr>
      <p:sp>
        <p:nvSpPr>
          <p:cNvPr id="829" name="Google Shape;829;p127"/>
          <p:cNvSpPr txBox="1"/>
          <p:nvPr>
            <p:ph type="ctrTitle"/>
          </p:nvPr>
        </p:nvSpPr>
        <p:spPr>
          <a:xfrm>
            <a:off x="6058325" y="1302075"/>
            <a:ext cx="23922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My whys</a:t>
            </a:r>
            <a:endParaRPr/>
          </a:p>
        </p:txBody>
      </p:sp>
      <p:pic>
        <p:nvPicPr>
          <p:cNvPr id="830" name="Google Shape;830;p127"/>
          <p:cNvPicPr preferRelativeResize="0"/>
          <p:nvPr/>
        </p:nvPicPr>
        <p:blipFill rotWithShape="1">
          <a:blip r:embed="rId3">
            <a:alphaModFix/>
          </a:blip>
          <a:srcRect b="0" l="49351" r="0" t="0"/>
          <a:stretch/>
        </p:blipFill>
        <p:spPr>
          <a:xfrm>
            <a:off x="691225" y="650563"/>
            <a:ext cx="2549301" cy="3355626"/>
          </a:xfrm>
          <a:prstGeom prst="rect">
            <a:avLst/>
          </a:prstGeom>
          <a:noFill/>
          <a:ln>
            <a:noFill/>
          </a:ln>
        </p:spPr>
      </p:pic>
      <p:pic>
        <p:nvPicPr>
          <p:cNvPr id="831" name="Google Shape;831;p127"/>
          <p:cNvPicPr preferRelativeResize="0"/>
          <p:nvPr/>
        </p:nvPicPr>
        <p:blipFill>
          <a:blip r:embed="rId4">
            <a:alphaModFix/>
          </a:blip>
          <a:stretch>
            <a:fillRect/>
          </a:stretch>
        </p:blipFill>
        <p:spPr>
          <a:xfrm>
            <a:off x="3240525" y="650563"/>
            <a:ext cx="2516701" cy="335562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5" name="Shape 835"/>
        <p:cNvGrpSpPr/>
        <p:nvPr/>
      </p:nvGrpSpPr>
      <p:grpSpPr>
        <a:xfrm>
          <a:off x="0" y="0"/>
          <a:ext cx="0" cy="0"/>
          <a:chOff x="0" y="0"/>
          <a:chExt cx="0" cy="0"/>
        </a:xfrm>
      </p:grpSpPr>
      <p:sp>
        <p:nvSpPr>
          <p:cNvPr id="836" name="Google Shape;836;p128"/>
          <p:cNvSpPr/>
          <p:nvPr/>
        </p:nvSpPr>
        <p:spPr>
          <a:xfrm>
            <a:off x="-1408575" y="4888650"/>
            <a:ext cx="5818525" cy="4600"/>
          </a:xfrm>
          <a:custGeom>
            <a:rect b="b" l="l" r="r" t="t"/>
            <a:pathLst>
              <a:path extrusionOk="0" h="184" w="232741">
                <a:moveTo>
                  <a:pt x="116386" y="1"/>
                </a:moveTo>
                <a:cubicBezTo>
                  <a:pt x="52099" y="1"/>
                  <a:pt x="1" y="31"/>
                  <a:pt x="1" y="92"/>
                </a:cubicBezTo>
                <a:cubicBezTo>
                  <a:pt x="1" y="153"/>
                  <a:pt x="52130" y="183"/>
                  <a:pt x="116386" y="183"/>
                </a:cubicBezTo>
                <a:cubicBezTo>
                  <a:pt x="180643" y="183"/>
                  <a:pt x="232741" y="153"/>
                  <a:pt x="232741" y="92"/>
                </a:cubicBezTo>
                <a:cubicBezTo>
                  <a:pt x="232741" y="31"/>
                  <a:pt x="180643" y="1"/>
                  <a:pt x="1163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7" name="Google Shape;837;p128"/>
          <p:cNvGrpSpPr/>
          <p:nvPr/>
        </p:nvGrpSpPr>
        <p:grpSpPr>
          <a:xfrm>
            <a:off x="1833900" y="1776125"/>
            <a:ext cx="2625450" cy="3112550"/>
            <a:chOff x="3242475" y="1757975"/>
            <a:chExt cx="2625450" cy="3112550"/>
          </a:xfrm>
        </p:grpSpPr>
        <p:sp>
          <p:nvSpPr>
            <p:cNvPr id="838" name="Google Shape;838;p128"/>
            <p:cNvSpPr/>
            <p:nvPr/>
          </p:nvSpPr>
          <p:spPr>
            <a:xfrm>
              <a:off x="5749350" y="3631125"/>
              <a:ext cx="36500" cy="6100"/>
            </a:xfrm>
            <a:custGeom>
              <a:rect b="b" l="l" r="r" t="t"/>
              <a:pathLst>
                <a:path extrusionOk="0" h="244" w="1460">
                  <a:moveTo>
                    <a:pt x="730" y="1"/>
                  </a:moveTo>
                  <a:cubicBezTo>
                    <a:pt x="335" y="1"/>
                    <a:pt x="1" y="61"/>
                    <a:pt x="1" y="122"/>
                  </a:cubicBezTo>
                  <a:cubicBezTo>
                    <a:pt x="1" y="183"/>
                    <a:pt x="335" y="244"/>
                    <a:pt x="730" y="244"/>
                  </a:cubicBezTo>
                  <a:cubicBezTo>
                    <a:pt x="1125" y="244"/>
                    <a:pt x="1460" y="183"/>
                    <a:pt x="1460" y="122"/>
                  </a:cubicBezTo>
                  <a:cubicBezTo>
                    <a:pt x="1460" y="61"/>
                    <a:pt x="1125" y="1"/>
                    <a:pt x="73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128"/>
            <p:cNvSpPr/>
            <p:nvPr/>
          </p:nvSpPr>
          <p:spPr>
            <a:xfrm>
              <a:off x="5676400" y="3631125"/>
              <a:ext cx="36500" cy="6100"/>
            </a:xfrm>
            <a:custGeom>
              <a:rect b="b" l="l" r="r" t="t"/>
              <a:pathLst>
                <a:path extrusionOk="0" h="244" w="1460">
                  <a:moveTo>
                    <a:pt x="730" y="1"/>
                  </a:moveTo>
                  <a:cubicBezTo>
                    <a:pt x="335" y="1"/>
                    <a:pt x="1" y="61"/>
                    <a:pt x="1" y="122"/>
                  </a:cubicBezTo>
                  <a:cubicBezTo>
                    <a:pt x="1" y="183"/>
                    <a:pt x="305" y="244"/>
                    <a:pt x="730" y="244"/>
                  </a:cubicBezTo>
                  <a:cubicBezTo>
                    <a:pt x="1125" y="244"/>
                    <a:pt x="1460" y="183"/>
                    <a:pt x="1460" y="122"/>
                  </a:cubicBezTo>
                  <a:cubicBezTo>
                    <a:pt x="1460" y="61"/>
                    <a:pt x="1125" y="1"/>
                    <a:pt x="73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128"/>
            <p:cNvSpPr/>
            <p:nvPr/>
          </p:nvSpPr>
          <p:spPr>
            <a:xfrm>
              <a:off x="5602700" y="3631125"/>
              <a:ext cx="37250" cy="6100"/>
            </a:xfrm>
            <a:custGeom>
              <a:rect b="b" l="l" r="r" t="t"/>
              <a:pathLst>
                <a:path extrusionOk="0" h="244" w="1490">
                  <a:moveTo>
                    <a:pt x="760" y="1"/>
                  </a:moveTo>
                  <a:cubicBezTo>
                    <a:pt x="335" y="1"/>
                    <a:pt x="0" y="61"/>
                    <a:pt x="0" y="122"/>
                  </a:cubicBezTo>
                  <a:cubicBezTo>
                    <a:pt x="0" y="183"/>
                    <a:pt x="335" y="244"/>
                    <a:pt x="760" y="244"/>
                  </a:cubicBezTo>
                  <a:cubicBezTo>
                    <a:pt x="1155" y="244"/>
                    <a:pt x="1490" y="183"/>
                    <a:pt x="1490" y="122"/>
                  </a:cubicBezTo>
                  <a:cubicBezTo>
                    <a:pt x="1490" y="61"/>
                    <a:pt x="1155" y="1"/>
                    <a:pt x="76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128"/>
            <p:cNvSpPr/>
            <p:nvPr/>
          </p:nvSpPr>
          <p:spPr>
            <a:xfrm>
              <a:off x="5529750" y="3631125"/>
              <a:ext cx="36500" cy="6100"/>
            </a:xfrm>
            <a:custGeom>
              <a:rect b="b" l="l" r="r" t="t"/>
              <a:pathLst>
                <a:path extrusionOk="0" h="244" w="1460">
                  <a:moveTo>
                    <a:pt x="730" y="1"/>
                  </a:moveTo>
                  <a:cubicBezTo>
                    <a:pt x="335" y="1"/>
                    <a:pt x="0" y="61"/>
                    <a:pt x="0" y="122"/>
                  </a:cubicBezTo>
                  <a:cubicBezTo>
                    <a:pt x="0" y="183"/>
                    <a:pt x="335" y="244"/>
                    <a:pt x="730" y="244"/>
                  </a:cubicBezTo>
                  <a:cubicBezTo>
                    <a:pt x="1125" y="244"/>
                    <a:pt x="1459" y="183"/>
                    <a:pt x="1459" y="122"/>
                  </a:cubicBezTo>
                  <a:cubicBezTo>
                    <a:pt x="1459" y="61"/>
                    <a:pt x="1125" y="1"/>
                    <a:pt x="73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128"/>
            <p:cNvSpPr/>
            <p:nvPr/>
          </p:nvSpPr>
          <p:spPr>
            <a:xfrm>
              <a:off x="5456800" y="3631125"/>
              <a:ext cx="36500" cy="6100"/>
            </a:xfrm>
            <a:custGeom>
              <a:rect b="b" l="l" r="r" t="t"/>
              <a:pathLst>
                <a:path extrusionOk="0" h="244" w="1460">
                  <a:moveTo>
                    <a:pt x="730" y="1"/>
                  </a:moveTo>
                  <a:cubicBezTo>
                    <a:pt x="335" y="1"/>
                    <a:pt x="0" y="61"/>
                    <a:pt x="0" y="122"/>
                  </a:cubicBezTo>
                  <a:cubicBezTo>
                    <a:pt x="0" y="183"/>
                    <a:pt x="304" y="244"/>
                    <a:pt x="730" y="244"/>
                  </a:cubicBezTo>
                  <a:cubicBezTo>
                    <a:pt x="1125" y="244"/>
                    <a:pt x="1459" y="183"/>
                    <a:pt x="1459" y="122"/>
                  </a:cubicBezTo>
                  <a:cubicBezTo>
                    <a:pt x="1459" y="61"/>
                    <a:pt x="1125" y="1"/>
                    <a:pt x="73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128"/>
            <p:cNvSpPr/>
            <p:nvPr/>
          </p:nvSpPr>
          <p:spPr>
            <a:xfrm>
              <a:off x="5383100" y="3631125"/>
              <a:ext cx="36500" cy="6100"/>
            </a:xfrm>
            <a:custGeom>
              <a:rect b="b" l="l" r="r" t="t"/>
              <a:pathLst>
                <a:path extrusionOk="0" h="244" w="1460">
                  <a:moveTo>
                    <a:pt x="730" y="1"/>
                  </a:moveTo>
                  <a:cubicBezTo>
                    <a:pt x="334" y="1"/>
                    <a:pt x="0" y="61"/>
                    <a:pt x="0" y="122"/>
                  </a:cubicBezTo>
                  <a:cubicBezTo>
                    <a:pt x="0" y="183"/>
                    <a:pt x="334" y="244"/>
                    <a:pt x="730" y="244"/>
                  </a:cubicBezTo>
                  <a:cubicBezTo>
                    <a:pt x="1155" y="244"/>
                    <a:pt x="1459" y="183"/>
                    <a:pt x="1459" y="122"/>
                  </a:cubicBezTo>
                  <a:cubicBezTo>
                    <a:pt x="1459" y="61"/>
                    <a:pt x="1155" y="1"/>
                    <a:pt x="73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128"/>
            <p:cNvSpPr/>
            <p:nvPr/>
          </p:nvSpPr>
          <p:spPr>
            <a:xfrm>
              <a:off x="5310150" y="3631125"/>
              <a:ext cx="36500" cy="6100"/>
            </a:xfrm>
            <a:custGeom>
              <a:rect b="b" l="l" r="r" t="t"/>
              <a:pathLst>
                <a:path extrusionOk="0" h="244" w="1460">
                  <a:moveTo>
                    <a:pt x="730" y="1"/>
                  </a:moveTo>
                  <a:cubicBezTo>
                    <a:pt x="334" y="1"/>
                    <a:pt x="0" y="61"/>
                    <a:pt x="0" y="122"/>
                  </a:cubicBezTo>
                  <a:cubicBezTo>
                    <a:pt x="0" y="183"/>
                    <a:pt x="334" y="244"/>
                    <a:pt x="730" y="244"/>
                  </a:cubicBezTo>
                  <a:cubicBezTo>
                    <a:pt x="1125" y="244"/>
                    <a:pt x="1459" y="183"/>
                    <a:pt x="1459" y="122"/>
                  </a:cubicBezTo>
                  <a:cubicBezTo>
                    <a:pt x="1459" y="61"/>
                    <a:pt x="1125" y="1"/>
                    <a:pt x="73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128"/>
            <p:cNvSpPr/>
            <p:nvPr/>
          </p:nvSpPr>
          <p:spPr>
            <a:xfrm>
              <a:off x="5237200" y="3631125"/>
              <a:ext cx="36500" cy="6100"/>
            </a:xfrm>
            <a:custGeom>
              <a:rect b="b" l="l" r="r" t="t"/>
              <a:pathLst>
                <a:path extrusionOk="0" h="244" w="1460">
                  <a:moveTo>
                    <a:pt x="730" y="1"/>
                  </a:moveTo>
                  <a:cubicBezTo>
                    <a:pt x="304" y="1"/>
                    <a:pt x="0" y="61"/>
                    <a:pt x="0" y="122"/>
                  </a:cubicBezTo>
                  <a:cubicBezTo>
                    <a:pt x="0" y="183"/>
                    <a:pt x="304" y="244"/>
                    <a:pt x="730" y="244"/>
                  </a:cubicBezTo>
                  <a:cubicBezTo>
                    <a:pt x="1125" y="244"/>
                    <a:pt x="1459" y="183"/>
                    <a:pt x="1459" y="122"/>
                  </a:cubicBezTo>
                  <a:cubicBezTo>
                    <a:pt x="1459" y="61"/>
                    <a:pt x="1125" y="1"/>
                    <a:pt x="73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128"/>
            <p:cNvSpPr/>
            <p:nvPr/>
          </p:nvSpPr>
          <p:spPr>
            <a:xfrm>
              <a:off x="5163475" y="3631125"/>
              <a:ext cx="36500" cy="6100"/>
            </a:xfrm>
            <a:custGeom>
              <a:rect b="b" l="l" r="r" t="t"/>
              <a:pathLst>
                <a:path extrusionOk="0" h="244" w="1460">
                  <a:moveTo>
                    <a:pt x="730" y="1"/>
                  </a:moveTo>
                  <a:cubicBezTo>
                    <a:pt x="335" y="1"/>
                    <a:pt x="1" y="61"/>
                    <a:pt x="1" y="122"/>
                  </a:cubicBezTo>
                  <a:cubicBezTo>
                    <a:pt x="1" y="183"/>
                    <a:pt x="335" y="244"/>
                    <a:pt x="730" y="244"/>
                  </a:cubicBezTo>
                  <a:cubicBezTo>
                    <a:pt x="1156" y="244"/>
                    <a:pt x="1460" y="183"/>
                    <a:pt x="1460" y="122"/>
                  </a:cubicBezTo>
                  <a:cubicBezTo>
                    <a:pt x="1460" y="61"/>
                    <a:pt x="1156" y="1"/>
                    <a:pt x="73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128"/>
            <p:cNvSpPr/>
            <p:nvPr/>
          </p:nvSpPr>
          <p:spPr>
            <a:xfrm>
              <a:off x="5090525" y="3631125"/>
              <a:ext cx="36500" cy="6100"/>
            </a:xfrm>
            <a:custGeom>
              <a:rect b="b" l="l" r="r" t="t"/>
              <a:pathLst>
                <a:path extrusionOk="0" h="244" w="1460">
                  <a:moveTo>
                    <a:pt x="730" y="1"/>
                  </a:moveTo>
                  <a:cubicBezTo>
                    <a:pt x="335" y="1"/>
                    <a:pt x="1" y="61"/>
                    <a:pt x="1" y="122"/>
                  </a:cubicBezTo>
                  <a:cubicBezTo>
                    <a:pt x="1" y="183"/>
                    <a:pt x="335" y="244"/>
                    <a:pt x="730" y="244"/>
                  </a:cubicBezTo>
                  <a:cubicBezTo>
                    <a:pt x="1125" y="244"/>
                    <a:pt x="1460" y="183"/>
                    <a:pt x="1460" y="122"/>
                  </a:cubicBezTo>
                  <a:cubicBezTo>
                    <a:pt x="1460" y="61"/>
                    <a:pt x="1125" y="1"/>
                    <a:pt x="73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128"/>
            <p:cNvSpPr/>
            <p:nvPr/>
          </p:nvSpPr>
          <p:spPr>
            <a:xfrm>
              <a:off x="5017575" y="3631125"/>
              <a:ext cx="36500" cy="6100"/>
            </a:xfrm>
            <a:custGeom>
              <a:rect b="b" l="l" r="r" t="t"/>
              <a:pathLst>
                <a:path extrusionOk="0" h="244" w="1460">
                  <a:moveTo>
                    <a:pt x="730" y="1"/>
                  </a:moveTo>
                  <a:cubicBezTo>
                    <a:pt x="305" y="1"/>
                    <a:pt x="1" y="61"/>
                    <a:pt x="1" y="122"/>
                  </a:cubicBezTo>
                  <a:cubicBezTo>
                    <a:pt x="1" y="183"/>
                    <a:pt x="305" y="244"/>
                    <a:pt x="730" y="244"/>
                  </a:cubicBezTo>
                  <a:cubicBezTo>
                    <a:pt x="1125" y="244"/>
                    <a:pt x="1460" y="183"/>
                    <a:pt x="1460" y="122"/>
                  </a:cubicBezTo>
                  <a:cubicBezTo>
                    <a:pt x="1460" y="61"/>
                    <a:pt x="1125" y="1"/>
                    <a:pt x="73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128"/>
            <p:cNvSpPr/>
            <p:nvPr/>
          </p:nvSpPr>
          <p:spPr>
            <a:xfrm>
              <a:off x="4943875" y="3631125"/>
              <a:ext cx="36500" cy="6100"/>
            </a:xfrm>
            <a:custGeom>
              <a:rect b="b" l="l" r="r" t="t"/>
              <a:pathLst>
                <a:path extrusionOk="0" h="244" w="1460">
                  <a:moveTo>
                    <a:pt x="730" y="1"/>
                  </a:moveTo>
                  <a:cubicBezTo>
                    <a:pt x="335" y="1"/>
                    <a:pt x="0" y="61"/>
                    <a:pt x="0" y="122"/>
                  </a:cubicBezTo>
                  <a:cubicBezTo>
                    <a:pt x="0" y="183"/>
                    <a:pt x="335" y="244"/>
                    <a:pt x="730" y="244"/>
                  </a:cubicBezTo>
                  <a:cubicBezTo>
                    <a:pt x="1155" y="244"/>
                    <a:pt x="1459" y="183"/>
                    <a:pt x="1459" y="122"/>
                  </a:cubicBezTo>
                  <a:cubicBezTo>
                    <a:pt x="1459" y="61"/>
                    <a:pt x="1155" y="1"/>
                    <a:pt x="73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128"/>
            <p:cNvSpPr/>
            <p:nvPr/>
          </p:nvSpPr>
          <p:spPr>
            <a:xfrm>
              <a:off x="4889150" y="3612900"/>
              <a:ext cx="18275" cy="24325"/>
            </a:xfrm>
            <a:custGeom>
              <a:rect b="b" l="l" r="r" t="t"/>
              <a:pathLst>
                <a:path extrusionOk="0" h="973" w="731">
                  <a:moveTo>
                    <a:pt x="122" y="0"/>
                  </a:moveTo>
                  <a:cubicBezTo>
                    <a:pt x="31" y="0"/>
                    <a:pt x="1" y="335"/>
                    <a:pt x="1" y="730"/>
                  </a:cubicBezTo>
                  <a:lnTo>
                    <a:pt x="1" y="973"/>
                  </a:lnTo>
                  <a:lnTo>
                    <a:pt x="122" y="973"/>
                  </a:lnTo>
                  <a:cubicBezTo>
                    <a:pt x="457" y="973"/>
                    <a:pt x="730" y="912"/>
                    <a:pt x="730" y="851"/>
                  </a:cubicBezTo>
                  <a:cubicBezTo>
                    <a:pt x="730" y="798"/>
                    <a:pt x="521" y="745"/>
                    <a:pt x="244" y="732"/>
                  </a:cubicBezTo>
                  <a:lnTo>
                    <a:pt x="244" y="732"/>
                  </a:lnTo>
                  <a:cubicBezTo>
                    <a:pt x="244" y="731"/>
                    <a:pt x="244" y="731"/>
                    <a:pt x="244" y="730"/>
                  </a:cubicBezTo>
                  <a:cubicBezTo>
                    <a:pt x="244" y="335"/>
                    <a:pt x="183" y="0"/>
                    <a:pt x="12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128"/>
            <p:cNvSpPr/>
            <p:nvPr/>
          </p:nvSpPr>
          <p:spPr>
            <a:xfrm>
              <a:off x="4889150" y="3539950"/>
              <a:ext cx="6125" cy="36500"/>
            </a:xfrm>
            <a:custGeom>
              <a:rect b="b" l="l" r="r" t="t"/>
              <a:pathLst>
                <a:path extrusionOk="0" h="1460" w="245">
                  <a:moveTo>
                    <a:pt x="122" y="0"/>
                  </a:moveTo>
                  <a:cubicBezTo>
                    <a:pt x="31" y="0"/>
                    <a:pt x="1" y="335"/>
                    <a:pt x="1" y="730"/>
                  </a:cubicBezTo>
                  <a:cubicBezTo>
                    <a:pt x="1" y="1125"/>
                    <a:pt x="31" y="1459"/>
                    <a:pt x="122" y="1459"/>
                  </a:cubicBezTo>
                  <a:cubicBezTo>
                    <a:pt x="183" y="1459"/>
                    <a:pt x="244" y="1125"/>
                    <a:pt x="244" y="730"/>
                  </a:cubicBezTo>
                  <a:cubicBezTo>
                    <a:pt x="244" y="335"/>
                    <a:pt x="183" y="0"/>
                    <a:pt x="12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128"/>
            <p:cNvSpPr/>
            <p:nvPr/>
          </p:nvSpPr>
          <p:spPr>
            <a:xfrm>
              <a:off x="4889150" y="3467000"/>
              <a:ext cx="6125" cy="36500"/>
            </a:xfrm>
            <a:custGeom>
              <a:rect b="b" l="l" r="r" t="t"/>
              <a:pathLst>
                <a:path extrusionOk="0" h="1460" w="245">
                  <a:moveTo>
                    <a:pt x="122" y="0"/>
                  </a:moveTo>
                  <a:cubicBezTo>
                    <a:pt x="31" y="0"/>
                    <a:pt x="1" y="304"/>
                    <a:pt x="1" y="730"/>
                  </a:cubicBezTo>
                  <a:cubicBezTo>
                    <a:pt x="1" y="1125"/>
                    <a:pt x="31" y="1459"/>
                    <a:pt x="122" y="1459"/>
                  </a:cubicBezTo>
                  <a:cubicBezTo>
                    <a:pt x="183" y="1459"/>
                    <a:pt x="244" y="1125"/>
                    <a:pt x="244" y="730"/>
                  </a:cubicBezTo>
                  <a:cubicBezTo>
                    <a:pt x="244" y="304"/>
                    <a:pt x="183" y="0"/>
                    <a:pt x="12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128"/>
            <p:cNvSpPr/>
            <p:nvPr/>
          </p:nvSpPr>
          <p:spPr>
            <a:xfrm>
              <a:off x="4889150" y="3393275"/>
              <a:ext cx="6125" cy="36500"/>
            </a:xfrm>
            <a:custGeom>
              <a:rect b="b" l="l" r="r" t="t"/>
              <a:pathLst>
                <a:path extrusionOk="0" h="1460" w="245">
                  <a:moveTo>
                    <a:pt x="122" y="1"/>
                  </a:moveTo>
                  <a:cubicBezTo>
                    <a:pt x="31" y="1"/>
                    <a:pt x="1" y="335"/>
                    <a:pt x="1" y="730"/>
                  </a:cubicBezTo>
                  <a:cubicBezTo>
                    <a:pt x="1" y="1156"/>
                    <a:pt x="31" y="1460"/>
                    <a:pt x="122" y="1460"/>
                  </a:cubicBezTo>
                  <a:cubicBezTo>
                    <a:pt x="183" y="1460"/>
                    <a:pt x="244" y="1156"/>
                    <a:pt x="244" y="730"/>
                  </a:cubicBezTo>
                  <a:cubicBezTo>
                    <a:pt x="244" y="335"/>
                    <a:pt x="183" y="1"/>
                    <a:pt x="1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128"/>
            <p:cNvSpPr/>
            <p:nvPr/>
          </p:nvSpPr>
          <p:spPr>
            <a:xfrm>
              <a:off x="4889150" y="3320325"/>
              <a:ext cx="6125" cy="36500"/>
            </a:xfrm>
            <a:custGeom>
              <a:rect b="b" l="l" r="r" t="t"/>
              <a:pathLst>
                <a:path extrusionOk="0" h="1460" w="245">
                  <a:moveTo>
                    <a:pt x="122" y="1"/>
                  </a:moveTo>
                  <a:cubicBezTo>
                    <a:pt x="31" y="1"/>
                    <a:pt x="1" y="335"/>
                    <a:pt x="1" y="730"/>
                  </a:cubicBezTo>
                  <a:cubicBezTo>
                    <a:pt x="1" y="1126"/>
                    <a:pt x="31" y="1460"/>
                    <a:pt x="122" y="1460"/>
                  </a:cubicBezTo>
                  <a:cubicBezTo>
                    <a:pt x="183" y="1460"/>
                    <a:pt x="244" y="1126"/>
                    <a:pt x="244" y="730"/>
                  </a:cubicBezTo>
                  <a:cubicBezTo>
                    <a:pt x="244" y="335"/>
                    <a:pt x="183" y="1"/>
                    <a:pt x="1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128"/>
            <p:cNvSpPr/>
            <p:nvPr/>
          </p:nvSpPr>
          <p:spPr>
            <a:xfrm>
              <a:off x="4889150" y="3246625"/>
              <a:ext cx="6125" cy="37250"/>
            </a:xfrm>
            <a:custGeom>
              <a:rect b="b" l="l" r="r" t="t"/>
              <a:pathLst>
                <a:path extrusionOk="0" h="1490" w="245">
                  <a:moveTo>
                    <a:pt x="122" y="1"/>
                  </a:moveTo>
                  <a:cubicBezTo>
                    <a:pt x="31" y="1"/>
                    <a:pt x="1" y="335"/>
                    <a:pt x="1" y="760"/>
                  </a:cubicBezTo>
                  <a:cubicBezTo>
                    <a:pt x="1" y="1156"/>
                    <a:pt x="31" y="1490"/>
                    <a:pt x="122" y="1490"/>
                  </a:cubicBezTo>
                  <a:cubicBezTo>
                    <a:pt x="183" y="1490"/>
                    <a:pt x="244" y="1156"/>
                    <a:pt x="244" y="760"/>
                  </a:cubicBezTo>
                  <a:cubicBezTo>
                    <a:pt x="244" y="335"/>
                    <a:pt x="183" y="1"/>
                    <a:pt x="1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128"/>
            <p:cNvSpPr/>
            <p:nvPr/>
          </p:nvSpPr>
          <p:spPr>
            <a:xfrm>
              <a:off x="4889150" y="3173675"/>
              <a:ext cx="6125" cy="36500"/>
            </a:xfrm>
            <a:custGeom>
              <a:rect b="b" l="l" r="r" t="t"/>
              <a:pathLst>
                <a:path extrusionOk="0" h="1460" w="245">
                  <a:moveTo>
                    <a:pt x="122" y="1"/>
                  </a:moveTo>
                  <a:cubicBezTo>
                    <a:pt x="31" y="1"/>
                    <a:pt x="1" y="335"/>
                    <a:pt x="1" y="730"/>
                  </a:cubicBezTo>
                  <a:cubicBezTo>
                    <a:pt x="1" y="1156"/>
                    <a:pt x="31" y="1460"/>
                    <a:pt x="122" y="1460"/>
                  </a:cubicBezTo>
                  <a:cubicBezTo>
                    <a:pt x="183" y="1460"/>
                    <a:pt x="244" y="1125"/>
                    <a:pt x="244" y="730"/>
                  </a:cubicBezTo>
                  <a:cubicBezTo>
                    <a:pt x="244" y="335"/>
                    <a:pt x="183" y="1"/>
                    <a:pt x="1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128"/>
            <p:cNvSpPr/>
            <p:nvPr/>
          </p:nvSpPr>
          <p:spPr>
            <a:xfrm>
              <a:off x="4889150" y="3100725"/>
              <a:ext cx="6125" cy="36500"/>
            </a:xfrm>
            <a:custGeom>
              <a:rect b="b" l="l" r="r" t="t"/>
              <a:pathLst>
                <a:path extrusionOk="0" h="1460" w="245">
                  <a:moveTo>
                    <a:pt x="122" y="1"/>
                  </a:moveTo>
                  <a:cubicBezTo>
                    <a:pt x="31" y="1"/>
                    <a:pt x="1" y="335"/>
                    <a:pt x="1" y="730"/>
                  </a:cubicBezTo>
                  <a:cubicBezTo>
                    <a:pt x="1" y="1125"/>
                    <a:pt x="31" y="1460"/>
                    <a:pt x="122" y="1460"/>
                  </a:cubicBezTo>
                  <a:cubicBezTo>
                    <a:pt x="183" y="1460"/>
                    <a:pt x="244" y="1125"/>
                    <a:pt x="244" y="730"/>
                  </a:cubicBezTo>
                  <a:cubicBezTo>
                    <a:pt x="244" y="335"/>
                    <a:pt x="183" y="1"/>
                    <a:pt x="1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128"/>
            <p:cNvSpPr/>
            <p:nvPr/>
          </p:nvSpPr>
          <p:spPr>
            <a:xfrm>
              <a:off x="4889150" y="3027025"/>
              <a:ext cx="6125" cy="37250"/>
            </a:xfrm>
            <a:custGeom>
              <a:rect b="b" l="l" r="r" t="t"/>
              <a:pathLst>
                <a:path extrusionOk="0" h="1490" w="245">
                  <a:moveTo>
                    <a:pt x="122" y="0"/>
                  </a:moveTo>
                  <a:cubicBezTo>
                    <a:pt x="31" y="0"/>
                    <a:pt x="1" y="335"/>
                    <a:pt x="1" y="760"/>
                  </a:cubicBezTo>
                  <a:cubicBezTo>
                    <a:pt x="1" y="1155"/>
                    <a:pt x="31" y="1490"/>
                    <a:pt x="122" y="1490"/>
                  </a:cubicBezTo>
                  <a:cubicBezTo>
                    <a:pt x="183" y="1490"/>
                    <a:pt x="244" y="1155"/>
                    <a:pt x="244" y="760"/>
                  </a:cubicBezTo>
                  <a:cubicBezTo>
                    <a:pt x="244" y="335"/>
                    <a:pt x="183" y="0"/>
                    <a:pt x="12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128"/>
            <p:cNvSpPr/>
            <p:nvPr/>
          </p:nvSpPr>
          <p:spPr>
            <a:xfrm>
              <a:off x="4889150" y="2954075"/>
              <a:ext cx="6125" cy="36500"/>
            </a:xfrm>
            <a:custGeom>
              <a:rect b="b" l="l" r="r" t="t"/>
              <a:pathLst>
                <a:path extrusionOk="0" h="1460" w="245">
                  <a:moveTo>
                    <a:pt x="122" y="0"/>
                  </a:moveTo>
                  <a:cubicBezTo>
                    <a:pt x="31" y="0"/>
                    <a:pt x="1" y="335"/>
                    <a:pt x="1" y="730"/>
                  </a:cubicBezTo>
                  <a:cubicBezTo>
                    <a:pt x="1" y="1155"/>
                    <a:pt x="31" y="1459"/>
                    <a:pt x="122" y="1459"/>
                  </a:cubicBezTo>
                  <a:cubicBezTo>
                    <a:pt x="183" y="1459"/>
                    <a:pt x="244" y="1125"/>
                    <a:pt x="244" y="730"/>
                  </a:cubicBezTo>
                  <a:cubicBezTo>
                    <a:pt x="244" y="335"/>
                    <a:pt x="183" y="0"/>
                    <a:pt x="12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128"/>
            <p:cNvSpPr/>
            <p:nvPr/>
          </p:nvSpPr>
          <p:spPr>
            <a:xfrm>
              <a:off x="4889150" y="2881125"/>
              <a:ext cx="6125" cy="36500"/>
            </a:xfrm>
            <a:custGeom>
              <a:rect b="b" l="l" r="r" t="t"/>
              <a:pathLst>
                <a:path extrusionOk="0" h="1460" w="245">
                  <a:moveTo>
                    <a:pt x="122" y="0"/>
                  </a:moveTo>
                  <a:cubicBezTo>
                    <a:pt x="31" y="0"/>
                    <a:pt x="1" y="304"/>
                    <a:pt x="1" y="730"/>
                  </a:cubicBezTo>
                  <a:cubicBezTo>
                    <a:pt x="1" y="1125"/>
                    <a:pt x="31" y="1459"/>
                    <a:pt x="122" y="1459"/>
                  </a:cubicBezTo>
                  <a:cubicBezTo>
                    <a:pt x="183" y="1459"/>
                    <a:pt x="244" y="1125"/>
                    <a:pt x="244" y="730"/>
                  </a:cubicBezTo>
                  <a:cubicBezTo>
                    <a:pt x="244" y="335"/>
                    <a:pt x="183" y="0"/>
                    <a:pt x="12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128"/>
            <p:cNvSpPr/>
            <p:nvPr/>
          </p:nvSpPr>
          <p:spPr>
            <a:xfrm>
              <a:off x="4889150" y="2807400"/>
              <a:ext cx="6125" cy="36500"/>
            </a:xfrm>
            <a:custGeom>
              <a:rect b="b" l="l" r="r" t="t"/>
              <a:pathLst>
                <a:path extrusionOk="0" h="1460" w="245">
                  <a:moveTo>
                    <a:pt x="122" y="1"/>
                  </a:moveTo>
                  <a:cubicBezTo>
                    <a:pt x="31" y="1"/>
                    <a:pt x="1" y="335"/>
                    <a:pt x="1" y="761"/>
                  </a:cubicBezTo>
                  <a:cubicBezTo>
                    <a:pt x="1" y="1156"/>
                    <a:pt x="31" y="1460"/>
                    <a:pt x="122" y="1460"/>
                  </a:cubicBezTo>
                  <a:cubicBezTo>
                    <a:pt x="183" y="1460"/>
                    <a:pt x="244" y="1156"/>
                    <a:pt x="244" y="761"/>
                  </a:cubicBezTo>
                  <a:cubicBezTo>
                    <a:pt x="244" y="335"/>
                    <a:pt x="183" y="1"/>
                    <a:pt x="1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128"/>
            <p:cNvSpPr/>
            <p:nvPr/>
          </p:nvSpPr>
          <p:spPr>
            <a:xfrm>
              <a:off x="4888400" y="2737500"/>
              <a:ext cx="9150" cy="33450"/>
            </a:xfrm>
            <a:custGeom>
              <a:rect b="b" l="l" r="r" t="t"/>
              <a:pathLst>
                <a:path extrusionOk="0" h="1338" w="366">
                  <a:moveTo>
                    <a:pt x="61" y="1"/>
                  </a:moveTo>
                  <a:lnTo>
                    <a:pt x="61" y="92"/>
                  </a:lnTo>
                  <a:cubicBezTo>
                    <a:pt x="31" y="274"/>
                    <a:pt x="0" y="426"/>
                    <a:pt x="0" y="608"/>
                  </a:cubicBezTo>
                  <a:cubicBezTo>
                    <a:pt x="0" y="1004"/>
                    <a:pt x="61" y="1338"/>
                    <a:pt x="152" y="1338"/>
                  </a:cubicBezTo>
                  <a:cubicBezTo>
                    <a:pt x="213" y="1338"/>
                    <a:pt x="274" y="1004"/>
                    <a:pt x="274" y="608"/>
                  </a:cubicBezTo>
                  <a:cubicBezTo>
                    <a:pt x="274" y="452"/>
                    <a:pt x="274" y="318"/>
                    <a:pt x="255" y="168"/>
                  </a:cubicBezTo>
                  <a:lnTo>
                    <a:pt x="255" y="168"/>
                  </a:lnTo>
                  <a:cubicBezTo>
                    <a:pt x="322" y="148"/>
                    <a:pt x="365" y="113"/>
                    <a:pt x="365" y="92"/>
                  </a:cubicBezTo>
                  <a:cubicBezTo>
                    <a:pt x="365" y="61"/>
                    <a:pt x="274" y="31"/>
                    <a:pt x="1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128"/>
            <p:cNvSpPr/>
            <p:nvPr/>
          </p:nvSpPr>
          <p:spPr>
            <a:xfrm>
              <a:off x="4934000" y="2736750"/>
              <a:ext cx="36500" cy="6100"/>
            </a:xfrm>
            <a:custGeom>
              <a:rect b="b" l="l" r="r" t="t"/>
              <a:pathLst>
                <a:path extrusionOk="0" h="244" w="1460">
                  <a:moveTo>
                    <a:pt x="730" y="0"/>
                  </a:moveTo>
                  <a:cubicBezTo>
                    <a:pt x="335" y="0"/>
                    <a:pt x="0" y="61"/>
                    <a:pt x="0" y="122"/>
                  </a:cubicBezTo>
                  <a:cubicBezTo>
                    <a:pt x="0" y="213"/>
                    <a:pt x="335" y="243"/>
                    <a:pt x="730" y="243"/>
                  </a:cubicBezTo>
                  <a:cubicBezTo>
                    <a:pt x="1125" y="243"/>
                    <a:pt x="1459" y="213"/>
                    <a:pt x="1459" y="122"/>
                  </a:cubicBezTo>
                  <a:cubicBezTo>
                    <a:pt x="1459" y="61"/>
                    <a:pt x="1125" y="0"/>
                    <a:pt x="73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128"/>
            <p:cNvSpPr/>
            <p:nvPr/>
          </p:nvSpPr>
          <p:spPr>
            <a:xfrm>
              <a:off x="5006950" y="2736750"/>
              <a:ext cx="37250" cy="6100"/>
            </a:xfrm>
            <a:custGeom>
              <a:rect b="b" l="l" r="r" t="t"/>
              <a:pathLst>
                <a:path extrusionOk="0" h="244" w="1490">
                  <a:moveTo>
                    <a:pt x="760" y="0"/>
                  </a:moveTo>
                  <a:cubicBezTo>
                    <a:pt x="335" y="0"/>
                    <a:pt x="0" y="61"/>
                    <a:pt x="0" y="122"/>
                  </a:cubicBezTo>
                  <a:cubicBezTo>
                    <a:pt x="0" y="213"/>
                    <a:pt x="335" y="243"/>
                    <a:pt x="760" y="243"/>
                  </a:cubicBezTo>
                  <a:cubicBezTo>
                    <a:pt x="1155" y="243"/>
                    <a:pt x="1490" y="213"/>
                    <a:pt x="1490" y="122"/>
                  </a:cubicBezTo>
                  <a:cubicBezTo>
                    <a:pt x="1490" y="61"/>
                    <a:pt x="1155" y="0"/>
                    <a:pt x="7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128"/>
            <p:cNvSpPr/>
            <p:nvPr/>
          </p:nvSpPr>
          <p:spPr>
            <a:xfrm>
              <a:off x="5080650" y="2736750"/>
              <a:ext cx="36500" cy="6100"/>
            </a:xfrm>
            <a:custGeom>
              <a:rect b="b" l="l" r="r" t="t"/>
              <a:pathLst>
                <a:path extrusionOk="0" h="244" w="1460">
                  <a:moveTo>
                    <a:pt x="730" y="0"/>
                  </a:moveTo>
                  <a:cubicBezTo>
                    <a:pt x="335" y="0"/>
                    <a:pt x="1" y="61"/>
                    <a:pt x="1" y="122"/>
                  </a:cubicBezTo>
                  <a:cubicBezTo>
                    <a:pt x="1" y="213"/>
                    <a:pt x="305" y="243"/>
                    <a:pt x="730" y="243"/>
                  </a:cubicBezTo>
                  <a:cubicBezTo>
                    <a:pt x="1125" y="243"/>
                    <a:pt x="1460" y="213"/>
                    <a:pt x="1460" y="122"/>
                  </a:cubicBezTo>
                  <a:cubicBezTo>
                    <a:pt x="1460" y="61"/>
                    <a:pt x="1125" y="0"/>
                    <a:pt x="73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128"/>
            <p:cNvSpPr/>
            <p:nvPr/>
          </p:nvSpPr>
          <p:spPr>
            <a:xfrm>
              <a:off x="5153600" y="2736750"/>
              <a:ext cx="36500" cy="6100"/>
            </a:xfrm>
            <a:custGeom>
              <a:rect b="b" l="l" r="r" t="t"/>
              <a:pathLst>
                <a:path extrusionOk="0" h="244" w="1460">
                  <a:moveTo>
                    <a:pt x="730" y="0"/>
                  </a:moveTo>
                  <a:cubicBezTo>
                    <a:pt x="335" y="0"/>
                    <a:pt x="1" y="61"/>
                    <a:pt x="1" y="122"/>
                  </a:cubicBezTo>
                  <a:cubicBezTo>
                    <a:pt x="1" y="213"/>
                    <a:pt x="335" y="243"/>
                    <a:pt x="730" y="243"/>
                  </a:cubicBezTo>
                  <a:cubicBezTo>
                    <a:pt x="1125" y="243"/>
                    <a:pt x="1460" y="213"/>
                    <a:pt x="1460" y="122"/>
                  </a:cubicBezTo>
                  <a:cubicBezTo>
                    <a:pt x="1460" y="61"/>
                    <a:pt x="1125" y="0"/>
                    <a:pt x="73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128"/>
            <p:cNvSpPr/>
            <p:nvPr/>
          </p:nvSpPr>
          <p:spPr>
            <a:xfrm>
              <a:off x="5226550" y="2736750"/>
              <a:ext cx="37250" cy="6100"/>
            </a:xfrm>
            <a:custGeom>
              <a:rect b="b" l="l" r="r" t="t"/>
              <a:pathLst>
                <a:path extrusionOk="0" h="244" w="1490">
                  <a:moveTo>
                    <a:pt x="760" y="0"/>
                  </a:moveTo>
                  <a:cubicBezTo>
                    <a:pt x="335" y="0"/>
                    <a:pt x="1" y="61"/>
                    <a:pt x="1" y="122"/>
                  </a:cubicBezTo>
                  <a:cubicBezTo>
                    <a:pt x="1" y="213"/>
                    <a:pt x="335" y="243"/>
                    <a:pt x="760" y="243"/>
                  </a:cubicBezTo>
                  <a:cubicBezTo>
                    <a:pt x="1156" y="243"/>
                    <a:pt x="1490" y="213"/>
                    <a:pt x="1490" y="122"/>
                  </a:cubicBezTo>
                  <a:cubicBezTo>
                    <a:pt x="1490" y="61"/>
                    <a:pt x="1156" y="0"/>
                    <a:pt x="7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128"/>
            <p:cNvSpPr/>
            <p:nvPr/>
          </p:nvSpPr>
          <p:spPr>
            <a:xfrm>
              <a:off x="5300250" y="2736750"/>
              <a:ext cx="36500" cy="6100"/>
            </a:xfrm>
            <a:custGeom>
              <a:rect b="b" l="l" r="r" t="t"/>
              <a:pathLst>
                <a:path extrusionOk="0" h="244" w="1460">
                  <a:moveTo>
                    <a:pt x="730" y="0"/>
                  </a:moveTo>
                  <a:cubicBezTo>
                    <a:pt x="335" y="0"/>
                    <a:pt x="1" y="61"/>
                    <a:pt x="1" y="122"/>
                  </a:cubicBezTo>
                  <a:cubicBezTo>
                    <a:pt x="1" y="213"/>
                    <a:pt x="335" y="243"/>
                    <a:pt x="730" y="243"/>
                  </a:cubicBezTo>
                  <a:cubicBezTo>
                    <a:pt x="1126" y="243"/>
                    <a:pt x="1460" y="213"/>
                    <a:pt x="1460" y="122"/>
                  </a:cubicBezTo>
                  <a:cubicBezTo>
                    <a:pt x="1460" y="61"/>
                    <a:pt x="1126" y="0"/>
                    <a:pt x="73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128"/>
            <p:cNvSpPr/>
            <p:nvPr/>
          </p:nvSpPr>
          <p:spPr>
            <a:xfrm>
              <a:off x="5373200" y="2736750"/>
              <a:ext cx="36500" cy="6100"/>
            </a:xfrm>
            <a:custGeom>
              <a:rect b="b" l="l" r="r" t="t"/>
              <a:pathLst>
                <a:path extrusionOk="0" h="244" w="1460">
                  <a:moveTo>
                    <a:pt x="730" y="0"/>
                  </a:moveTo>
                  <a:cubicBezTo>
                    <a:pt x="335" y="0"/>
                    <a:pt x="1" y="61"/>
                    <a:pt x="1" y="122"/>
                  </a:cubicBezTo>
                  <a:cubicBezTo>
                    <a:pt x="1" y="213"/>
                    <a:pt x="335" y="243"/>
                    <a:pt x="730" y="243"/>
                  </a:cubicBezTo>
                  <a:cubicBezTo>
                    <a:pt x="1156" y="243"/>
                    <a:pt x="1460" y="213"/>
                    <a:pt x="1460" y="122"/>
                  </a:cubicBezTo>
                  <a:cubicBezTo>
                    <a:pt x="1460" y="61"/>
                    <a:pt x="1126" y="0"/>
                    <a:pt x="73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128"/>
            <p:cNvSpPr/>
            <p:nvPr/>
          </p:nvSpPr>
          <p:spPr>
            <a:xfrm>
              <a:off x="5446925" y="2736750"/>
              <a:ext cx="36500" cy="6100"/>
            </a:xfrm>
            <a:custGeom>
              <a:rect b="b" l="l" r="r" t="t"/>
              <a:pathLst>
                <a:path extrusionOk="0" h="244" w="1460">
                  <a:moveTo>
                    <a:pt x="730" y="0"/>
                  </a:moveTo>
                  <a:cubicBezTo>
                    <a:pt x="335" y="0"/>
                    <a:pt x="0" y="61"/>
                    <a:pt x="0" y="122"/>
                  </a:cubicBezTo>
                  <a:cubicBezTo>
                    <a:pt x="0" y="213"/>
                    <a:pt x="335" y="243"/>
                    <a:pt x="730" y="243"/>
                  </a:cubicBezTo>
                  <a:cubicBezTo>
                    <a:pt x="1125" y="243"/>
                    <a:pt x="1459" y="213"/>
                    <a:pt x="1459" y="122"/>
                  </a:cubicBezTo>
                  <a:cubicBezTo>
                    <a:pt x="1459" y="61"/>
                    <a:pt x="1125" y="0"/>
                    <a:pt x="73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128"/>
            <p:cNvSpPr/>
            <p:nvPr/>
          </p:nvSpPr>
          <p:spPr>
            <a:xfrm>
              <a:off x="5519875" y="2736750"/>
              <a:ext cx="36500" cy="6100"/>
            </a:xfrm>
            <a:custGeom>
              <a:rect b="b" l="l" r="r" t="t"/>
              <a:pathLst>
                <a:path extrusionOk="0" h="244" w="1460">
                  <a:moveTo>
                    <a:pt x="730" y="0"/>
                  </a:moveTo>
                  <a:cubicBezTo>
                    <a:pt x="335" y="0"/>
                    <a:pt x="0" y="61"/>
                    <a:pt x="0" y="122"/>
                  </a:cubicBezTo>
                  <a:cubicBezTo>
                    <a:pt x="0" y="213"/>
                    <a:pt x="335" y="243"/>
                    <a:pt x="730" y="243"/>
                  </a:cubicBezTo>
                  <a:cubicBezTo>
                    <a:pt x="1125" y="243"/>
                    <a:pt x="1459" y="213"/>
                    <a:pt x="1459" y="122"/>
                  </a:cubicBezTo>
                  <a:cubicBezTo>
                    <a:pt x="1459" y="61"/>
                    <a:pt x="1125" y="0"/>
                    <a:pt x="73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128"/>
            <p:cNvSpPr/>
            <p:nvPr/>
          </p:nvSpPr>
          <p:spPr>
            <a:xfrm>
              <a:off x="5592825" y="2736750"/>
              <a:ext cx="36500" cy="6100"/>
            </a:xfrm>
            <a:custGeom>
              <a:rect b="b" l="l" r="r" t="t"/>
              <a:pathLst>
                <a:path extrusionOk="0" h="244" w="1460">
                  <a:moveTo>
                    <a:pt x="730" y="0"/>
                  </a:moveTo>
                  <a:cubicBezTo>
                    <a:pt x="335" y="0"/>
                    <a:pt x="0" y="61"/>
                    <a:pt x="0" y="122"/>
                  </a:cubicBezTo>
                  <a:cubicBezTo>
                    <a:pt x="0" y="213"/>
                    <a:pt x="335" y="243"/>
                    <a:pt x="730" y="243"/>
                  </a:cubicBezTo>
                  <a:cubicBezTo>
                    <a:pt x="1155" y="243"/>
                    <a:pt x="1459" y="213"/>
                    <a:pt x="1459" y="122"/>
                  </a:cubicBezTo>
                  <a:cubicBezTo>
                    <a:pt x="1459" y="61"/>
                    <a:pt x="1155" y="0"/>
                    <a:pt x="73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128"/>
            <p:cNvSpPr/>
            <p:nvPr/>
          </p:nvSpPr>
          <p:spPr>
            <a:xfrm>
              <a:off x="5666525" y="2736750"/>
              <a:ext cx="36500" cy="6100"/>
            </a:xfrm>
            <a:custGeom>
              <a:rect b="b" l="l" r="r" t="t"/>
              <a:pathLst>
                <a:path extrusionOk="0" h="244" w="1460">
                  <a:moveTo>
                    <a:pt x="730" y="0"/>
                  </a:moveTo>
                  <a:cubicBezTo>
                    <a:pt x="305" y="0"/>
                    <a:pt x="1" y="61"/>
                    <a:pt x="1" y="122"/>
                  </a:cubicBezTo>
                  <a:cubicBezTo>
                    <a:pt x="1" y="213"/>
                    <a:pt x="305" y="243"/>
                    <a:pt x="730" y="243"/>
                  </a:cubicBezTo>
                  <a:cubicBezTo>
                    <a:pt x="1125" y="243"/>
                    <a:pt x="1460" y="213"/>
                    <a:pt x="1460" y="122"/>
                  </a:cubicBezTo>
                  <a:cubicBezTo>
                    <a:pt x="1460" y="61"/>
                    <a:pt x="1125" y="0"/>
                    <a:pt x="73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128"/>
            <p:cNvSpPr/>
            <p:nvPr/>
          </p:nvSpPr>
          <p:spPr>
            <a:xfrm>
              <a:off x="5739475" y="2736750"/>
              <a:ext cx="36500" cy="6100"/>
            </a:xfrm>
            <a:custGeom>
              <a:rect b="b" l="l" r="r" t="t"/>
              <a:pathLst>
                <a:path extrusionOk="0" h="244" w="1460">
                  <a:moveTo>
                    <a:pt x="730" y="0"/>
                  </a:moveTo>
                  <a:cubicBezTo>
                    <a:pt x="335" y="0"/>
                    <a:pt x="1" y="61"/>
                    <a:pt x="1" y="122"/>
                  </a:cubicBezTo>
                  <a:cubicBezTo>
                    <a:pt x="1" y="213"/>
                    <a:pt x="335" y="243"/>
                    <a:pt x="730" y="243"/>
                  </a:cubicBezTo>
                  <a:cubicBezTo>
                    <a:pt x="1125" y="243"/>
                    <a:pt x="1460" y="213"/>
                    <a:pt x="1460" y="122"/>
                  </a:cubicBezTo>
                  <a:cubicBezTo>
                    <a:pt x="1460" y="61"/>
                    <a:pt x="1125" y="0"/>
                    <a:pt x="73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128"/>
            <p:cNvSpPr/>
            <p:nvPr/>
          </p:nvSpPr>
          <p:spPr>
            <a:xfrm>
              <a:off x="5782800" y="2766375"/>
              <a:ext cx="6100" cy="36500"/>
            </a:xfrm>
            <a:custGeom>
              <a:rect b="b" l="l" r="r" t="t"/>
              <a:pathLst>
                <a:path extrusionOk="0" h="1460" w="244">
                  <a:moveTo>
                    <a:pt x="122" y="1"/>
                  </a:moveTo>
                  <a:cubicBezTo>
                    <a:pt x="61" y="1"/>
                    <a:pt x="0" y="335"/>
                    <a:pt x="0" y="730"/>
                  </a:cubicBezTo>
                  <a:cubicBezTo>
                    <a:pt x="0" y="1156"/>
                    <a:pt x="61" y="1460"/>
                    <a:pt x="122" y="1460"/>
                  </a:cubicBezTo>
                  <a:cubicBezTo>
                    <a:pt x="183" y="1460"/>
                    <a:pt x="243" y="1156"/>
                    <a:pt x="243" y="730"/>
                  </a:cubicBezTo>
                  <a:cubicBezTo>
                    <a:pt x="243" y="335"/>
                    <a:pt x="213" y="1"/>
                    <a:pt x="1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128"/>
            <p:cNvSpPr/>
            <p:nvPr/>
          </p:nvSpPr>
          <p:spPr>
            <a:xfrm>
              <a:off x="5782800" y="2840075"/>
              <a:ext cx="6100" cy="36500"/>
            </a:xfrm>
            <a:custGeom>
              <a:rect b="b" l="l" r="r" t="t"/>
              <a:pathLst>
                <a:path extrusionOk="0" h="1460" w="244">
                  <a:moveTo>
                    <a:pt x="122" y="1"/>
                  </a:moveTo>
                  <a:cubicBezTo>
                    <a:pt x="61" y="1"/>
                    <a:pt x="0" y="305"/>
                    <a:pt x="0" y="730"/>
                  </a:cubicBezTo>
                  <a:cubicBezTo>
                    <a:pt x="0" y="1126"/>
                    <a:pt x="61" y="1460"/>
                    <a:pt x="122" y="1460"/>
                  </a:cubicBezTo>
                  <a:cubicBezTo>
                    <a:pt x="183" y="1460"/>
                    <a:pt x="243" y="1126"/>
                    <a:pt x="243" y="730"/>
                  </a:cubicBezTo>
                  <a:cubicBezTo>
                    <a:pt x="243" y="305"/>
                    <a:pt x="213" y="1"/>
                    <a:pt x="1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128"/>
            <p:cNvSpPr/>
            <p:nvPr/>
          </p:nvSpPr>
          <p:spPr>
            <a:xfrm>
              <a:off x="5782800" y="2913025"/>
              <a:ext cx="6100" cy="36500"/>
            </a:xfrm>
            <a:custGeom>
              <a:rect b="b" l="l" r="r" t="t"/>
              <a:pathLst>
                <a:path extrusionOk="0" h="1460" w="244">
                  <a:moveTo>
                    <a:pt x="122" y="1"/>
                  </a:moveTo>
                  <a:cubicBezTo>
                    <a:pt x="61" y="1"/>
                    <a:pt x="0" y="335"/>
                    <a:pt x="0" y="730"/>
                  </a:cubicBezTo>
                  <a:cubicBezTo>
                    <a:pt x="0" y="1126"/>
                    <a:pt x="61" y="1460"/>
                    <a:pt x="122" y="1460"/>
                  </a:cubicBezTo>
                  <a:cubicBezTo>
                    <a:pt x="183" y="1460"/>
                    <a:pt x="243" y="1126"/>
                    <a:pt x="243" y="730"/>
                  </a:cubicBezTo>
                  <a:cubicBezTo>
                    <a:pt x="243" y="335"/>
                    <a:pt x="213" y="1"/>
                    <a:pt x="1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128"/>
            <p:cNvSpPr/>
            <p:nvPr/>
          </p:nvSpPr>
          <p:spPr>
            <a:xfrm>
              <a:off x="5782800" y="2985975"/>
              <a:ext cx="6100" cy="36500"/>
            </a:xfrm>
            <a:custGeom>
              <a:rect b="b" l="l" r="r" t="t"/>
              <a:pathLst>
                <a:path extrusionOk="0" h="1460" w="244">
                  <a:moveTo>
                    <a:pt x="122" y="1"/>
                  </a:moveTo>
                  <a:cubicBezTo>
                    <a:pt x="61" y="1"/>
                    <a:pt x="0" y="335"/>
                    <a:pt x="0" y="730"/>
                  </a:cubicBezTo>
                  <a:cubicBezTo>
                    <a:pt x="0" y="1125"/>
                    <a:pt x="61" y="1460"/>
                    <a:pt x="122" y="1460"/>
                  </a:cubicBezTo>
                  <a:cubicBezTo>
                    <a:pt x="183" y="1460"/>
                    <a:pt x="243" y="1125"/>
                    <a:pt x="243" y="730"/>
                  </a:cubicBezTo>
                  <a:cubicBezTo>
                    <a:pt x="243" y="335"/>
                    <a:pt x="213" y="1"/>
                    <a:pt x="1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128"/>
            <p:cNvSpPr/>
            <p:nvPr/>
          </p:nvSpPr>
          <p:spPr>
            <a:xfrm>
              <a:off x="5782800" y="3059700"/>
              <a:ext cx="6100" cy="36500"/>
            </a:xfrm>
            <a:custGeom>
              <a:rect b="b" l="l" r="r" t="t"/>
              <a:pathLst>
                <a:path extrusionOk="0" h="1460" w="244">
                  <a:moveTo>
                    <a:pt x="122" y="0"/>
                  </a:moveTo>
                  <a:cubicBezTo>
                    <a:pt x="61" y="0"/>
                    <a:pt x="0" y="304"/>
                    <a:pt x="0" y="730"/>
                  </a:cubicBezTo>
                  <a:cubicBezTo>
                    <a:pt x="0" y="1125"/>
                    <a:pt x="61" y="1459"/>
                    <a:pt x="122" y="1459"/>
                  </a:cubicBezTo>
                  <a:cubicBezTo>
                    <a:pt x="183" y="1459"/>
                    <a:pt x="243" y="1125"/>
                    <a:pt x="243" y="730"/>
                  </a:cubicBezTo>
                  <a:cubicBezTo>
                    <a:pt x="243" y="304"/>
                    <a:pt x="213" y="0"/>
                    <a:pt x="12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128"/>
            <p:cNvSpPr/>
            <p:nvPr/>
          </p:nvSpPr>
          <p:spPr>
            <a:xfrm>
              <a:off x="5782800" y="3132650"/>
              <a:ext cx="6100" cy="36500"/>
            </a:xfrm>
            <a:custGeom>
              <a:rect b="b" l="l" r="r" t="t"/>
              <a:pathLst>
                <a:path extrusionOk="0" h="1460" w="244">
                  <a:moveTo>
                    <a:pt x="122" y="0"/>
                  </a:moveTo>
                  <a:cubicBezTo>
                    <a:pt x="61" y="0"/>
                    <a:pt x="0" y="335"/>
                    <a:pt x="0" y="730"/>
                  </a:cubicBezTo>
                  <a:cubicBezTo>
                    <a:pt x="0" y="1125"/>
                    <a:pt x="61" y="1459"/>
                    <a:pt x="122" y="1459"/>
                  </a:cubicBezTo>
                  <a:cubicBezTo>
                    <a:pt x="183" y="1459"/>
                    <a:pt x="243" y="1125"/>
                    <a:pt x="243" y="730"/>
                  </a:cubicBezTo>
                  <a:cubicBezTo>
                    <a:pt x="243" y="335"/>
                    <a:pt x="213" y="0"/>
                    <a:pt x="12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128"/>
            <p:cNvSpPr/>
            <p:nvPr/>
          </p:nvSpPr>
          <p:spPr>
            <a:xfrm>
              <a:off x="5782800" y="3205600"/>
              <a:ext cx="6100" cy="36500"/>
            </a:xfrm>
            <a:custGeom>
              <a:rect b="b" l="l" r="r" t="t"/>
              <a:pathLst>
                <a:path extrusionOk="0" h="1460" w="244">
                  <a:moveTo>
                    <a:pt x="122" y="0"/>
                  </a:moveTo>
                  <a:cubicBezTo>
                    <a:pt x="61" y="0"/>
                    <a:pt x="0" y="335"/>
                    <a:pt x="0" y="730"/>
                  </a:cubicBezTo>
                  <a:cubicBezTo>
                    <a:pt x="0" y="1155"/>
                    <a:pt x="61" y="1459"/>
                    <a:pt x="122" y="1459"/>
                  </a:cubicBezTo>
                  <a:cubicBezTo>
                    <a:pt x="183" y="1459"/>
                    <a:pt x="243" y="1125"/>
                    <a:pt x="243" y="730"/>
                  </a:cubicBezTo>
                  <a:cubicBezTo>
                    <a:pt x="243" y="335"/>
                    <a:pt x="213" y="0"/>
                    <a:pt x="12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128"/>
            <p:cNvSpPr/>
            <p:nvPr/>
          </p:nvSpPr>
          <p:spPr>
            <a:xfrm>
              <a:off x="5782800" y="3279300"/>
              <a:ext cx="6100" cy="36500"/>
            </a:xfrm>
            <a:custGeom>
              <a:rect b="b" l="l" r="r" t="t"/>
              <a:pathLst>
                <a:path extrusionOk="0" h="1460" w="244">
                  <a:moveTo>
                    <a:pt x="122" y="1"/>
                  </a:moveTo>
                  <a:cubicBezTo>
                    <a:pt x="61" y="1"/>
                    <a:pt x="0" y="305"/>
                    <a:pt x="0" y="730"/>
                  </a:cubicBezTo>
                  <a:cubicBezTo>
                    <a:pt x="0" y="1125"/>
                    <a:pt x="61" y="1460"/>
                    <a:pt x="122" y="1460"/>
                  </a:cubicBezTo>
                  <a:cubicBezTo>
                    <a:pt x="183" y="1460"/>
                    <a:pt x="243" y="1125"/>
                    <a:pt x="243" y="730"/>
                  </a:cubicBezTo>
                  <a:cubicBezTo>
                    <a:pt x="243" y="305"/>
                    <a:pt x="213" y="1"/>
                    <a:pt x="1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128"/>
            <p:cNvSpPr/>
            <p:nvPr/>
          </p:nvSpPr>
          <p:spPr>
            <a:xfrm>
              <a:off x="5782800" y="3352250"/>
              <a:ext cx="6100" cy="36500"/>
            </a:xfrm>
            <a:custGeom>
              <a:rect b="b" l="l" r="r" t="t"/>
              <a:pathLst>
                <a:path extrusionOk="0" h="1460" w="244">
                  <a:moveTo>
                    <a:pt x="122" y="1"/>
                  </a:moveTo>
                  <a:cubicBezTo>
                    <a:pt x="61" y="1"/>
                    <a:pt x="0" y="335"/>
                    <a:pt x="0" y="730"/>
                  </a:cubicBezTo>
                  <a:cubicBezTo>
                    <a:pt x="0" y="1125"/>
                    <a:pt x="61" y="1460"/>
                    <a:pt x="122" y="1460"/>
                  </a:cubicBezTo>
                  <a:cubicBezTo>
                    <a:pt x="183" y="1460"/>
                    <a:pt x="243" y="1125"/>
                    <a:pt x="243" y="730"/>
                  </a:cubicBezTo>
                  <a:cubicBezTo>
                    <a:pt x="243" y="335"/>
                    <a:pt x="213" y="1"/>
                    <a:pt x="1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128"/>
            <p:cNvSpPr/>
            <p:nvPr/>
          </p:nvSpPr>
          <p:spPr>
            <a:xfrm>
              <a:off x="5782800" y="3425200"/>
              <a:ext cx="6100" cy="36500"/>
            </a:xfrm>
            <a:custGeom>
              <a:rect b="b" l="l" r="r" t="t"/>
              <a:pathLst>
                <a:path extrusionOk="0" h="1460" w="244">
                  <a:moveTo>
                    <a:pt x="122" y="1"/>
                  </a:moveTo>
                  <a:cubicBezTo>
                    <a:pt x="61" y="1"/>
                    <a:pt x="0" y="335"/>
                    <a:pt x="0" y="730"/>
                  </a:cubicBezTo>
                  <a:cubicBezTo>
                    <a:pt x="0" y="1156"/>
                    <a:pt x="61" y="1459"/>
                    <a:pt x="122" y="1459"/>
                  </a:cubicBezTo>
                  <a:cubicBezTo>
                    <a:pt x="183" y="1459"/>
                    <a:pt x="243" y="1156"/>
                    <a:pt x="243" y="730"/>
                  </a:cubicBezTo>
                  <a:cubicBezTo>
                    <a:pt x="243" y="335"/>
                    <a:pt x="213" y="1"/>
                    <a:pt x="1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128"/>
            <p:cNvSpPr/>
            <p:nvPr/>
          </p:nvSpPr>
          <p:spPr>
            <a:xfrm>
              <a:off x="5782800" y="3498900"/>
              <a:ext cx="6100" cy="36500"/>
            </a:xfrm>
            <a:custGeom>
              <a:rect b="b" l="l" r="r" t="t"/>
              <a:pathLst>
                <a:path extrusionOk="0" h="1460" w="244">
                  <a:moveTo>
                    <a:pt x="122" y="1"/>
                  </a:moveTo>
                  <a:cubicBezTo>
                    <a:pt x="61" y="1"/>
                    <a:pt x="0" y="335"/>
                    <a:pt x="0" y="730"/>
                  </a:cubicBezTo>
                  <a:cubicBezTo>
                    <a:pt x="0" y="1126"/>
                    <a:pt x="61" y="1460"/>
                    <a:pt x="122" y="1460"/>
                  </a:cubicBezTo>
                  <a:cubicBezTo>
                    <a:pt x="183" y="1460"/>
                    <a:pt x="243" y="1126"/>
                    <a:pt x="243" y="730"/>
                  </a:cubicBezTo>
                  <a:cubicBezTo>
                    <a:pt x="243" y="335"/>
                    <a:pt x="213" y="1"/>
                    <a:pt x="1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128"/>
            <p:cNvSpPr/>
            <p:nvPr/>
          </p:nvSpPr>
          <p:spPr>
            <a:xfrm>
              <a:off x="5782800" y="3571850"/>
              <a:ext cx="6100" cy="36500"/>
            </a:xfrm>
            <a:custGeom>
              <a:rect b="b" l="l" r="r" t="t"/>
              <a:pathLst>
                <a:path extrusionOk="0" h="1460" w="244">
                  <a:moveTo>
                    <a:pt x="122" y="1"/>
                  </a:moveTo>
                  <a:cubicBezTo>
                    <a:pt x="61" y="1"/>
                    <a:pt x="0" y="335"/>
                    <a:pt x="0" y="730"/>
                  </a:cubicBezTo>
                  <a:cubicBezTo>
                    <a:pt x="0" y="1125"/>
                    <a:pt x="61" y="1460"/>
                    <a:pt x="122" y="1460"/>
                  </a:cubicBezTo>
                  <a:cubicBezTo>
                    <a:pt x="183" y="1460"/>
                    <a:pt x="243" y="1125"/>
                    <a:pt x="243" y="730"/>
                  </a:cubicBezTo>
                  <a:cubicBezTo>
                    <a:pt x="243" y="335"/>
                    <a:pt x="213" y="1"/>
                    <a:pt x="1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128"/>
            <p:cNvSpPr/>
            <p:nvPr/>
          </p:nvSpPr>
          <p:spPr>
            <a:xfrm>
              <a:off x="5753150" y="3591625"/>
              <a:ext cx="66150" cy="66875"/>
            </a:xfrm>
            <a:custGeom>
              <a:rect b="b" l="l" r="r" t="t"/>
              <a:pathLst>
                <a:path extrusionOk="0" h="2675" w="2646">
                  <a:moveTo>
                    <a:pt x="1" y="0"/>
                  </a:moveTo>
                  <a:lnTo>
                    <a:pt x="1" y="2675"/>
                  </a:lnTo>
                  <a:lnTo>
                    <a:pt x="2645" y="2675"/>
                  </a:lnTo>
                  <a:lnTo>
                    <a:pt x="264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128"/>
            <p:cNvSpPr/>
            <p:nvPr/>
          </p:nvSpPr>
          <p:spPr>
            <a:xfrm>
              <a:off x="4858775" y="3600725"/>
              <a:ext cx="66125" cy="66150"/>
            </a:xfrm>
            <a:custGeom>
              <a:rect b="b" l="l" r="r" t="t"/>
              <a:pathLst>
                <a:path extrusionOk="0" h="2646" w="2645">
                  <a:moveTo>
                    <a:pt x="0" y="1"/>
                  </a:moveTo>
                  <a:lnTo>
                    <a:pt x="0" y="2645"/>
                  </a:lnTo>
                  <a:lnTo>
                    <a:pt x="2644" y="2645"/>
                  </a:lnTo>
                  <a:lnTo>
                    <a:pt x="264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128"/>
            <p:cNvSpPr/>
            <p:nvPr/>
          </p:nvSpPr>
          <p:spPr>
            <a:xfrm>
              <a:off x="5753150" y="2700275"/>
              <a:ext cx="66150" cy="66125"/>
            </a:xfrm>
            <a:custGeom>
              <a:rect b="b" l="l" r="r" t="t"/>
              <a:pathLst>
                <a:path extrusionOk="0" h="2645" w="2646">
                  <a:moveTo>
                    <a:pt x="1" y="0"/>
                  </a:moveTo>
                  <a:lnTo>
                    <a:pt x="1" y="2645"/>
                  </a:lnTo>
                  <a:lnTo>
                    <a:pt x="2645" y="2645"/>
                  </a:lnTo>
                  <a:lnTo>
                    <a:pt x="264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128"/>
            <p:cNvSpPr/>
            <p:nvPr/>
          </p:nvSpPr>
          <p:spPr>
            <a:xfrm>
              <a:off x="4858775" y="2707100"/>
              <a:ext cx="66125" cy="66150"/>
            </a:xfrm>
            <a:custGeom>
              <a:rect b="b" l="l" r="r" t="t"/>
              <a:pathLst>
                <a:path extrusionOk="0" h="2646" w="2645">
                  <a:moveTo>
                    <a:pt x="0" y="1"/>
                  </a:moveTo>
                  <a:lnTo>
                    <a:pt x="0" y="2645"/>
                  </a:lnTo>
                  <a:lnTo>
                    <a:pt x="2644" y="2645"/>
                  </a:lnTo>
                  <a:lnTo>
                    <a:pt x="264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128"/>
            <p:cNvSpPr/>
            <p:nvPr/>
          </p:nvSpPr>
          <p:spPr>
            <a:xfrm>
              <a:off x="3708275" y="3747400"/>
              <a:ext cx="981800" cy="1120850"/>
            </a:xfrm>
            <a:custGeom>
              <a:rect b="b" l="l" r="r" t="t"/>
              <a:pathLst>
                <a:path extrusionOk="0" h="44834" w="39272">
                  <a:moveTo>
                    <a:pt x="5199" y="0"/>
                  </a:moveTo>
                  <a:cubicBezTo>
                    <a:pt x="5199" y="0"/>
                    <a:pt x="1399" y="14894"/>
                    <a:pt x="700" y="20517"/>
                  </a:cubicBezTo>
                  <a:cubicBezTo>
                    <a:pt x="1" y="26171"/>
                    <a:pt x="3952" y="44834"/>
                    <a:pt x="3952" y="44834"/>
                  </a:cubicBezTo>
                  <a:lnTo>
                    <a:pt x="21126" y="44834"/>
                  </a:lnTo>
                  <a:lnTo>
                    <a:pt x="20700" y="17690"/>
                  </a:lnTo>
                  <a:lnTo>
                    <a:pt x="23010" y="44834"/>
                  </a:lnTo>
                  <a:lnTo>
                    <a:pt x="35807" y="44834"/>
                  </a:lnTo>
                  <a:cubicBezTo>
                    <a:pt x="35807" y="44834"/>
                    <a:pt x="38452" y="25654"/>
                    <a:pt x="38877" y="20122"/>
                  </a:cubicBezTo>
                  <a:cubicBezTo>
                    <a:pt x="39271" y="14632"/>
                    <a:pt x="36185" y="486"/>
                    <a:pt x="35809" y="486"/>
                  </a:cubicBezTo>
                  <a:cubicBezTo>
                    <a:pt x="35809" y="486"/>
                    <a:pt x="35808" y="486"/>
                    <a:pt x="35807" y="487"/>
                  </a:cubicBezTo>
                  <a:lnTo>
                    <a:pt x="519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128"/>
            <p:cNvSpPr/>
            <p:nvPr/>
          </p:nvSpPr>
          <p:spPr>
            <a:xfrm>
              <a:off x="4229575" y="3841625"/>
              <a:ext cx="29650" cy="335900"/>
            </a:xfrm>
            <a:custGeom>
              <a:rect b="b" l="l" r="r" t="t"/>
              <a:pathLst>
                <a:path extrusionOk="0" h="13436" w="1186">
                  <a:moveTo>
                    <a:pt x="1155" y="0"/>
                  </a:moveTo>
                  <a:cubicBezTo>
                    <a:pt x="1125" y="152"/>
                    <a:pt x="1095" y="335"/>
                    <a:pt x="1095" y="517"/>
                  </a:cubicBezTo>
                  <a:cubicBezTo>
                    <a:pt x="1095" y="912"/>
                    <a:pt x="1064" y="1398"/>
                    <a:pt x="1034" y="1976"/>
                  </a:cubicBezTo>
                  <a:cubicBezTo>
                    <a:pt x="973" y="3192"/>
                    <a:pt x="851" y="4864"/>
                    <a:pt x="699" y="6718"/>
                  </a:cubicBezTo>
                  <a:cubicBezTo>
                    <a:pt x="548" y="8572"/>
                    <a:pt x="365" y="10244"/>
                    <a:pt x="213" y="11459"/>
                  </a:cubicBezTo>
                  <a:cubicBezTo>
                    <a:pt x="152" y="12037"/>
                    <a:pt x="92" y="12523"/>
                    <a:pt x="61" y="12888"/>
                  </a:cubicBezTo>
                  <a:cubicBezTo>
                    <a:pt x="31" y="13070"/>
                    <a:pt x="0" y="13253"/>
                    <a:pt x="31" y="13435"/>
                  </a:cubicBezTo>
                  <a:cubicBezTo>
                    <a:pt x="61" y="13253"/>
                    <a:pt x="122" y="13070"/>
                    <a:pt x="122" y="12918"/>
                  </a:cubicBezTo>
                  <a:cubicBezTo>
                    <a:pt x="183" y="12584"/>
                    <a:pt x="274" y="12098"/>
                    <a:pt x="365" y="11490"/>
                  </a:cubicBezTo>
                  <a:cubicBezTo>
                    <a:pt x="517" y="10274"/>
                    <a:pt x="760" y="8602"/>
                    <a:pt x="912" y="6748"/>
                  </a:cubicBezTo>
                  <a:cubicBezTo>
                    <a:pt x="1064" y="4894"/>
                    <a:pt x="1155" y="3192"/>
                    <a:pt x="1155" y="1976"/>
                  </a:cubicBezTo>
                  <a:lnTo>
                    <a:pt x="1155" y="517"/>
                  </a:lnTo>
                  <a:cubicBezTo>
                    <a:pt x="1186" y="335"/>
                    <a:pt x="1155" y="183"/>
                    <a:pt x="115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128"/>
            <p:cNvSpPr/>
            <p:nvPr/>
          </p:nvSpPr>
          <p:spPr>
            <a:xfrm>
              <a:off x="4286575" y="3869825"/>
              <a:ext cx="60050" cy="57675"/>
            </a:xfrm>
            <a:custGeom>
              <a:rect b="b" l="l" r="r" t="t"/>
              <a:pathLst>
                <a:path extrusionOk="0" h="2307" w="2402">
                  <a:moveTo>
                    <a:pt x="1299" y="0"/>
                  </a:moveTo>
                  <a:cubicBezTo>
                    <a:pt x="1209" y="0"/>
                    <a:pt x="1155" y="27"/>
                    <a:pt x="1155" y="27"/>
                  </a:cubicBezTo>
                  <a:cubicBezTo>
                    <a:pt x="1155" y="27"/>
                    <a:pt x="1277" y="27"/>
                    <a:pt x="1429" y="58"/>
                  </a:cubicBezTo>
                  <a:cubicBezTo>
                    <a:pt x="1672" y="118"/>
                    <a:pt x="1854" y="270"/>
                    <a:pt x="2006" y="453"/>
                  </a:cubicBezTo>
                  <a:cubicBezTo>
                    <a:pt x="2219" y="726"/>
                    <a:pt x="2280" y="1122"/>
                    <a:pt x="2158" y="1426"/>
                  </a:cubicBezTo>
                  <a:cubicBezTo>
                    <a:pt x="2006" y="1821"/>
                    <a:pt x="1611" y="2094"/>
                    <a:pt x="1186" y="2094"/>
                  </a:cubicBezTo>
                  <a:cubicBezTo>
                    <a:pt x="760" y="2064"/>
                    <a:pt x="395" y="1790"/>
                    <a:pt x="243" y="1395"/>
                  </a:cubicBezTo>
                  <a:cubicBezTo>
                    <a:pt x="122" y="1061"/>
                    <a:pt x="182" y="696"/>
                    <a:pt x="426" y="422"/>
                  </a:cubicBezTo>
                  <a:cubicBezTo>
                    <a:pt x="578" y="240"/>
                    <a:pt x="790" y="118"/>
                    <a:pt x="1034" y="88"/>
                  </a:cubicBezTo>
                  <a:lnTo>
                    <a:pt x="1307" y="88"/>
                  </a:lnTo>
                  <a:cubicBezTo>
                    <a:pt x="1216" y="27"/>
                    <a:pt x="1125" y="27"/>
                    <a:pt x="1034" y="27"/>
                  </a:cubicBezTo>
                  <a:cubicBezTo>
                    <a:pt x="760" y="58"/>
                    <a:pt x="517" y="149"/>
                    <a:pt x="334" y="362"/>
                  </a:cubicBezTo>
                  <a:cubicBezTo>
                    <a:pt x="182" y="483"/>
                    <a:pt x="91" y="666"/>
                    <a:pt x="61" y="848"/>
                  </a:cubicBezTo>
                  <a:cubicBezTo>
                    <a:pt x="0" y="1030"/>
                    <a:pt x="0" y="1274"/>
                    <a:pt x="61" y="1486"/>
                  </a:cubicBezTo>
                  <a:cubicBezTo>
                    <a:pt x="243" y="1942"/>
                    <a:pt x="669" y="2307"/>
                    <a:pt x="1186" y="2307"/>
                  </a:cubicBezTo>
                  <a:cubicBezTo>
                    <a:pt x="1702" y="2307"/>
                    <a:pt x="2128" y="2003"/>
                    <a:pt x="2310" y="1517"/>
                  </a:cubicBezTo>
                  <a:cubicBezTo>
                    <a:pt x="2401" y="1304"/>
                    <a:pt x="2401" y="1091"/>
                    <a:pt x="2371" y="878"/>
                  </a:cubicBezTo>
                  <a:cubicBezTo>
                    <a:pt x="2310" y="696"/>
                    <a:pt x="2249" y="544"/>
                    <a:pt x="2128" y="392"/>
                  </a:cubicBezTo>
                  <a:cubicBezTo>
                    <a:pt x="1945" y="179"/>
                    <a:pt x="1702" y="58"/>
                    <a:pt x="1459" y="27"/>
                  </a:cubicBezTo>
                  <a:cubicBezTo>
                    <a:pt x="1398" y="7"/>
                    <a:pt x="1344" y="0"/>
                    <a:pt x="129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128"/>
            <p:cNvSpPr/>
            <p:nvPr/>
          </p:nvSpPr>
          <p:spPr>
            <a:xfrm>
              <a:off x="4464375" y="3841625"/>
              <a:ext cx="186200" cy="96450"/>
            </a:xfrm>
            <a:custGeom>
              <a:rect b="b" l="l" r="r" t="t"/>
              <a:pathLst>
                <a:path extrusionOk="0" h="3858" w="7448">
                  <a:moveTo>
                    <a:pt x="1" y="0"/>
                  </a:moveTo>
                  <a:cubicBezTo>
                    <a:pt x="1" y="91"/>
                    <a:pt x="61" y="213"/>
                    <a:pt x="122" y="335"/>
                  </a:cubicBezTo>
                  <a:cubicBezTo>
                    <a:pt x="244" y="608"/>
                    <a:pt x="396" y="912"/>
                    <a:pt x="578" y="1155"/>
                  </a:cubicBezTo>
                  <a:cubicBezTo>
                    <a:pt x="1689" y="2849"/>
                    <a:pt x="3585" y="3858"/>
                    <a:pt x="5596" y="3858"/>
                  </a:cubicBezTo>
                  <a:cubicBezTo>
                    <a:pt x="5787" y="3858"/>
                    <a:pt x="5979" y="3849"/>
                    <a:pt x="6171" y="3830"/>
                  </a:cubicBezTo>
                  <a:cubicBezTo>
                    <a:pt x="6475" y="3800"/>
                    <a:pt x="6809" y="3739"/>
                    <a:pt x="7113" y="3648"/>
                  </a:cubicBezTo>
                  <a:cubicBezTo>
                    <a:pt x="7235" y="3617"/>
                    <a:pt x="7356" y="3587"/>
                    <a:pt x="7448" y="3526"/>
                  </a:cubicBezTo>
                  <a:cubicBezTo>
                    <a:pt x="7448" y="3523"/>
                    <a:pt x="7444" y="3522"/>
                    <a:pt x="7436" y="3522"/>
                  </a:cubicBezTo>
                  <a:cubicBezTo>
                    <a:pt x="7357" y="3522"/>
                    <a:pt x="6887" y="3650"/>
                    <a:pt x="6141" y="3678"/>
                  </a:cubicBezTo>
                  <a:cubicBezTo>
                    <a:pt x="6021" y="3685"/>
                    <a:pt x="5902" y="3688"/>
                    <a:pt x="5784" y="3688"/>
                  </a:cubicBezTo>
                  <a:cubicBezTo>
                    <a:pt x="3784" y="3688"/>
                    <a:pt x="1876" y="2730"/>
                    <a:pt x="700" y="1095"/>
                  </a:cubicBezTo>
                  <a:cubicBezTo>
                    <a:pt x="213" y="456"/>
                    <a:pt x="31" y="0"/>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128"/>
            <p:cNvSpPr/>
            <p:nvPr/>
          </p:nvSpPr>
          <p:spPr>
            <a:xfrm>
              <a:off x="3633050" y="2227625"/>
              <a:ext cx="347300" cy="653450"/>
            </a:xfrm>
            <a:custGeom>
              <a:rect b="b" l="l" r="r" t="t"/>
              <a:pathLst>
                <a:path extrusionOk="0" h="26138" w="13892">
                  <a:moveTo>
                    <a:pt x="11490" y="0"/>
                  </a:moveTo>
                  <a:cubicBezTo>
                    <a:pt x="10518" y="3526"/>
                    <a:pt x="9059" y="6353"/>
                    <a:pt x="7630" y="7781"/>
                  </a:cubicBezTo>
                  <a:cubicBezTo>
                    <a:pt x="6201" y="9180"/>
                    <a:pt x="4651" y="10851"/>
                    <a:pt x="4712" y="12857"/>
                  </a:cubicBezTo>
                  <a:cubicBezTo>
                    <a:pt x="4742" y="13648"/>
                    <a:pt x="4986" y="14499"/>
                    <a:pt x="4651" y="15198"/>
                  </a:cubicBezTo>
                  <a:cubicBezTo>
                    <a:pt x="4195" y="16140"/>
                    <a:pt x="3010" y="16353"/>
                    <a:pt x="2098" y="16839"/>
                  </a:cubicBezTo>
                  <a:cubicBezTo>
                    <a:pt x="791" y="17660"/>
                    <a:pt x="1" y="19119"/>
                    <a:pt x="92" y="20669"/>
                  </a:cubicBezTo>
                  <a:cubicBezTo>
                    <a:pt x="214" y="22189"/>
                    <a:pt x="882" y="23648"/>
                    <a:pt x="2007" y="24712"/>
                  </a:cubicBezTo>
                  <a:cubicBezTo>
                    <a:pt x="2800" y="25504"/>
                    <a:pt x="3943" y="26137"/>
                    <a:pt x="5045" y="26137"/>
                  </a:cubicBezTo>
                  <a:cubicBezTo>
                    <a:pt x="5464" y="26137"/>
                    <a:pt x="5877" y="26046"/>
                    <a:pt x="6262" y="25836"/>
                  </a:cubicBezTo>
                  <a:cubicBezTo>
                    <a:pt x="7083" y="25380"/>
                    <a:pt x="7569" y="24469"/>
                    <a:pt x="7995" y="23617"/>
                  </a:cubicBezTo>
                  <a:cubicBezTo>
                    <a:pt x="10153" y="19180"/>
                    <a:pt x="12129" y="14651"/>
                    <a:pt x="13892" y="10061"/>
                  </a:cubicBezTo>
                  <a:lnTo>
                    <a:pt x="1149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128"/>
            <p:cNvSpPr/>
            <p:nvPr/>
          </p:nvSpPr>
          <p:spPr>
            <a:xfrm>
              <a:off x="4060125" y="1774600"/>
              <a:ext cx="681650" cy="1182000"/>
            </a:xfrm>
            <a:custGeom>
              <a:rect b="b" l="l" r="r" t="t"/>
              <a:pathLst>
                <a:path extrusionOk="0" h="47280" w="27266">
                  <a:moveTo>
                    <a:pt x="9981" y="1"/>
                  </a:moveTo>
                  <a:cubicBezTo>
                    <a:pt x="7607" y="1"/>
                    <a:pt x="5192" y="931"/>
                    <a:pt x="3313" y="3014"/>
                  </a:cubicBezTo>
                  <a:lnTo>
                    <a:pt x="942" y="33927"/>
                  </a:lnTo>
                  <a:cubicBezTo>
                    <a:pt x="0" y="35994"/>
                    <a:pt x="426" y="38547"/>
                    <a:pt x="1611" y="40492"/>
                  </a:cubicBezTo>
                  <a:cubicBezTo>
                    <a:pt x="2797" y="42438"/>
                    <a:pt x="4711" y="43897"/>
                    <a:pt x="6718" y="44991"/>
                  </a:cubicBezTo>
                  <a:cubicBezTo>
                    <a:pt x="9326" y="46372"/>
                    <a:pt x="12257" y="47279"/>
                    <a:pt x="15203" y="47279"/>
                  </a:cubicBezTo>
                  <a:cubicBezTo>
                    <a:pt x="15758" y="47279"/>
                    <a:pt x="16315" y="47247"/>
                    <a:pt x="16870" y="47179"/>
                  </a:cubicBezTo>
                  <a:cubicBezTo>
                    <a:pt x="20365" y="46784"/>
                    <a:pt x="23739" y="44869"/>
                    <a:pt x="25502" y="41830"/>
                  </a:cubicBezTo>
                  <a:cubicBezTo>
                    <a:pt x="27265" y="38760"/>
                    <a:pt x="27113" y="34595"/>
                    <a:pt x="24803" y="31951"/>
                  </a:cubicBezTo>
                  <a:cubicBezTo>
                    <a:pt x="23952" y="31009"/>
                    <a:pt x="22888" y="30279"/>
                    <a:pt x="21976" y="29398"/>
                  </a:cubicBezTo>
                  <a:cubicBezTo>
                    <a:pt x="21064" y="28547"/>
                    <a:pt x="20274" y="27422"/>
                    <a:pt x="20213" y="26146"/>
                  </a:cubicBezTo>
                  <a:cubicBezTo>
                    <a:pt x="20153" y="24231"/>
                    <a:pt x="21794" y="22468"/>
                    <a:pt x="21551" y="20553"/>
                  </a:cubicBezTo>
                  <a:cubicBezTo>
                    <a:pt x="21338" y="18881"/>
                    <a:pt x="19818" y="17726"/>
                    <a:pt x="19149" y="16206"/>
                  </a:cubicBezTo>
                  <a:cubicBezTo>
                    <a:pt x="18207" y="14018"/>
                    <a:pt x="19119" y="11556"/>
                    <a:pt x="19149" y="9185"/>
                  </a:cubicBezTo>
                  <a:cubicBezTo>
                    <a:pt x="19210" y="3634"/>
                    <a:pt x="14674" y="1"/>
                    <a:pt x="99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128"/>
            <p:cNvSpPr/>
            <p:nvPr/>
          </p:nvSpPr>
          <p:spPr>
            <a:xfrm>
              <a:off x="3825300" y="2582475"/>
              <a:ext cx="800200" cy="1256050"/>
            </a:xfrm>
            <a:custGeom>
              <a:rect b="b" l="l" r="r" t="t"/>
              <a:pathLst>
                <a:path extrusionOk="0" h="50242" w="32008">
                  <a:moveTo>
                    <a:pt x="6506" y="1"/>
                  </a:moveTo>
                  <a:lnTo>
                    <a:pt x="1" y="2280"/>
                  </a:lnTo>
                  <a:lnTo>
                    <a:pt x="1004" y="29211"/>
                  </a:lnTo>
                  <a:lnTo>
                    <a:pt x="1764" y="46050"/>
                  </a:lnTo>
                  <a:cubicBezTo>
                    <a:pt x="7574" y="48605"/>
                    <a:pt x="13237" y="50242"/>
                    <a:pt x="18643" y="50242"/>
                  </a:cubicBezTo>
                  <a:cubicBezTo>
                    <a:pt x="23079" y="50242"/>
                    <a:pt x="27341" y="49139"/>
                    <a:pt x="31369" y="46536"/>
                  </a:cubicBezTo>
                  <a:cubicBezTo>
                    <a:pt x="31187" y="43284"/>
                    <a:pt x="27205" y="36840"/>
                    <a:pt x="27205" y="36840"/>
                  </a:cubicBezTo>
                  <a:lnTo>
                    <a:pt x="32008" y="19576"/>
                  </a:lnTo>
                  <a:cubicBezTo>
                    <a:pt x="32008" y="19576"/>
                    <a:pt x="29546" y="4955"/>
                    <a:pt x="28786" y="3709"/>
                  </a:cubicBezTo>
                  <a:cubicBezTo>
                    <a:pt x="28026" y="2463"/>
                    <a:pt x="20123" y="122"/>
                    <a:pt x="20123" y="122"/>
                  </a:cubicBezTo>
                  <a:lnTo>
                    <a:pt x="650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128"/>
            <p:cNvSpPr/>
            <p:nvPr/>
          </p:nvSpPr>
          <p:spPr>
            <a:xfrm>
              <a:off x="3839000" y="3526275"/>
              <a:ext cx="709000" cy="63850"/>
            </a:xfrm>
            <a:custGeom>
              <a:rect b="b" l="l" r="r" t="t"/>
              <a:pathLst>
                <a:path extrusionOk="0" h="2554" w="28360">
                  <a:moveTo>
                    <a:pt x="0" y="0"/>
                  </a:moveTo>
                  <a:cubicBezTo>
                    <a:pt x="91" y="31"/>
                    <a:pt x="182" y="31"/>
                    <a:pt x="274" y="61"/>
                  </a:cubicBezTo>
                  <a:lnTo>
                    <a:pt x="1094" y="152"/>
                  </a:lnTo>
                  <a:lnTo>
                    <a:pt x="4134" y="456"/>
                  </a:lnTo>
                  <a:lnTo>
                    <a:pt x="14164" y="1398"/>
                  </a:lnTo>
                  <a:lnTo>
                    <a:pt x="24195" y="2249"/>
                  </a:lnTo>
                  <a:lnTo>
                    <a:pt x="27235" y="2493"/>
                  </a:lnTo>
                  <a:lnTo>
                    <a:pt x="28055" y="2553"/>
                  </a:lnTo>
                  <a:lnTo>
                    <a:pt x="28359" y="2553"/>
                  </a:lnTo>
                  <a:cubicBezTo>
                    <a:pt x="28238" y="2523"/>
                    <a:pt x="28146" y="2523"/>
                    <a:pt x="28055" y="2523"/>
                  </a:cubicBezTo>
                  <a:lnTo>
                    <a:pt x="27235" y="2432"/>
                  </a:lnTo>
                  <a:lnTo>
                    <a:pt x="24195" y="2097"/>
                  </a:lnTo>
                  <a:lnTo>
                    <a:pt x="14164" y="1186"/>
                  </a:lnTo>
                  <a:lnTo>
                    <a:pt x="4134" y="304"/>
                  </a:lnTo>
                  <a:lnTo>
                    <a:pt x="1094" y="61"/>
                  </a:lnTo>
                  <a:lnTo>
                    <a:pt x="27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128"/>
            <p:cNvSpPr/>
            <p:nvPr/>
          </p:nvSpPr>
          <p:spPr>
            <a:xfrm>
              <a:off x="3929425" y="3112875"/>
              <a:ext cx="386800" cy="5350"/>
            </a:xfrm>
            <a:custGeom>
              <a:rect b="b" l="l" r="r" t="t"/>
              <a:pathLst>
                <a:path extrusionOk="0" h="214" w="15472">
                  <a:moveTo>
                    <a:pt x="7751" y="1"/>
                  </a:moveTo>
                  <a:cubicBezTo>
                    <a:pt x="3465" y="1"/>
                    <a:pt x="0" y="62"/>
                    <a:pt x="0" y="92"/>
                  </a:cubicBezTo>
                  <a:cubicBezTo>
                    <a:pt x="0" y="153"/>
                    <a:pt x="3465" y="214"/>
                    <a:pt x="7751" y="214"/>
                  </a:cubicBezTo>
                  <a:cubicBezTo>
                    <a:pt x="12006" y="214"/>
                    <a:pt x="15472" y="153"/>
                    <a:pt x="15472" y="92"/>
                  </a:cubicBezTo>
                  <a:cubicBezTo>
                    <a:pt x="15472" y="62"/>
                    <a:pt x="12006" y="1"/>
                    <a:pt x="77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128"/>
            <p:cNvSpPr/>
            <p:nvPr/>
          </p:nvSpPr>
          <p:spPr>
            <a:xfrm>
              <a:off x="4186250" y="2825650"/>
              <a:ext cx="390625" cy="30425"/>
            </a:xfrm>
            <a:custGeom>
              <a:rect b="b" l="l" r="r" t="t"/>
              <a:pathLst>
                <a:path extrusionOk="0" h="1217" w="15625">
                  <a:moveTo>
                    <a:pt x="14986" y="0"/>
                  </a:moveTo>
                  <a:cubicBezTo>
                    <a:pt x="14591" y="0"/>
                    <a:pt x="14044" y="31"/>
                    <a:pt x="13314" y="31"/>
                  </a:cubicBezTo>
                  <a:cubicBezTo>
                    <a:pt x="11916" y="92"/>
                    <a:pt x="9940" y="183"/>
                    <a:pt x="7782" y="335"/>
                  </a:cubicBezTo>
                  <a:cubicBezTo>
                    <a:pt x="5624" y="517"/>
                    <a:pt x="3679" y="699"/>
                    <a:pt x="2281" y="882"/>
                  </a:cubicBezTo>
                  <a:cubicBezTo>
                    <a:pt x="1581" y="973"/>
                    <a:pt x="1004" y="1034"/>
                    <a:pt x="609" y="1095"/>
                  </a:cubicBezTo>
                  <a:cubicBezTo>
                    <a:pt x="396" y="1125"/>
                    <a:pt x="214" y="1155"/>
                    <a:pt x="1" y="1216"/>
                  </a:cubicBezTo>
                  <a:cubicBezTo>
                    <a:pt x="214" y="1216"/>
                    <a:pt x="426" y="1216"/>
                    <a:pt x="609" y="1186"/>
                  </a:cubicBezTo>
                  <a:lnTo>
                    <a:pt x="2281" y="1034"/>
                  </a:lnTo>
                  <a:cubicBezTo>
                    <a:pt x="3709" y="882"/>
                    <a:pt x="5654" y="699"/>
                    <a:pt x="7813" y="548"/>
                  </a:cubicBezTo>
                  <a:cubicBezTo>
                    <a:pt x="9971" y="365"/>
                    <a:pt x="11916" y="274"/>
                    <a:pt x="13314" y="183"/>
                  </a:cubicBezTo>
                  <a:lnTo>
                    <a:pt x="14986" y="92"/>
                  </a:lnTo>
                  <a:cubicBezTo>
                    <a:pt x="15199" y="92"/>
                    <a:pt x="15411" y="61"/>
                    <a:pt x="15624" y="31"/>
                  </a:cubicBezTo>
                  <a:cubicBezTo>
                    <a:pt x="15411" y="0"/>
                    <a:pt x="15199" y="0"/>
                    <a:pt x="149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128"/>
            <p:cNvSpPr/>
            <p:nvPr/>
          </p:nvSpPr>
          <p:spPr>
            <a:xfrm>
              <a:off x="4544925" y="2675200"/>
              <a:ext cx="503825" cy="876575"/>
            </a:xfrm>
            <a:custGeom>
              <a:rect b="b" l="l" r="r" t="t"/>
              <a:pathLst>
                <a:path extrusionOk="0" h="35063" w="20153">
                  <a:moveTo>
                    <a:pt x="1" y="0"/>
                  </a:moveTo>
                  <a:lnTo>
                    <a:pt x="1460" y="30031"/>
                  </a:lnTo>
                  <a:lnTo>
                    <a:pt x="3922" y="32736"/>
                  </a:lnTo>
                  <a:cubicBezTo>
                    <a:pt x="5276" y="34238"/>
                    <a:pt x="7189" y="35062"/>
                    <a:pt x="9176" y="35062"/>
                  </a:cubicBezTo>
                  <a:cubicBezTo>
                    <a:pt x="9641" y="35062"/>
                    <a:pt x="10111" y="35017"/>
                    <a:pt x="10578" y="34925"/>
                  </a:cubicBezTo>
                  <a:cubicBezTo>
                    <a:pt x="13496" y="34317"/>
                    <a:pt x="15746" y="31946"/>
                    <a:pt x="16171" y="28967"/>
                  </a:cubicBezTo>
                  <a:lnTo>
                    <a:pt x="20153" y="12310"/>
                  </a:lnTo>
                  <a:lnTo>
                    <a:pt x="13223" y="10882"/>
                  </a:lnTo>
                  <a:lnTo>
                    <a:pt x="7903" y="21459"/>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128"/>
            <p:cNvSpPr/>
            <p:nvPr/>
          </p:nvSpPr>
          <p:spPr>
            <a:xfrm>
              <a:off x="4733375" y="3207875"/>
              <a:ext cx="16000" cy="342725"/>
            </a:xfrm>
            <a:custGeom>
              <a:rect b="b" l="l" r="r" t="t"/>
              <a:pathLst>
                <a:path extrusionOk="0" h="13709" w="640">
                  <a:moveTo>
                    <a:pt x="609" y="0"/>
                  </a:moveTo>
                  <a:cubicBezTo>
                    <a:pt x="548" y="152"/>
                    <a:pt x="517" y="335"/>
                    <a:pt x="517" y="517"/>
                  </a:cubicBezTo>
                  <a:cubicBezTo>
                    <a:pt x="487" y="851"/>
                    <a:pt x="426" y="1368"/>
                    <a:pt x="365" y="1976"/>
                  </a:cubicBezTo>
                  <a:cubicBezTo>
                    <a:pt x="244" y="3222"/>
                    <a:pt x="122" y="4924"/>
                    <a:pt x="62" y="6839"/>
                  </a:cubicBezTo>
                  <a:cubicBezTo>
                    <a:pt x="1" y="8724"/>
                    <a:pt x="31" y="10456"/>
                    <a:pt x="62" y="11703"/>
                  </a:cubicBezTo>
                  <a:cubicBezTo>
                    <a:pt x="92" y="12311"/>
                    <a:pt x="122" y="12827"/>
                    <a:pt x="153" y="13162"/>
                  </a:cubicBezTo>
                  <a:cubicBezTo>
                    <a:pt x="153" y="13344"/>
                    <a:pt x="153" y="13526"/>
                    <a:pt x="214" y="13709"/>
                  </a:cubicBezTo>
                  <a:cubicBezTo>
                    <a:pt x="214" y="13526"/>
                    <a:pt x="244" y="13344"/>
                    <a:pt x="244" y="13162"/>
                  </a:cubicBezTo>
                  <a:lnTo>
                    <a:pt x="244" y="11703"/>
                  </a:lnTo>
                  <a:cubicBezTo>
                    <a:pt x="214" y="10456"/>
                    <a:pt x="214" y="8754"/>
                    <a:pt x="274" y="6839"/>
                  </a:cubicBezTo>
                  <a:cubicBezTo>
                    <a:pt x="335" y="4955"/>
                    <a:pt x="426" y="3222"/>
                    <a:pt x="517" y="2006"/>
                  </a:cubicBezTo>
                  <a:cubicBezTo>
                    <a:pt x="548" y="1399"/>
                    <a:pt x="578" y="912"/>
                    <a:pt x="609" y="517"/>
                  </a:cubicBezTo>
                  <a:cubicBezTo>
                    <a:pt x="639" y="335"/>
                    <a:pt x="639" y="183"/>
                    <a:pt x="60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128"/>
            <p:cNvSpPr/>
            <p:nvPr/>
          </p:nvSpPr>
          <p:spPr>
            <a:xfrm>
              <a:off x="4778225" y="3141675"/>
              <a:ext cx="216575" cy="81500"/>
            </a:xfrm>
            <a:custGeom>
              <a:rect b="b" l="l" r="r" t="t"/>
              <a:pathLst>
                <a:path extrusionOk="0" h="3260" w="8663">
                  <a:moveTo>
                    <a:pt x="13" y="0"/>
                  </a:moveTo>
                  <a:cubicBezTo>
                    <a:pt x="6" y="0"/>
                    <a:pt x="1" y="1"/>
                    <a:pt x="0" y="4"/>
                  </a:cubicBezTo>
                  <a:cubicBezTo>
                    <a:pt x="0" y="34"/>
                    <a:pt x="1915" y="825"/>
                    <a:pt x="4286" y="1706"/>
                  </a:cubicBezTo>
                  <a:cubicBezTo>
                    <a:pt x="6561" y="2581"/>
                    <a:pt x="8443" y="3260"/>
                    <a:pt x="8619" y="3260"/>
                  </a:cubicBezTo>
                  <a:cubicBezTo>
                    <a:pt x="8627" y="3260"/>
                    <a:pt x="8631" y="3259"/>
                    <a:pt x="8632" y="3256"/>
                  </a:cubicBezTo>
                  <a:cubicBezTo>
                    <a:pt x="8663" y="3226"/>
                    <a:pt x="6748" y="2436"/>
                    <a:pt x="4347" y="1524"/>
                  </a:cubicBezTo>
                  <a:cubicBezTo>
                    <a:pt x="2072" y="678"/>
                    <a:pt x="189" y="0"/>
                    <a:pt x="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128"/>
            <p:cNvSpPr/>
            <p:nvPr/>
          </p:nvSpPr>
          <p:spPr>
            <a:xfrm>
              <a:off x="4915000" y="2921400"/>
              <a:ext cx="175550" cy="61575"/>
            </a:xfrm>
            <a:custGeom>
              <a:rect b="b" l="l" r="r" t="t"/>
              <a:pathLst>
                <a:path extrusionOk="0" h="2463" w="7022">
                  <a:moveTo>
                    <a:pt x="7022" y="0"/>
                  </a:moveTo>
                  <a:lnTo>
                    <a:pt x="882" y="578"/>
                  </a:lnTo>
                  <a:lnTo>
                    <a:pt x="0" y="1550"/>
                  </a:lnTo>
                  <a:lnTo>
                    <a:pt x="3678" y="2462"/>
                  </a:lnTo>
                  <a:lnTo>
                    <a:pt x="7022" y="0"/>
                  </a:lnTo>
                  <a:close/>
                </a:path>
              </a:pathLst>
            </a:custGeom>
            <a:solidFill>
              <a:srgbClr val="FFBE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128"/>
            <p:cNvSpPr/>
            <p:nvPr/>
          </p:nvSpPr>
          <p:spPr>
            <a:xfrm>
              <a:off x="4645225" y="2175175"/>
              <a:ext cx="746250" cy="796400"/>
            </a:xfrm>
            <a:custGeom>
              <a:rect b="b" l="l" r="r" t="t"/>
              <a:pathLst>
                <a:path extrusionOk="0" h="31856" w="29850">
                  <a:moveTo>
                    <a:pt x="29849" y="1"/>
                  </a:moveTo>
                  <a:lnTo>
                    <a:pt x="2919" y="11673"/>
                  </a:lnTo>
                  <a:lnTo>
                    <a:pt x="3040" y="19454"/>
                  </a:lnTo>
                  <a:lnTo>
                    <a:pt x="1" y="22645"/>
                  </a:lnTo>
                  <a:lnTo>
                    <a:pt x="10275" y="31855"/>
                  </a:lnTo>
                  <a:lnTo>
                    <a:pt x="13284" y="28481"/>
                  </a:lnTo>
                  <a:lnTo>
                    <a:pt x="21278" y="27357"/>
                  </a:lnTo>
                  <a:lnTo>
                    <a:pt x="298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128"/>
            <p:cNvSpPr/>
            <p:nvPr/>
          </p:nvSpPr>
          <p:spPr>
            <a:xfrm>
              <a:off x="4641425" y="2175175"/>
              <a:ext cx="750050" cy="800200"/>
            </a:xfrm>
            <a:custGeom>
              <a:rect b="b" l="l" r="r" t="t"/>
              <a:pathLst>
                <a:path extrusionOk="0" h="32008" w="30002">
                  <a:moveTo>
                    <a:pt x="30001" y="1"/>
                  </a:moveTo>
                  <a:lnTo>
                    <a:pt x="3010" y="11581"/>
                  </a:lnTo>
                  <a:lnTo>
                    <a:pt x="2949" y="11612"/>
                  </a:lnTo>
                  <a:lnTo>
                    <a:pt x="2949" y="11673"/>
                  </a:lnTo>
                  <a:cubicBezTo>
                    <a:pt x="3010" y="14126"/>
                    <a:pt x="3040" y="16730"/>
                    <a:pt x="3071" y="19425"/>
                  </a:cubicBezTo>
                  <a:lnTo>
                    <a:pt x="3071" y="19425"/>
                  </a:lnTo>
                  <a:lnTo>
                    <a:pt x="62" y="22585"/>
                  </a:lnTo>
                  <a:lnTo>
                    <a:pt x="1" y="22645"/>
                  </a:lnTo>
                  <a:lnTo>
                    <a:pt x="62" y="22737"/>
                  </a:lnTo>
                  <a:lnTo>
                    <a:pt x="5107" y="27235"/>
                  </a:lnTo>
                  <a:lnTo>
                    <a:pt x="10366" y="31916"/>
                  </a:lnTo>
                  <a:lnTo>
                    <a:pt x="10427" y="32007"/>
                  </a:lnTo>
                  <a:lnTo>
                    <a:pt x="10518" y="31916"/>
                  </a:lnTo>
                  <a:lnTo>
                    <a:pt x="13505" y="28597"/>
                  </a:lnTo>
                  <a:lnTo>
                    <a:pt x="13505" y="28597"/>
                  </a:lnTo>
                  <a:lnTo>
                    <a:pt x="21460" y="27448"/>
                  </a:lnTo>
                  <a:lnTo>
                    <a:pt x="21521" y="27448"/>
                  </a:lnTo>
                  <a:lnTo>
                    <a:pt x="21521" y="27387"/>
                  </a:lnTo>
                  <a:cubicBezTo>
                    <a:pt x="26504" y="11282"/>
                    <a:pt x="29756" y="767"/>
                    <a:pt x="30001" y="1"/>
                  </a:cubicBezTo>
                  <a:lnTo>
                    <a:pt x="30001" y="1"/>
                  </a:lnTo>
                  <a:cubicBezTo>
                    <a:pt x="29757" y="766"/>
                    <a:pt x="26421" y="11228"/>
                    <a:pt x="21386" y="27302"/>
                  </a:cubicBezTo>
                  <a:lnTo>
                    <a:pt x="21386" y="27302"/>
                  </a:lnTo>
                  <a:lnTo>
                    <a:pt x="13436" y="28390"/>
                  </a:lnTo>
                  <a:lnTo>
                    <a:pt x="13405" y="28390"/>
                  </a:lnTo>
                  <a:lnTo>
                    <a:pt x="13375" y="28421"/>
                  </a:lnTo>
                  <a:lnTo>
                    <a:pt x="10433" y="31719"/>
                  </a:lnTo>
                  <a:lnTo>
                    <a:pt x="5259" y="27083"/>
                  </a:lnTo>
                  <a:lnTo>
                    <a:pt x="292" y="22654"/>
                  </a:lnTo>
                  <a:lnTo>
                    <a:pt x="3253" y="19545"/>
                  </a:lnTo>
                  <a:lnTo>
                    <a:pt x="3284" y="19515"/>
                  </a:lnTo>
                  <a:lnTo>
                    <a:pt x="3284" y="19454"/>
                  </a:lnTo>
                  <a:cubicBezTo>
                    <a:pt x="3253" y="16791"/>
                    <a:pt x="3193" y="14189"/>
                    <a:pt x="3162" y="11707"/>
                  </a:cubicBezTo>
                  <a:lnTo>
                    <a:pt x="3162" y="11707"/>
                  </a:lnTo>
                  <a:lnTo>
                    <a:pt x="30001" y="1"/>
                  </a:lnTo>
                  <a:lnTo>
                    <a:pt x="30001" y="1"/>
                  </a:lnTo>
                  <a:cubicBezTo>
                    <a:pt x="30001" y="1"/>
                    <a:pt x="30001" y="1"/>
                    <a:pt x="3000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128"/>
            <p:cNvSpPr/>
            <p:nvPr/>
          </p:nvSpPr>
          <p:spPr>
            <a:xfrm>
              <a:off x="4930250" y="2476550"/>
              <a:ext cx="226425" cy="211775"/>
            </a:xfrm>
            <a:custGeom>
              <a:rect b="b" l="l" r="r" t="t"/>
              <a:pathLst>
                <a:path extrusionOk="0" h="8471" w="9057">
                  <a:moveTo>
                    <a:pt x="4397" y="0"/>
                  </a:moveTo>
                  <a:cubicBezTo>
                    <a:pt x="2141" y="0"/>
                    <a:pt x="1" y="1837"/>
                    <a:pt x="150" y="4481"/>
                  </a:cubicBezTo>
                  <a:cubicBezTo>
                    <a:pt x="289" y="6923"/>
                    <a:pt x="2309" y="8470"/>
                    <a:pt x="4396" y="8470"/>
                  </a:cubicBezTo>
                  <a:cubicBezTo>
                    <a:pt x="5504" y="8470"/>
                    <a:pt x="6631" y="8034"/>
                    <a:pt x="7506" y="7065"/>
                  </a:cubicBezTo>
                  <a:cubicBezTo>
                    <a:pt x="9056" y="5302"/>
                    <a:pt x="8904" y="2657"/>
                    <a:pt x="7172" y="1077"/>
                  </a:cubicBezTo>
                  <a:cubicBezTo>
                    <a:pt x="6337" y="333"/>
                    <a:pt x="5356" y="0"/>
                    <a:pt x="439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128"/>
            <p:cNvSpPr/>
            <p:nvPr/>
          </p:nvSpPr>
          <p:spPr>
            <a:xfrm>
              <a:off x="5038100" y="2175175"/>
              <a:ext cx="354125" cy="407325"/>
            </a:xfrm>
            <a:custGeom>
              <a:rect b="b" l="l" r="r" t="t"/>
              <a:pathLst>
                <a:path extrusionOk="0" h="16293" w="14165">
                  <a:moveTo>
                    <a:pt x="14134" y="1"/>
                  </a:moveTo>
                  <a:cubicBezTo>
                    <a:pt x="14047" y="1"/>
                    <a:pt x="10866" y="3606"/>
                    <a:pt x="6991" y="8086"/>
                  </a:cubicBezTo>
                  <a:cubicBezTo>
                    <a:pt x="3131" y="12585"/>
                    <a:pt x="0" y="16262"/>
                    <a:pt x="31" y="16293"/>
                  </a:cubicBezTo>
                  <a:cubicBezTo>
                    <a:pt x="31" y="16293"/>
                    <a:pt x="31" y="16293"/>
                    <a:pt x="32" y="16293"/>
                  </a:cubicBezTo>
                  <a:cubicBezTo>
                    <a:pt x="118" y="16293"/>
                    <a:pt x="3269" y="12687"/>
                    <a:pt x="7143" y="8208"/>
                  </a:cubicBezTo>
                  <a:cubicBezTo>
                    <a:pt x="11034" y="3709"/>
                    <a:pt x="14165" y="31"/>
                    <a:pt x="14134" y="1"/>
                  </a:cubicBezTo>
                  <a:cubicBezTo>
                    <a:pt x="14134" y="1"/>
                    <a:pt x="14134" y="1"/>
                    <a:pt x="141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128"/>
            <p:cNvSpPr/>
            <p:nvPr/>
          </p:nvSpPr>
          <p:spPr>
            <a:xfrm>
              <a:off x="3242475" y="2831725"/>
              <a:ext cx="1577550" cy="1711950"/>
            </a:xfrm>
            <a:custGeom>
              <a:rect b="b" l="l" r="r" t="t"/>
              <a:pathLst>
                <a:path extrusionOk="0" h="68478" w="63102">
                  <a:moveTo>
                    <a:pt x="53071" y="1"/>
                  </a:moveTo>
                  <a:lnTo>
                    <a:pt x="2462" y="57296"/>
                  </a:lnTo>
                  <a:cubicBezTo>
                    <a:pt x="0" y="60062"/>
                    <a:pt x="244" y="64318"/>
                    <a:pt x="3010" y="66780"/>
                  </a:cubicBezTo>
                  <a:cubicBezTo>
                    <a:pt x="4288" y="67918"/>
                    <a:pt x="5885" y="68478"/>
                    <a:pt x="7479" y="68478"/>
                  </a:cubicBezTo>
                  <a:cubicBezTo>
                    <a:pt x="9333" y="68478"/>
                    <a:pt x="11183" y="67720"/>
                    <a:pt x="12523" y="66233"/>
                  </a:cubicBezTo>
                  <a:lnTo>
                    <a:pt x="63102" y="8998"/>
                  </a:lnTo>
                  <a:lnTo>
                    <a:pt x="5307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128"/>
            <p:cNvSpPr/>
            <p:nvPr/>
          </p:nvSpPr>
          <p:spPr>
            <a:xfrm>
              <a:off x="4548725" y="2711675"/>
              <a:ext cx="386800" cy="366275"/>
            </a:xfrm>
            <a:custGeom>
              <a:rect b="b" l="l" r="r" t="t"/>
              <a:pathLst>
                <a:path extrusionOk="0" h="14651" w="15472">
                  <a:moveTo>
                    <a:pt x="3678" y="0"/>
                  </a:moveTo>
                  <a:lnTo>
                    <a:pt x="1" y="4103"/>
                  </a:lnTo>
                  <a:lnTo>
                    <a:pt x="11825" y="14651"/>
                  </a:lnTo>
                  <a:lnTo>
                    <a:pt x="15472" y="10547"/>
                  </a:lnTo>
                  <a:lnTo>
                    <a:pt x="36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128"/>
            <p:cNvSpPr/>
            <p:nvPr/>
          </p:nvSpPr>
          <p:spPr>
            <a:xfrm>
              <a:off x="5333700" y="2126550"/>
              <a:ext cx="103375" cy="103375"/>
            </a:xfrm>
            <a:custGeom>
              <a:rect b="b" l="l" r="r" t="t"/>
              <a:pathLst>
                <a:path extrusionOk="0" h="4135" w="4135">
                  <a:moveTo>
                    <a:pt x="1885" y="0"/>
                  </a:moveTo>
                  <a:lnTo>
                    <a:pt x="0" y="2250"/>
                  </a:lnTo>
                  <a:lnTo>
                    <a:pt x="2250" y="4134"/>
                  </a:lnTo>
                  <a:lnTo>
                    <a:pt x="4134" y="1885"/>
                  </a:lnTo>
                  <a:lnTo>
                    <a:pt x="188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128"/>
            <p:cNvSpPr/>
            <p:nvPr/>
          </p:nvSpPr>
          <p:spPr>
            <a:xfrm>
              <a:off x="4896000" y="1757975"/>
              <a:ext cx="955975" cy="797200"/>
            </a:xfrm>
            <a:custGeom>
              <a:rect b="b" l="l" r="r" t="t"/>
              <a:pathLst>
                <a:path extrusionOk="0" h="31888" w="38239">
                  <a:moveTo>
                    <a:pt x="126" y="0"/>
                  </a:moveTo>
                  <a:cubicBezTo>
                    <a:pt x="124" y="0"/>
                    <a:pt x="123" y="1"/>
                    <a:pt x="122" y="2"/>
                  </a:cubicBezTo>
                  <a:cubicBezTo>
                    <a:pt x="0" y="123"/>
                    <a:pt x="8450" y="7357"/>
                    <a:pt x="18967" y="16142"/>
                  </a:cubicBezTo>
                  <a:cubicBezTo>
                    <a:pt x="29386" y="24900"/>
                    <a:pt x="37945" y="31887"/>
                    <a:pt x="38144" y="31887"/>
                  </a:cubicBezTo>
                  <a:cubicBezTo>
                    <a:pt x="38146" y="31887"/>
                    <a:pt x="38146" y="31887"/>
                    <a:pt x="38147" y="31887"/>
                  </a:cubicBezTo>
                  <a:cubicBezTo>
                    <a:pt x="38238" y="31765"/>
                    <a:pt x="29788" y="24531"/>
                    <a:pt x="19302" y="15716"/>
                  </a:cubicBezTo>
                  <a:cubicBezTo>
                    <a:pt x="8874" y="7006"/>
                    <a:pt x="359" y="0"/>
                    <a:pt x="12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128"/>
            <p:cNvSpPr/>
            <p:nvPr/>
          </p:nvSpPr>
          <p:spPr>
            <a:xfrm>
              <a:off x="5821225" y="2528075"/>
              <a:ext cx="46700" cy="43475"/>
            </a:xfrm>
            <a:custGeom>
              <a:rect b="b" l="l" r="r" t="t"/>
              <a:pathLst>
                <a:path extrusionOk="0" h="1739" w="1868">
                  <a:moveTo>
                    <a:pt x="902" y="0"/>
                  </a:moveTo>
                  <a:cubicBezTo>
                    <a:pt x="438" y="0"/>
                    <a:pt x="0" y="388"/>
                    <a:pt x="44" y="931"/>
                  </a:cubicBezTo>
                  <a:cubicBezTo>
                    <a:pt x="82" y="1433"/>
                    <a:pt x="490" y="1739"/>
                    <a:pt x="906" y="1739"/>
                  </a:cubicBezTo>
                  <a:cubicBezTo>
                    <a:pt x="1145" y="1739"/>
                    <a:pt x="1386" y="1638"/>
                    <a:pt x="1564" y="1417"/>
                  </a:cubicBezTo>
                  <a:cubicBezTo>
                    <a:pt x="1868" y="1052"/>
                    <a:pt x="1807" y="505"/>
                    <a:pt x="1442" y="201"/>
                  </a:cubicBezTo>
                  <a:cubicBezTo>
                    <a:pt x="1277" y="62"/>
                    <a:pt x="1087" y="0"/>
                    <a:pt x="9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128"/>
            <p:cNvSpPr/>
            <p:nvPr/>
          </p:nvSpPr>
          <p:spPr>
            <a:xfrm>
              <a:off x="4557075" y="2831725"/>
              <a:ext cx="262950" cy="262950"/>
            </a:xfrm>
            <a:custGeom>
              <a:rect b="b" l="l" r="r" t="t"/>
              <a:pathLst>
                <a:path extrusionOk="0" h="10518" w="10518">
                  <a:moveTo>
                    <a:pt x="487" y="1"/>
                  </a:moveTo>
                  <a:lnTo>
                    <a:pt x="1" y="548"/>
                  </a:lnTo>
                  <a:lnTo>
                    <a:pt x="9180" y="10517"/>
                  </a:lnTo>
                  <a:lnTo>
                    <a:pt x="10518" y="8998"/>
                  </a:lnTo>
                  <a:lnTo>
                    <a:pt x="48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128"/>
            <p:cNvSpPr/>
            <p:nvPr/>
          </p:nvSpPr>
          <p:spPr>
            <a:xfrm>
              <a:off x="4721225" y="2783850"/>
              <a:ext cx="37250" cy="217350"/>
            </a:xfrm>
            <a:custGeom>
              <a:rect b="b" l="l" r="r" t="t"/>
              <a:pathLst>
                <a:path extrusionOk="0" h="8694" w="1490">
                  <a:moveTo>
                    <a:pt x="0" y="1"/>
                  </a:moveTo>
                  <a:lnTo>
                    <a:pt x="0" y="7174"/>
                  </a:lnTo>
                  <a:lnTo>
                    <a:pt x="1490" y="8694"/>
                  </a:lnTo>
                  <a:lnTo>
                    <a:pt x="1490" y="1308"/>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128"/>
            <p:cNvSpPr/>
            <p:nvPr/>
          </p:nvSpPr>
          <p:spPr>
            <a:xfrm>
              <a:off x="4921075" y="2700275"/>
              <a:ext cx="213550" cy="244700"/>
            </a:xfrm>
            <a:custGeom>
              <a:rect b="b" l="l" r="r" t="t"/>
              <a:pathLst>
                <a:path extrusionOk="0" h="9788" w="8542">
                  <a:moveTo>
                    <a:pt x="4074" y="0"/>
                  </a:moveTo>
                  <a:cubicBezTo>
                    <a:pt x="3283" y="1459"/>
                    <a:pt x="6505" y="2371"/>
                    <a:pt x="6505" y="2371"/>
                  </a:cubicBezTo>
                  <a:lnTo>
                    <a:pt x="5988" y="4529"/>
                  </a:lnTo>
                  <a:lnTo>
                    <a:pt x="5411" y="3161"/>
                  </a:lnTo>
                  <a:cubicBezTo>
                    <a:pt x="5411" y="3161"/>
                    <a:pt x="1951" y="1547"/>
                    <a:pt x="1350" y="1547"/>
                  </a:cubicBezTo>
                  <a:cubicBezTo>
                    <a:pt x="1333" y="1547"/>
                    <a:pt x="1319" y="1548"/>
                    <a:pt x="1308" y="1550"/>
                  </a:cubicBezTo>
                  <a:cubicBezTo>
                    <a:pt x="852" y="1611"/>
                    <a:pt x="608" y="2371"/>
                    <a:pt x="548" y="2645"/>
                  </a:cubicBezTo>
                  <a:cubicBezTo>
                    <a:pt x="487" y="2918"/>
                    <a:pt x="2736" y="4711"/>
                    <a:pt x="2736" y="4711"/>
                  </a:cubicBezTo>
                  <a:cubicBezTo>
                    <a:pt x="2736" y="4711"/>
                    <a:pt x="902" y="4042"/>
                    <a:pt x="567" y="4042"/>
                  </a:cubicBezTo>
                  <a:cubicBezTo>
                    <a:pt x="560" y="4042"/>
                    <a:pt x="553" y="4042"/>
                    <a:pt x="548" y="4043"/>
                  </a:cubicBezTo>
                  <a:cubicBezTo>
                    <a:pt x="274" y="4104"/>
                    <a:pt x="0" y="5015"/>
                    <a:pt x="61" y="5319"/>
                  </a:cubicBezTo>
                  <a:cubicBezTo>
                    <a:pt x="92" y="5593"/>
                    <a:pt x="1915" y="6140"/>
                    <a:pt x="1915" y="6140"/>
                  </a:cubicBezTo>
                  <a:lnTo>
                    <a:pt x="2159" y="7842"/>
                  </a:lnTo>
                  <a:lnTo>
                    <a:pt x="244" y="9787"/>
                  </a:lnTo>
                  <a:lnTo>
                    <a:pt x="244" y="9787"/>
                  </a:lnTo>
                  <a:lnTo>
                    <a:pt x="6779" y="8845"/>
                  </a:lnTo>
                  <a:lnTo>
                    <a:pt x="8542" y="4438"/>
                  </a:lnTo>
                  <a:lnTo>
                    <a:pt x="7751" y="1459"/>
                  </a:lnTo>
                  <a:lnTo>
                    <a:pt x="4074" y="0"/>
                  </a:lnTo>
                  <a:close/>
                </a:path>
              </a:pathLst>
            </a:custGeom>
            <a:solidFill>
              <a:srgbClr val="FFBE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128"/>
            <p:cNvSpPr/>
            <p:nvPr/>
          </p:nvSpPr>
          <p:spPr>
            <a:xfrm>
              <a:off x="4990225" y="2816525"/>
              <a:ext cx="25100" cy="57775"/>
            </a:xfrm>
            <a:custGeom>
              <a:rect b="b" l="l" r="r" t="t"/>
              <a:pathLst>
                <a:path extrusionOk="0" h="2311" w="1004">
                  <a:moveTo>
                    <a:pt x="0" y="1"/>
                  </a:moveTo>
                  <a:lnTo>
                    <a:pt x="0" y="1"/>
                  </a:lnTo>
                  <a:cubicBezTo>
                    <a:pt x="274" y="335"/>
                    <a:pt x="487" y="669"/>
                    <a:pt x="669" y="1064"/>
                  </a:cubicBezTo>
                  <a:cubicBezTo>
                    <a:pt x="791" y="1460"/>
                    <a:pt x="852" y="1885"/>
                    <a:pt x="852" y="2311"/>
                  </a:cubicBezTo>
                  <a:cubicBezTo>
                    <a:pt x="852" y="2311"/>
                    <a:pt x="943" y="2189"/>
                    <a:pt x="973" y="1916"/>
                  </a:cubicBezTo>
                  <a:cubicBezTo>
                    <a:pt x="1004" y="1612"/>
                    <a:pt x="973" y="1277"/>
                    <a:pt x="852" y="1004"/>
                  </a:cubicBezTo>
                  <a:cubicBezTo>
                    <a:pt x="730" y="700"/>
                    <a:pt x="578" y="426"/>
                    <a:pt x="335" y="213"/>
                  </a:cubicBezTo>
                  <a:cubicBezTo>
                    <a:pt x="153" y="61"/>
                    <a:pt x="1" y="1"/>
                    <a:pt x="0" y="1"/>
                  </a:cubicBezTo>
                  <a:close/>
                </a:path>
              </a:pathLst>
            </a:custGeom>
            <a:solidFill>
              <a:srgbClr val="EB99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128"/>
            <p:cNvSpPr/>
            <p:nvPr/>
          </p:nvSpPr>
          <p:spPr>
            <a:xfrm>
              <a:off x="4943100" y="2758025"/>
              <a:ext cx="111750" cy="100325"/>
            </a:xfrm>
            <a:custGeom>
              <a:rect b="b" l="l" r="r" t="t"/>
              <a:pathLst>
                <a:path extrusionOk="0" h="4013" w="4470">
                  <a:moveTo>
                    <a:pt x="1" y="0"/>
                  </a:moveTo>
                  <a:cubicBezTo>
                    <a:pt x="275" y="152"/>
                    <a:pt x="578" y="274"/>
                    <a:pt x="913" y="365"/>
                  </a:cubicBezTo>
                  <a:cubicBezTo>
                    <a:pt x="1460" y="578"/>
                    <a:pt x="2250" y="882"/>
                    <a:pt x="3132" y="1186"/>
                  </a:cubicBezTo>
                  <a:cubicBezTo>
                    <a:pt x="3314" y="1246"/>
                    <a:pt x="3527" y="1368"/>
                    <a:pt x="3679" y="1520"/>
                  </a:cubicBezTo>
                  <a:cubicBezTo>
                    <a:pt x="3800" y="1672"/>
                    <a:pt x="3922" y="1824"/>
                    <a:pt x="3983" y="2006"/>
                  </a:cubicBezTo>
                  <a:cubicBezTo>
                    <a:pt x="4074" y="2341"/>
                    <a:pt x="4165" y="2705"/>
                    <a:pt x="4196" y="3040"/>
                  </a:cubicBezTo>
                  <a:cubicBezTo>
                    <a:pt x="4196" y="3374"/>
                    <a:pt x="4287" y="3708"/>
                    <a:pt x="4469" y="4012"/>
                  </a:cubicBezTo>
                  <a:cubicBezTo>
                    <a:pt x="4408" y="3678"/>
                    <a:pt x="4348" y="3344"/>
                    <a:pt x="4317" y="3040"/>
                  </a:cubicBezTo>
                  <a:cubicBezTo>
                    <a:pt x="4317" y="2675"/>
                    <a:pt x="4256" y="2310"/>
                    <a:pt x="4135" y="1976"/>
                  </a:cubicBezTo>
                  <a:cubicBezTo>
                    <a:pt x="4074" y="1763"/>
                    <a:pt x="3952" y="1550"/>
                    <a:pt x="3800" y="1398"/>
                  </a:cubicBezTo>
                  <a:cubicBezTo>
                    <a:pt x="3618" y="1216"/>
                    <a:pt x="3436" y="1094"/>
                    <a:pt x="3193" y="1003"/>
                  </a:cubicBezTo>
                  <a:cubicBezTo>
                    <a:pt x="2311" y="699"/>
                    <a:pt x="1521" y="426"/>
                    <a:pt x="943" y="243"/>
                  </a:cubicBezTo>
                  <a:cubicBezTo>
                    <a:pt x="639" y="122"/>
                    <a:pt x="305" y="31"/>
                    <a:pt x="1" y="0"/>
                  </a:cubicBezTo>
                  <a:close/>
                </a:path>
              </a:pathLst>
            </a:custGeom>
            <a:solidFill>
              <a:srgbClr val="EB99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128"/>
            <p:cNvSpPr/>
            <p:nvPr/>
          </p:nvSpPr>
          <p:spPr>
            <a:xfrm>
              <a:off x="5069250" y="2805900"/>
              <a:ext cx="8375" cy="35775"/>
            </a:xfrm>
            <a:custGeom>
              <a:rect b="b" l="l" r="r" t="t"/>
              <a:pathLst>
                <a:path extrusionOk="0" h="1431" w="335">
                  <a:moveTo>
                    <a:pt x="31" y="0"/>
                  </a:moveTo>
                  <a:cubicBezTo>
                    <a:pt x="1" y="0"/>
                    <a:pt x="1" y="334"/>
                    <a:pt x="61" y="730"/>
                  </a:cubicBezTo>
                  <a:cubicBezTo>
                    <a:pt x="120" y="1108"/>
                    <a:pt x="234" y="1431"/>
                    <a:pt x="270" y="1431"/>
                  </a:cubicBezTo>
                  <a:cubicBezTo>
                    <a:pt x="271" y="1431"/>
                    <a:pt x="273" y="1430"/>
                    <a:pt x="274" y="1429"/>
                  </a:cubicBezTo>
                  <a:cubicBezTo>
                    <a:pt x="335" y="1186"/>
                    <a:pt x="305" y="912"/>
                    <a:pt x="244" y="699"/>
                  </a:cubicBezTo>
                  <a:cubicBezTo>
                    <a:pt x="183" y="304"/>
                    <a:pt x="92" y="0"/>
                    <a:pt x="31" y="0"/>
                  </a:cubicBezTo>
                  <a:close/>
                </a:path>
              </a:pathLst>
            </a:custGeom>
            <a:solidFill>
              <a:srgbClr val="EB99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128"/>
            <p:cNvSpPr/>
            <p:nvPr/>
          </p:nvSpPr>
          <p:spPr>
            <a:xfrm>
              <a:off x="4366350" y="3190400"/>
              <a:ext cx="301700" cy="309300"/>
            </a:xfrm>
            <a:custGeom>
              <a:rect b="b" l="l" r="r" t="t"/>
              <a:pathLst>
                <a:path extrusionOk="0" h="12372" w="12068">
                  <a:moveTo>
                    <a:pt x="4712" y="0"/>
                  </a:moveTo>
                  <a:cubicBezTo>
                    <a:pt x="4712" y="0"/>
                    <a:pt x="4286" y="122"/>
                    <a:pt x="4013" y="1034"/>
                  </a:cubicBezTo>
                  <a:cubicBezTo>
                    <a:pt x="3618" y="2219"/>
                    <a:pt x="2493" y="3101"/>
                    <a:pt x="2037" y="3891"/>
                  </a:cubicBezTo>
                  <a:cubicBezTo>
                    <a:pt x="1794" y="4316"/>
                    <a:pt x="1399" y="5016"/>
                    <a:pt x="1125" y="5532"/>
                  </a:cubicBezTo>
                  <a:cubicBezTo>
                    <a:pt x="882" y="5958"/>
                    <a:pt x="487" y="6292"/>
                    <a:pt x="1" y="6414"/>
                  </a:cubicBezTo>
                  <a:lnTo>
                    <a:pt x="396" y="9484"/>
                  </a:lnTo>
                  <a:lnTo>
                    <a:pt x="730" y="12371"/>
                  </a:lnTo>
                  <a:cubicBezTo>
                    <a:pt x="730" y="12371"/>
                    <a:pt x="6657" y="10335"/>
                    <a:pt x="6779" y="10274"/>
                  </a:cubicBezTo>
                  <a:cubicBezTo>
                    <a:pt x="6931" y="10213"/>
                    <a:pt x="10973" y="8329"/>
                    <a:pt x="10609" y="7234"/>
                  </a:cubicBezTo>
                  <a:cubicBezTo>
                    <a:pt x="10609" y="7234"/>
                    <a:pt x="11764" y="6323"/>
                    <a:pt x="11429" y="5806"/>
                  </a:cubicBezTo>
                  <a:lnTo>
                    <a:pt x="11429" y="5806"/>
                  </a:lnTo>
                  <a:lnTo>
                    <a:pt x="9788" y="6505"/>
                  </a:lnTo>
                  <a:cubicBezTo>
                    <a:pt x="9788" y="6505"/>
                    <a:pt x="12068" y="5016"/>
                    <a:pt x="11703" y="3678"/>
                  </a:cubicBezTo>
                  <a:cubicBezTo>
                    <a:pt x="11703" y="3678"/>
                    <a:pt x="11946" y="3222"/>
                    <a:pt x="11703" y="2949"/>
                  </a:cubicBezTo>
                  <a:cubicBezTo>
                    <a:pt x="11670" y="2911"/>
                    <a:pt x="11619" y="2894"/>
                    <a:pt x="11554" y="2894"/>
                  </a:cubicBezTo>
                  <a:cubicBezTo>
                    <a:pt x="11141" y="2894"/>
                    <a:pt x="10154" y="3571"/>
                    <a:pt x="9393" y="4043"/>
                  </a:cubicBezTo>
                  <a:lnTo>
                    <a:pt x="7691" y="4712"/>
                  </a:lnTo>
                  <a:cubicBezTo>
                    <a:pt x="7248" y="4889"/>
                    <a:pt x="6785" y="4983"/>
                    <a:pt x="6325" y="4983"/>
                  </a:cubicBezTo>
                  <a:cubicBezTo>
                    <a:pt x="5995" y="4983"/>
                    <a:pt x="5667" y="4935"/>
                    <a:pt x="5350" y="4833"/>
                  </a:cubicBezTo>
                  <a:cubicBezTo>
                    <a:pt x="4986" y="4712"/>
                    <a:pt x="4773" y="4347"/>
                    <a:pt x="4834" y="3982"/>
                  </a:cubicBezTo>
                  <a:cubicBezTo>
                    <a:pt x="5168" y="2645"/>
                    <a:pt x="5107" y="1277"/>
                    <a:pt x="4712" y="0"/>
                  </a:cubicBezTo>
                  <a:close/>
                </a:path>
              </a:pathLst>
            </a:custGeom>
            <a:solidFill>
              <a:srgbClr val="FFBE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128"/>
            <p:cNvSpPr/>
            <p:nvPr/>
          </p:nvSpPr>
          <p:spPr>
            <a:xfrm>
              <a:off x="4544925" y="3286900"/>
              <a:ext cx="113250" cy="72975"/>
            </a:xfrm>
            <a:custGeom>
              <a:rect b="b" l="l" r="r" t="t"/>
              <a:pathLst>
                <a:path extrusionOk="0" h="2919" w="4530">
                  <a:moveTo>
                    <a:pt x="4530" y="1"/>
                  </a:moveTo>
                  <a:lnTo>
                    <a:pt x="4530" y="1"/>
                  </a:lnTo>
                  <a:cubicBezTo>
                    <a:pt x="4469" y="31"/>
                    <a:pt x="4408" y="61"/>
                    <a:pt x="4347" y="122"/>
                  </a:cubicBezTo>
                  <a:lnTo>
                    <a:pt x="3922" y="517"/>
                  </a:lnTo>
                  <a:cubicBezTo>
                    <a:pt x="3435" y="912"/>
                    <a:pt x="2919" y="1308"/>
                    <a:pt x="2402" y="1642"/>
                  </a:cubicBezTo>
                  <a:cubicBezTo>
                    <a:pt x="1855" y="1976"/>
                    <a:pt x="1308" y="2311"/>
                    <a:pt x="730" y="2584"/>
                  </a:cubicBezTo>
                  <a:lnTo>
                    <a:pt x="213" y="2827"/>
                  </a:lnTo>
                  <a:cubicBezTo>
                    <a:pt x="122" y="2858"/>
                    <a:pt x="61" y="2888"/>
                    <a:pt x="1" y="2918"/>
                  </a:cubicBezTo>
                  <a:cubicBezTo>
                    <a:pt x="61" y="2918"/>
                    <a:pt x="153" y="2888"/>
                    <a:pt x="213" y="2858"/>
                  </a:cubicBezTo>
                  <a:cubicBezTo>
                    <a:pt x="335" y="2827"/>
                    <a:pt x="517" y="2736"/>
                    <a:pt x="761" y="2645"/>
                  </a:cubicBezTo>
                  <a:cubicBezTo>
                    <a:pt x="1338" y="2371"/>
                    <a:pt x="1885" y="2067"/>
                    <a:pt x="2432" y="1733"/>
                  </a:cubicBezTo>
                  <a:cubicBezTo>
                    <a:pt x="2979" y="1368"/>
                    <a:pt x="3466" y="973"/>
                    <a:pt x="3952" y="548"/>
                  </a:cubicBezTo>
                  <a:cubicBezTo>
                    <a:pt x="4134" y="396"/>
                    <a:pt x="4286" y="244"/>
                    <a:pt x="4378" y="152"/>
                  </a:cubicBezTo>
                  <a:cubicBezTo>
                    <a:pt x="4438" y="92"/>
                    <a:pt x="4469" y="61"/>
                    <a:pt x="4530" y="1"/>
                  </a:cubicBezTo>
                  <a:close/>
                </a:path>
              </a:pathLst>
            </a:custGeom>
            <a:solidFill>
              <a:srgbClr val="EB99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128"/>
            <p:cNvSpPr/>
            <p:nvPr/>
          </p:nvSpPr>
          <p:spPr>
            <a:xfrm>
              <a:off x="4547975" y="3350700"/>
              <a:ext cx="66900" cy="38800"/>
            </a:xfrm>
            <a:custGeom>
              <a:rect b="b" l="l" r="r" t="t"/>
              <a:pathLst>
                <a:path extrusionOk="0" h="1552" w="2676">
                  <a:moveTo>
                    <a:pt x="2673" y="0"/>
                  </a:moveTo>
                  <a:cubicBezTo>
                    <a:pt x="2633" y="0"/>
                    <a:pt x="2070" y="383"/>
                    <a:pt x="1338" y="822"/>
                  </a:cubicBezTo>
                  <a:cubicBezTo>
                    <a:pt x="973" y="1035"/>
                    <a:pt x="639" y="1218"/>
                    <a:pt x="395" y="1339"/>
                  </a:cubicBezTo>
                  <a:cubicBezTo>
                    <a:pt x="243" y="1400"/>
                    <a:pt x="122" y="1461"/>
                    <a:pt x="0" y="1552"/>
                  </a:cubicBezTo>
                  <a:cubicBezTo>
                    <a:pt x="122" y="1522"/>
                    <a:pt x="274" y="1491"/>
                    <a:pt x="426" y="1400"/>
                  </a:cubicBezTo>
                  <a:cubicBezTo>
                    <a:pt x="760" y="1278"/>
                    <a:pt x="1094" y="1096"/>
                    <a:pt x="1398" y="914"/>
                  </a:cubicBezTo>
                  <a:cubicBezTo>
                    <a:pt x="1733" y="731"/>
                    <a:pt x="2037" y="518"/>
                    <a:pt x="2310" y="275"/>
                  </a:cubicBezTo>
                  <a:cubicBezTo>
                    <a:pt x="2432" y="215"/>
                    <a:pt x="2553" y="93"/>
                    <a:pt x="2675" y="2"/>
                  </a:cubicBezTo>
                  <a:cubicBezTo>
                    <a:pt x="2675" y="1"/>
                    <a:pt x="2674" y="0"/>
                    <a:pt x="2673" y="0"/>
                  </a:cubicBezTo>
                  <a:close/>
                </a:path>
              </a:pathLst>
            </a:custGeom>
            <a:solidFill>
              <a:srgbClr val="EB99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128"/>
            <p:cNvSpPr/>
            <p:nvPr/>
          </p:nvSpPr>
          <p:spPr>
            <a:xfrm>
              <a:off x="4546450" y="3371250"/>
              <a:ext cx="85125" cy="53975"/>
            </a:xfrm>
            <a:custGeom>
              <a:rect b="b" l="l" r="r" t="t"/>
              <a:pathLst>
                <a:path extrusionOk="0" h="2159" w="3405">
                  <a:moveTo>
                    <a:pt x="3405" y="0"/>
                  </a:moveTo>
                  <a:lnTo>
                    <a:pt x="3405" y="0"/>
                  </a:lnTo>
                  <a:cubicBezTo>
                    <a:pt x="3253" y="122"/>
                    <a:pt x="3101" y="213"/>
                    <a:pt x="2949" y="365"/>
                  </a:cubicBezTo>
                  <a:cubicBezTo>
                    <a:pt x="2645" y="578"/>
                    <a:pt x="2219" y="882"/>
                    <a:pt x="1763" y="1155"/>
                  </a:cubicBezTo>
                  <a:cubicBezTo>
                    <a:pt x="1368" y="1429"/>
                    <a:pt x="943" y="1642"/>
                    <a:pt x="517" y="1885"/>
                  </a:cubicBezTo>
                  <a:cubicBezTo>
                    <a:pt x="335" y="1946"/>
                    <a:pt x="152" y="2037"/>
                    <a:pt x="0" y="2159"/>
                  </a:cubicBezTo>
                  <a:cubicBezTo>
                    <a:pt x="183" y="2098"/>
                    <a:pt x="365" y="2037"/>
                    <a:pt x="548" y="1946"/>
                  </a:cubicBezTo>
                  <a:cubicBezTo>
                    <a:pt x="973" y="1733"/>
                    <a:pt x="1399" y="1520"/>
                    <a:pt x="1824" y="1247"/>
                  </a:cubicBezTo>
                  <a:cubicBezTo>
                    <a:pt x="2219" y="1003"/>
                    <a:pt x="2614" y="700"/>
                    <a:pt x="2979" y="426"/>
                  </a:cubicBezTo>
                  <a:cubicBezTo>
                    <a:pt x="3131" y="304"/>
                    <a:pt x="3283" y="152"/>
                    <a:pt x="3405" y="0"/>
                  </a:cubicBezTo>
                  <a:close/>
                </a:path>
              </a:pathLst>
            </a:custGeom>
            <a:solidFill>
              <a:srgbClr val="EB99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128"/>
            <p:cNvSpPr/>
            <p:nvPr/>
          </p:nvSpPr>
          <p:spPr>
            <a:xfrm>
              <a:off x="3633050" y="2639475"/>
              <a:ext cx="751575" cy="1025125"/>
            </a:xfrm>
            <a:custGeom>
              <a:rect b="b" l="l" r="r" t="t"/>
              <a:pathLst>
                <a:path extrusionOk="0" h="41005" w="30063">
                  <a:moveTo>
                    <a:pt x="7721" y="0"/>
                  </a:moveTo>
                  <a:cubicBezTo>
                    <a:pt x="7721" y="0"/>
                    <a:pt x="2828" y="3131"/>
                    <a:pt x="2372" y="7387"/>
                  </a:cubicBezTo>
                  <a:cubicBezTo>
                    <a:pt x="2098" y="9970"/>
                    <a:pt x="1186" y="20153"/>
                    <a:pt x="517" y="27904"/>
                  </a:cubicBezTo>
                  <a:cubicBezTo>
                    <a:pt x="1" y="33466"/>
                    <a:pt x="3071" y="38694"/>
                    <a:pt x="8147" y="41004"/>
                  </a:cubicBezTo>
                  <a:lnTo>
                    <a:pt x="30062" y="34408"/>
                  </a:lnTo>
                  <a:lnTo>
                    <a:pt x="29302" y="28268"/>
                  </a:lnTo>
                  <a:lnTo>
                    <a:pt x="10244" y="29028"/>
                  </a:lnTo>
                  <a:lnTo>
                    <a:pt x="12949" y="13739"/>
                  </a:lnTo>
                  <a:cubicBezTo>
                    <a:pt x="12949" y="13739"/>
                    <a:pt x="14439" y="426"/>
                    <a:pt x="772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128"/>
            <p:cNvSpPr/>
            <p:nvPr/>
          </p:nvSpPr>
          <p:spPr>
            <a:xfrm>
              <a:off x="3889150" y="2982950"/>
              <a:ext cx="67650" cy="382250"/>
            </a:xfrm>
            <a:custGeom>
              <a:rect b="b" l="l" r="r" t="t"/>
              <a:pathLst>
                <a:path extrusionOk="0" h="15290" w="2706">
                  <a:moveTo>
                    <a:pt x="2705" y="0"/>
                  </a:moveTo>
                  <a:lnTo>
                    <a:pt x="2705" y="0"/>
                  </a:lnTo>
                  <a:cubicBezTo>
                    <a:pt x="2645" y="183"/>
                    <a:pt x="2584" y="395"/>
                    <a:pt x="2553" y="578"/>
                  </a:cubicBezTo>
                  <a:cubicBezTo>
                    <a:pt x="2432" y="973"/>
                    <a:pt x="2310" y="1520"/>
                    <a:pt x="2158" y="2219"/>
                  </a:cubicBezTo>
                  <a:cubicBezTo>
                    <a:pt x="1854" y="3587"/>
                    <a:pt x="1459" y="5471"/>
                    <a:pt x="1064" y="7599"/>
                  </a:cubicBezTo>
                  <a:cubicBezTo>
                    <a:pt x="669" y="9696"/>
                    <a:pt x="365" y="11642"/>
                    <a:pt x="213" y="13040"/>
                  </a:cubicBezTo>
                  <a:cubicBezTo>
                    <a:pt x="122" y="13739"/>
                    <a:pt x="61" y="14317"/>
                    <a:pt x="31" y="14681"/>
                  </a:cubicBezTo>
                  <a:cubicBezTo>
                    <a:pt x="0" y="14894"/>
                    <a:pt x="0" y="15107"/>
                    <a:pt x="0" y="15289"/>
                  </a:cubicBezTo>
                  <a:cubicBezTo>
                    <a:pt x="61" y="15107"/>
                    <a:pt x="91" y="14894"/>
                    <a:pt x="91" y="14681"/>
                  </a:cubicBezTo>
                  <a:cubicBezTo>
                    <a:pt x="152" y="14256"/>
                    <a:pt x="243" y="13709"/>
                    <a:pt x="334" y="13040"/>
                  </a:cubicBezTo>
                  <a:cubicBezTo>
                    <a:pt x="547" y="11672"/>
                    <a:pt x="851" y="9727"/>
                    <a:pt x="1246" y="7630"/>
                  </a:cubicBezTo>
                  <a:cubicBezTo>
                    <a:pt x="1641" y="5532"/>
                    <a:pt x="2006" y="3617"/>
                    <a:pt x="2310" y="2219"/>
                  </a:cubicBezTo>
                  <a:cubicBezTo>
                    <a:pt x="2432" y="1581"/>
                    <a:pt x="2523" y="1034"/>
                    <a:pt x="2614" y="608"/>
                  </a:cubicBezTo>
                  <a:cubicBezTo>
                    <a:pt x="2675" y="395"/>
                    <a:pt x="2705" y="213"/>
                    <a:pt x="27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128"/>
            <p:cNvSpPr/>
            <p:nvPr/>
          </p:nvSpPr>
          <p:spPr>
            <a:xfrm>
              <a:off x="3853425" y="3346175"/>
              <a:ext cx="512200" cy="19025"/>
            </a:xfrm>
            <a:custGeom>
              <a:rect b="b" l="l" r="r" t="t"/>
              <a:pathLst>
                <a:path extrusionOk="0" h="761" w="20488">
                  <a:moveTo>
                    <a:pt x="19697" y="0"/>
                  </a:moveTo>
                  <a:lnTo>
                    <a:pt x="17508" y="61"/>
                  </a:lnTo>
                  <a:lnTo>
                    <a:pt x="10244" y="274"/>
                  </a:lnTo>
                  <a:cubicBezTo>
                    <a:pt x="7417" y="365"/>
                    <a:pt x="4864" y="456"/>
                    <a:pt x="3010" y="547"/>
                  </a:cubicBezTo>
                  <a:cubicBezTo>
                    <a:pt x="2067" y="608"/>
                    <a:pt x="1338" y="639"/>
                    <a:pt x="791" y="669"/>
                  </a:cubicBezTo>
                  <a:lnTo>
                    <a:pt x="213" y="730"/>
                  </a:lnTo>
                  <a:cubicBezTo>
                    <a:pt x="122" y="730"/>
                    <a:pt x="61" y="730"/>
                    <a:pt x="1" y="760"/>
                  </a:cubicBezTo>
                  <a:lnTo>
                    <a:pt x="821" y="760"/>
                  </a:lnTo>
                  <a:lnTo>
                    <a:pt x="3010" y="699"/>
                  </a:lnTo>
                  <a:lnTo>
                    <a:pt x="10244" y="487"/>
                  </a:lnTo>
                  <a:cubicBezTo>
                    <a:pt x="13071" y="396"/>
                    <a:pt x="15654" y="304"/>
                    <a:pt x="17508" y="213"/>
                  </a:cubicBezTo>
                  <a:cubicBezTo>
                    <a:pt x="18420" y="183"/>
                    <a:pt x="19180" y="122"/>
                    <a:pt x="19697" y="92"/>
                  </a:cubicBezTo>
                  <a:lnTo>
                    <a:pt x="20305" y="31"/>
                  </a:lnTo>
                  <a:cubicBezTo>
                    <a:pt x="20366" y="31"/>
                    <a:pt x="20426" y="31"/>
                    <a:pt x="204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128"/>
            <p:cNvSpPr/>
            <p:nvPr/>
          </p:nvSpPr>
          <p:spPr>
            <a:xfrm>
              <a:off x="3655100" y="3206625"/>
              <a:ext cx="254575" cy="14000"/>
            </a:xfrm>
            <a:custGeom>
              <a:rect b="b" l="l" r="r" t="t"/>
              <a:pathLst>
                <a:path extrusionOk="0" h="560" w="10183">
                  <a:moveTo>
                    <a:pt x="2787" y="0"/>
                  </a:moveTo>
                  <a:cubicBezTo>
                    <a:pt x="2297" y="0"/>
                    <a:pt x="1850" y="7"/>
                    <a:pt x="1459" y="20"/>
                  </a:cubicBezTo>
                  <a:cubicBezTo>
                    <a:pt x="1003" y="50"/>
                    <a:pt x="639" y="50"/>
                    <a:pt x="365" y="81"/>
                  </a:cubicBezTo>
                  <a:cubicBezTo>
                    <a:pt x="243" y="81"/>
                    <a:pt x="122" y="111"/>
                    <a:pt x="0" y="142"/>
                  </a:cubicBezTo>
                  <a:cubicBezTo>
                    <a:pt x="122" y="172"/>
                    <a:pt x="243" y="172"/>
                    <a:pt x="395" y="172"/>
                  </a:cubicBezTo>
                  <a:lnTo>
                    <a:pt x="1490" y="172"/>
                  </a:lnTo>
                  <a:cubicBezTo>
                    <a:pt x="2402" y="172"/>
                    <a:pt x="3678" y="202"/>
                    <a:pt x="5107" y="233"/>
                  </a:cubicBezTo>
                  <a:cubicBezTo>
                    <a:pt x="6505" y="294"/>
                    <a:pt x="7782" y="385"/>
                    <a:pt x="8693" y="476"/>
                  </a:cubicBezTo>
                  <a:lnTo>
                    <a:pt x="9788" y="537"/>
                  </a:lnTo>
                  <a:cubicBezTo>
                    <a:pt x="9864" y="552"/>
                    <a:pt x="9932" y="559"/>
                    <a:pt x="9997" y="559"/>
                  </a:cubicBezTo>
                  <a:cubicBezTo>
                    <a:pt x="10061" y="559"/>
                    <a:pt x="10122" y="552"/>
                    <a:pt x="10183" y="537"/>
                  </a:cubicBezTo>
                  <a:cubicBezTo>
                    <a:pt x="10061" y="506"/>
                    <a:pt x="9909" y="476"/>
                    <a:pt x="9788" y="476"/>
                  </a:cubicBezTo>
                  <a:cubicBezTo>
                    <a:pt x="9514" y="446"/>
                    <a:pt x="9149" y="385"/>
                    <a:pt x="8693" y="324"/>
                  </a:cubicBezTo>
                  <a:cubicBezTo>
                    <a:pt x="7782" y="233"/>
                    <a:pt x="6505" y="111"/>
                    <a:pt x="5076" y="50"/>
                  </a:cubicBezTo>
                  <a:cubicBezTo>
                    <a:pt x="4257" y="15"/>
                    <a:pt x="3480" y="0"/>
                    <a:pt x="278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128"/>
            <p:cNvSpPr/>
            <p:nvPr/>
          </p:nvSpPr>
          <p:spPr>
            <a:xfrm>
              <a:off x="3679400" y="2944350"/>
              <a:ext cx="277400" cy="12625"/>
            </a:xfrm>
            <a:custGeom>
              <a:rect b="b" l="l" r="r" t="t"/>
              <a:pathLst>
                <a:path extrusionOk="0" h="505" w="11096">
                  <a:moveTo>
                    <a:pt x="501" y="1"/>
                  </a:moveTo>
                  <a:cubicBezTo>
                    <a:pt x="180" y="1"/>
                    <a:pt x="1" y="8"/>
                    <a:pt x="1" y="24"/>
                  </a:cubicBezTo>
                  <a:cubicBezTo>
                    <a:pt x="1" y="85"/>
                    <a:pt x="2493" y="207"/>
                    <a:pt x="5563" y="359"/>
                  </a:cubicBezTo>
                  <a:cubicBezTo>
                    <a:pt x="7788" y="448"/>
                    <a:pt x="9720" y="504"/>
                    <a:pt x="10596" y="504"/>
                  </a:cubicBezTo>
                  <a:cubicBezTo>
                    <a:pt x="10916" y="504"/>
                    <a:pt x="11095" y="497"/>
                    <a:pt x="11095" y="480"/>
                  </a:cubicBezTo>
                  <a:cubicBezTo>
                    <a:pt x="11095" y="420"/>
                    <a:pt x="8633" y="298"/>
                    <a:pt x="5563" y="146"/>
                  </a:cubicBezTo>
                  <a:cubicBezTo>
                    <a:pt x="3316" y="57"/>
                    <a:pt x="1378" y="1"/>
                    <a:pt x="50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128"/>
            <p:cNvSpPr/>
            <p:nvPr/>
          </p:nvSpPr>
          <p:spPr>
            <a:xfrm>
              <a:off x="3696900" y="3364400"/>
              <a:ext cx="190750" cy="174050"/>
            </a:xfrm>
            <a:custGeom>
              <a:rect b="b" l="l" r="r" t="t"/>
              <a:pathLst>
                <a:path extrusionOk="0" h="6962" w="7630">
                  <a:moveTo>
                    <a:pt x="7629" y="1"/>
                  </a:moveTo>
                  <a:lnTo>
                    <a:pt x="7629" y="1"/>
                  </a:lnTo>
                  <a:cubicBezTo>
                    <a:pt x="7508" y="31"/>
                    <a:pt x="7356" y="92"/>
                    <a:pt x="7265" y="183"/>
                  </a:cubicBezTo>
                  <a:cubicBezTo>
                    <a:pt x="7021" y="305"/>
                    <a:pt x="6687" y="487"/>
                    <a:pt x="6292" y="761"/>
                  </a:cubicBezTo>
                  <a:cubicBezTo>
                    <a:pt x="5258" y="1429"/>
                    <a:pt x="4286" y="2189"/>
                    <a:pt x="3374" y="3010"/>
                  </a:cubicBezTo>
                  <a:cubicBezTo>
                    <a:pt x="2462" y="3831"/>
                    <a:pt x="1641" y="4743"/>
                    <a:pt x="881" y="5685"/>
                  </a:cubicBezTo>
                  <a:cubicBezTo>
                    <a:pt x="608" y="6080"/>
                    <a:pt x="365" y="6384"/>
                    <a:pt x="213" y="6597"/>
                  </a:cubicBezTo>
                  <a:cubicBezTo>
                    <a:pt x="122" y="6718"/>
                    <a:pt x="61" y="6809"/>
                    <a:pt x="0" y="6961"/>
                  </a:cubicBezTo>
                  <a:cubicBezTo>
                    <a:pt x="30" y="6961"/>
                    <a:pt x="395" y="6506"/>
                    <a:pt x="1003" y="5776"/>
                  </a:cubicBezTo>
                  <a:cubicBezTo>
                    <a:pt x="2553" y="3922"/>
                    <a:pt x="4377" y="2250"/>
                    <a:pt x="6383" y="882"/>
                  </a:cubicBezTo>
                  <a:cubicBezTo>
                    <a:pt x="7143" y="335"/>
                    <a:pt x="7629" y="31"/>
                    <a:pt x="762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128"/>
            <p:cNvSpPr/>
            <p:nvPr/>
          </p:nvSpPr>
          <p:spPr>
            <a:xfrm>
              <a:off x="4052525" y="3359100"/>
              <a:ext cx="39525" cy="231025"/>
            </a:xfrm>
            <a:custGeom>
              <a:rect b="b" l="l" r="r" t="t"/>
              <a:pathLst>
                <a:path extrusionOk="0" h="9241" w="1581">
                  <a:moveTo>
                    <a:pt x="61" y="0"/>
                  </a:moveTo>
                  <a:lnTo>
                    <a:pt x="61" y="0"/>
                  </a:lnTo>
                  <a:cubicBezTo>
                    <a:pt x="0" y="30"/>
                    <a:pt x="274" y="2097"/>
                    <a:pt x="699" y="4651"/>
                  </a:cubicBezTo>
                  <a:cubicBezTo>
                    <a:pt x="1094" y="7204"/>
                    <a:pt x="1459" y="9240"/>
                    <a:pt x="1520" y="9240"/>
                  </a:cubicBezTo>
                  <a:cubicBezTo>
                    <a:pt x="1581" y="9240"/>
                    <a:pt x="1277" y="7173"/>
                    <a:pt x="882" y="4620"/>
                  </a:cubicBezTo>
                  <a:cubicBezTo>
                    <a:pt x="487" y="2067"/>
                    <a:pt x="122" y="0"/>
                    <a:pt x="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128"/>
            <p:cNvSpPr/>
            <p:nvPr/>
          </p:nvSpPr>
          <p:spPr>
            <a:xfrm>
              <a:off x="3807825" y="3478400"/>
              <a:ext cx="639100" cy="262200"/>
            </a:xfrm>
            <a:custGeom>
              <a:rect b="b" l="l" r="r" t="t"/>
              <a:pathLst>
                <a:path extrusionOk="0" h="10488" w="25564">
                  <a:moveTo>
                    <a:pt x="25564" y="0"/>
                  </a:moveTo>
                  <a:lnTo>
                    <a:pt x="1034" y="7447"/>
                  </a:lnTo>
                  <a:lnTo>
                    <a:pt x="1" y="8602"/>
                  </a:lnTo>
                  <a:cubicBezTo>
                    <a:pt x="882" y="10000"/>
                    <a:pt x="2493" y="10487"/>
                    <a:pt x="4165" y="10487"/>
                  </a:cubicBezTo>
                  <a:cubicBezTo>
                    <a:pt x="4209" y="10487"/>
                    <a:pt x="4253" y="10488"/>
                    <a:pt x="4296" y="10488"/>
                  </a:cubicBezTo>
                  <a:cubicBezTo>
                    <a:pt x="5892" y="10488"/>
                    <a:pt x="7459" y="9956"/>
                    <a:pt x="8968" y="9453"/>
                  </a:cubicBezTo>
                  <a:cubicBezTo>
                    <a:pt x="11855" y="8450"/>
                    <a:pt x="14743" y="7478"/>
                    <a:pt x="17448" y="6079"/>
                  </a:cubicBezTo>
                  <a:cubicBezTo>
                    <a:pt x="20153" y="4681"/>
                    <a:pt x="23740" y="2432"/>
                    <a:pt x="255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128"/>
            <p:cNvSpPr/>
            <p:nvPr/>
          </p:nvSpPr>
          <p:spPr>
            <a:xfrm>
              <a:off x="3803275" y="1997775"/>
              <a:ext cx="158850" cy="148850"/>
            </a:xfrm>
            <a:custGeom>
              <a:rect b="b" l="l" r="r" t="t"/>
              <a:pathLst>
                <a:path extrusionOk="0" h="5954" w="6354">
                  <a:moveTo>
                    <a:pt x="3013" y="0"/>
                  </a:moveTo>
                  <a:cubicBezTo>
                    <a:pt x="2398" y="0"/>
                    <a:pt x="1785" y="199"/>
                    <a:pt x="1277" y="592"/>
                  </a:cubicBezTo>
                  <a:cubicBezTo>
                    <a:pt x="365" y="1382"/>
                    <a:pt x="0" y="2598"/>
                    <a:pt x="335" y="3753"/>
                  </a:cubicBezTo>
                  <a:cubicBezTo>
                    <a:pt x="778" y="5240"/>
                    <a:pt x="2029" y="5954"/>
                    <a:pt x="3279" y="5954"/>
                  </a:cubicBezTo>
                  <a:cubicBezTo>
                    <a:pt x="4687" y="5954"/>
                    <a:pt x="6096" y="5050"/>
                    <a:pt x="6353" y="3328"/>
                  </a:cubicBezTo>
                  <a:lnTo>
                    <a:pt x="6353" y="3328"/>
                  </a:lnTo>
                  <a:lnTo>
                    <a:pt x="5441" y="3540"/>
                  </a:lnTo>
                  <a:cubicBezTo>
                    <a:pt x="5897" y="2416"/>
                    <a:pt x="5502" y="1139"/>
                    <a:pt x="4529" y="440"/>
                  </a:cubicBezTo>
                  <a:cubicBezTo>
                    <a:pt x="4067" y="146"/>
                    <a:pt x="3540" y="0"/>
                    <a:pt x="30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128"/>
            <p:cNvSpPr/>
            <p:nvPr/>
          </p:nvSpPr>
          <p:spPr>
            <a:xfrm>
              <a:off x="4020600" y="1901975"/>
              <a:ext cx="459000" cy="881900"/>
            </a:xfrm>
            <a:custGeom>
              <a:rect b="b" l="l" r="r" t="t"/>
              <a:pathLst>
                <a:path extrusionOk="0" h="35276" w="18360">
                  <a:moveTo>
                    <a:pt x="12321" y="1"/>
                  </a:moveTo>
                  <a:cubicBezTo>
                    <a:pt x="12177" y="1"/>
                    <a:pt x="12031" y="6"/>
                    <a:pt x="11885" y="17"/>
                  </a:cubicBezTo>
                  <a:lnTo>
                    <a:pt x="426" y="959"/>
                  </a:lnTo>
                  <a:lnTo>
                    <a:pt x="426" y="2752"/>
                  </a:lnTo>
                  <a:lnTo>
                    <a:pt x="31" y="29592"/>
                  </a:lnTo>
                  <a:cubicBezTo>
                    <a:pt x="1" y="32722"/>
                    <a:pt x="2645" y="35245"/>
                    <a:pt x="5989" y="35276"/>
                  </a:cubicBezTo>
                  <a:cubicBezTo>
                    <a:pt x="6008" y="35276"/>
                    <a:pt x="6028" y="35276"/>
                    <a:pt x="6048" y="35276"/>
                  </a:cubicBezTo>
                  <a:cubicBezTo>
                    <a:pt x="9365" y="35276"/>
                    <a:pt x="12159" y="32734"/>
                    <a:pt x="12250" y="29592"/>
                  </a:cubicBezTo>
                  <a:cubicBezTo>
                    <a:pt x="12341" y="26309"/>
                    <a:pt x="12524" y="22813"/>
                    <a:pt x="12524" y="22813"/>
                  </a:cubicBezTo>
                  <a:cubicBezTo>
                    <a:pt x="12524" y="22813"/>
                    <a:pt x="16809" y="22236"/>
                    <a:pt x="17843" y="16704"/>
                  </a:cubicBezTo>
                  <a:cubicBezTo>
                    <a:pt x="18360" y="13938"/>
                    <a:pt x="18329" y="9409"/>
                    <a:pt x="18208" y="5670"/>
                  </a:cubicBezTo>
                  <a:cubicBezTo>
                    <a:pt x="18120" y="2502"/>
                    <a:pt x="15476" y="1"/>
                    <a:pt x="12321" y="1"/>
                  </a:cubicBezTo>
                  <a:close/>
                </a:path>
              </a:pathLst>
            </a:custGeom>
            <a:solidFill>
              <a:srgbClr val="FFBE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128"/>
            <p:cNvSpPr/>
            <p:nvPr/>
          </p:nvSpPr>
          <p:spPr>
            <a:xfrm>
              <a:off x="4392950" y="2109025"/>
              <a:ext cx="35750" cy="34275"/>
            </a:xfrm>
            <a:custGeom>
              <a:rect b="b" l="l" r="r" t="t"/>
              <a:pathLst>
                <a:path extrusionOk="0" h="1371" w="1430">
                  <a:moveTo>
                    <a:pt x="754" y="0"/>
                  </a:moveTo>
                  <a:cubicBezTo>
                    <a:pt x="736" y="0"/>
                    <a:pt x="718" y="1"/>
                    <a:pt x="700" y="2"/>
                  </a:cubicBezTo>
                  <a:cubicBezTo>
                    <a:pt x="304" y="2"/>
                    <a:pt x="0" y="306"/>
                    <a:pt x="0" y="701"/>
                  </a:cubicBezTo>
                  <a:cubicBezTo>
                    <a:pt x="0" y="1066"/>
                    <a:pt x="335" y="1370"/>
                    <a:pt x="700" y="1370"/>
                  </a:cubicBezTo>
                  <a:cubicBezTo>
                    <a:pt x="1095" y="1340"/>
                    <a:pt x="1399" y="1036"/>
                    <a:pt x="1429" y="671"/>
                  </a:cubicBezTo>
                  <a:cubicBezTo>
                    <a:pt x="1400" y="294"/>
                    <a:pt x="1122" y="0"/>
                    <a:pt x="7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128"/>
            <p:cNvSpPr/>
            <p:nvPr/>
          </p:nvSpPr>
          <p:spPr>
            <a:xfrm>
              <a:off x="4377000" y="2083125"/>
              <a:ext cx="73725" cy="20200"/>
            </a:xfrm>
            <a:custGeom>
              <a:rect b="b" l="l" r="r" t="t"/>
              <a:pathLst>
                <a:path extrusionOk="0" h="808" w="2949">
                  <a:moveTo>
                    <a:pt x="1399" y="0"/>
                  </a:moveTo>
                  <a:cubicBezTo>
                    <a:pt x="1045" y="0"/>
                    <a:pt x="696" y="118"/>
                    <a:pt x="395" y="309"/>
                  </a:cubicBezTo>
                  <a:cubicBezTo>
                    <a:pt x="152" y="491"/>
                    <a:pt x="0" y="613"/>
                    <a:pt x="91" y="704"/>
                  </a:cubicBezTo>
                  <a:cubicBezTo>
                    <a:pt x="98" y="714"/>
                    <a:pt x="111" y="719"/>
                    <a:pt x="130" y="719"/>
                  </a:cubicBezTo>
                  <a:cubicBezTo>
                    <a:pt x="283" y="719"/>
                    <a:pt x="817" y="430"/>
                    <a:pt x="1520" y="430"/>
                  </a:cubicBezTo>
                  <a:cubicBezTo>
                    <a:pt x="2207" y="458"/>
                    <a:pt x="2695" y="808"/>
                    <a:pt x="2850" y="808"/>
                  </a:cubicBezTo>
                  <a:cubicBezTo>
                    <a:pt x="2866" y="808"/>
                    <a:pt x="2879" y="804"/>
                    <a:pt x="2888" y="795"/>
                  </a:cubicBezTo>
                  <a:cubicBezTo>
                    <a:pt x="2949" y="734"/>
                    <a:pt x="2857" y="582"/>
                    <a:pt x="2614" y="370"/>
                  </a:cubicBezTo>
                  <a:cubicBezTo>
                    <a:pt x="2310" y="157"/>
                    <a:pt x="1915" y="5"/>
                    <a:pt x="1520" y="5"/>
                  </a:cubicBezTo>
                  <a:cubicBezTo>
                    <a:pt x="1480" y="2"/>
                    <a:pt x="1439" y="0"/>
                    <a:pt x="139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128"/>
            <p:cNvSpPr/>
            <p:nvPr/>
          </p:nvSpPr>
          <p:spPr>
            <a:xfrm>
              <a:off x="4205250" y="2106800"/>
              <a:ext cx="35750" cy="34275"/>
            </a:xfrm>
            <a:custGeom>
              <a:rect b="b" l="l" r="r" t="t"/>
              <a:pathLst>
                <a:path extrusionOk="0" h="1371" w="1430">
                  <a:moveTo>
                    <a:pt x="700" y="0"/>
                  </a:moveTo>
                  <a:cubicBezTo>
                    <a:pt x="305" y="0"/>
                    <a:pt x="1" y="335"/>
                    <a:pt x="1" y="699"/>
                  </a:cubicBezTo>
                  <a:cubicBezTo>
                    <a:pt x="1" y="1076"/>
                    <a:pt x="305" y="1370"/>
                    <a:pt x="649" y="1370"/>
                  </a:cubicBezTo>
                  <a:cubicBezTo>
                    <a:pt x="666" y="1370"/>
                    <a:pt x="683" y="1369"/>
                    <a:pt x="700" y="1368"/>
                  </a:cubicBezTo>
                  <a:cubicBezTo>
                    <a:pt x="1095" y="1368"/>
                    <a:pt x="1399" y="1064"/>
                    <a:pt x="1429" y="669"/>
                  </a:cubicBezTo>
                  <a:cubicBezTo>
                    <a:pt x="1399" y="274"/>
                    <a:pt x="1095" y="0"/>
                    <a:pt x="7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128"/>
            <p:cNvSpPr/>
            <p:nvPr/>
          </p:nvSpPr>
          <p:spPr>
            <a:xfrm>
              <a:off x="4188550" y="2081600"/>
              <a:ext cx="72975" cy="20050"/>
            </a:xfrm>
            <a:custGeom>
              <a:rect b="b" l="l" r="r" t="t"/>
              <a:pathLst>
                <a:path extrusionOk="0" h="802" w="2919">
                  <a:moveTo>
                    <a:pt x="1399" y="1"/>
                  </a:moveTo>
                  <a:cubicBezTo>
                    <a:pt x="1045" y="1"/>
                    <a:pt x="695" y="118"/>
                    <a:pt x="395" y="309"/>
                  </a:cubicBezTo>
                  <a:cubicBezTo>
                    <a:pt x="122" y="491"/>
                    <a:pt x="0" y="583"/>
                    <a:pt x="91" y="704"/>
                  </a:cubicBezTo>
                  <a:cubicBezTo>
                    <a:pt x="98" y="714"/>
                    <a:pt x="111" y="719"/>
                    <a:pt x="130" y="719"/>
                  </a:cubicBezTo>
                  <a:cubicBezTo>
                    <a:pt x="283" y="719"/>
                    <a:pt x="814" y="431"/>
                    <a:pt x="1489" y="431"/>
                  </a:cubicBezTo>
                  <a:cubicBezTo>
                    <a:pt x="2223" y="459"/>
                    <a:pt x="2721" y="802"/>
                    <a:pt x="2862" y="802"/>
                  </a:cubicBezTo>
                  <a:cubicBezTo>
                    <a:pt x="2872" y="802"/>
                    <a:pt x="2881" y="800"/>
                    <a:pt x="2888" y="795"/>
                  </a:cubicBezTo>
                  <a:cubicBezTo>
                    <a:pt x="2918" y="735"/>
                    <a:pt x="2857" y="583"/>
                    <a:pt x="2614" y="370"/>
                  </a:cubicBezTo>
                  <a:cubicBezTo>
                    <a:pt x="2310" y="127"/>
                    <a:pt x="1915" y="5"/>
                    <a:pt x="1520" y="5"/>
                  </a:cubicBezTo>
                  <a:cubicBezTo>
                    <a:pt x="1479" y="2"/>
                    <a:pt x="1439" y="1"/>
                    <a:pt x="139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128"/>
            <p:cNvSpPr/>
            <p:nvPr/>
          </p:nvSpPr>
          <p:spPr>
            <a:xfrm>
              <a:off x="4320000" y="2084750"/>
              <a:ext cx="56250" cy="161625"/>
            </a:xfrm>
            <a:custGeom>
              <a:rect b="b" l="l" r="r" t="t"/>
              <a:pathLst>
                <a:path extrusionOk="0" h="6465" w="2250">
                  <a:moveTo>
                    <a:pt x="94" y="0"/>
                  </a:moveTo>
                  <a:cubicBezTo>
                    <a:pt x="93" y="0"/>
                    <a:pt x="92" y="0"/>
                    <a:pt x="92" y="1"/>
                  </a:cubicBezTo>
                  <a:cubicBezTo>
                    <a:pt x="0" y="31"/>
                    <a:pt x="517" y="1794"/>
                    <a:pt x="1277" y="3952"/>
                  </a:cubicBezTo>
                  <a:lnTo>
                    <a:pt x="1824" y="5472"/>
                  </a:lnTo>
                  <a:cubicBezTo>
                    <a:pt x="1915" y="5654"/>
                    <a:pt x="1946" y="5837"/>
                    <a:pt x="1915" y="6049"/>
                  </a:cubicBezTo>
                  <a:cubicBezTo>
                    <a:pt x="1885" y="6171"/>
                    <a:pt x="1703" y="6232"/>
                    <a:pt x="1520" y="6232"/>
                  </a:cubicBezTo>
                  <a:cubicBezTo>
                    <a:pt x="1095" y="6232"/>
                    <a:pt x="669" y="6293"/>
                    <a:pt x="244" y="6414"/>
                  </a:cubicBezTo>
                  <a:cubicBezTo>
                    <a:pt x="493" y="6450"/>
                    <a:pt x="742" y="6465"/>
                    <a:pt x="991" y="6465"/>
                  </a:cubicBezTo>
                  <a:cubicBezTo>
                    <a:pt x="1168" y="6465"/>
                    <a:pt x="1344" y="6457"/>
                    <a:pt x="1520" y="6445"/>
                  </a:cubicBezTo>
                  <a:cubicBezTo>
                    <a:pt x="1642" y="6445"/>
                    <a:pt x="1763" y="6414"/>
                    <a:pt x="1855" y="6384"/>
                  </a:cubicBezTo>
                  <a:cubicBezTo>
                    <a:pt x="2007" y="6353"/>
                    <a:pt x="2128" y="6262"/>
                    <a:pt x="2189" y="6110"/>
                  </a:cubicBezTo>
                  <a:cubicBezTo>
                    <a:pt x="2250" y="5867"/>
                    <a:pt x="2219" y="5593"/>
                    <a:pt x="2128" y="5350"/>
                  </a:cubicBezTo>
                  <a:cubicBezTo>
                    <a:pt x="1946" y="4864"/>
                    <a:pt x="1794" y="4378"/>
                    <a:pt x="1611" y="3831"/>
                  </a:cubicBezTo>
                  <a:cubicBezTo>
                    <a:pt x="858" y="1721"/>
                    <a:pt x="194" y="0"/>
                    <a:pt x="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128"/>
            <p:cNvSpPr/>
            <p:nvPr/>
          </p:nvSpPr>
          <p:spPr>
            <a:xfrm>
              <a:off x="4148275" y="2417575"/>
              <a:ext cx="184675" cy="88125"/>
            </a:xfrm>
            <a:custGeom>
              <a:rect b="b" l="l" r="r" t="t"/>
              <a:pathLst>
                <a:path extrusionOk="0" h="3525" w="7387">
                  <a:moveTo>
                    <a:pt x="0" y="1"/>
                  </a:moveTo>
                  <a:lnTo>
                    <a:pt x="0" y="1"/>
                  </a:lnTo>
                  <a:cubicBezTo>
                    <a:pt x="0" y="1"/>
                    <a:pt x="1542" y="3525"/>
                    <a:pt x="6511" y="3525"/>
                  </a:cubicBezTo>
                  <a:cubicBezTo>
                    <a:pt x="6764" y="3525"/>
                    <a:pt x="7025" y="3516"/>
                    <a:pt x="7295" y="3496"/>
                  </a:cubicBezTo>
                  <a:lnTo>
                    <a:pt x="7386" y="2189"/>
                  </a:lnTo>
                  <a:cubicBezTo>
                    <a:pt x="4772" y="2159"/>
                    <a:pt x="2219" y="1399"/>
                    <a:pt x="0" y="1"/>
                  </a:cubicBezTo>
                  <a:close/>
                </a:path>
              </a:pathLst>
            </a:custGeom>
            <a:solidFill>
              <a:srgbClr val="EB99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128"/>
            <p:cNvSpPr/>
            <p:nvPr/>
          </p:nvSpPr>
          <p:spPr>
            <a:xfrm>
              <a:off x="4257700" y="2277500"/>
              <a:ext cx="61575" cy="41875"/>
            </a:xfrm>
            <a:custGeom>
              <a:rect b="b" l="l" r="r" t="t"/>
              <a:pathLst>
                <a:path extrusionOk="0" h="1675" w="2463">
                  <a:moveTo>
                    <a:pt x="1311" y="1"/>
                  </a:moveTo>
                  <a:cubicBezTo>
                    <a:pt x="1259" y="1"/>
                    <a:pt x="1207" y="4"/>
                    <a:pt x="1155" y="11"/>
                  </a:cubicBezTo>
                  <a:cubicBezTo>
                    <a:pt x="790" y="11"/>
                    <a:pt x="486" y="163"/>
                    <a:pt x="274" y="437"/>
                  </a:cubicBezTo>
                  <a:cubicBezTo>
                    <a:pt x="30" y="710"/>
                    <a:pt x="0" y="1075"/>
                    <a:pt x="182" y="1349"/>
                  </a:cubicBezTo>
                  <a:cubicBezTo>
                    <a:pt x="356" y="1566"/>
                    <a:pt x="607" y="1674"/>
                    <a:pt x="870" y="1674"/>
                  </a:cubicBezTo>
                  <a:cubicBezTo>
                    <a:pt x="975" y="1674"/>
                    <a:pt x="1081" y="1657"/>
                    <a:pt x="1185" y="1622"/>
                  </a:cubicBezTo>
                  <a:cubicBezTo>
                    <a:pt x="1550" y="1501"/>
                    <a:pt x="1885" y="1318"/>
                    <a:pt x="2158" y="1075"/>
                  </a:cubicBezTo>
                  <a:cubicBezTo>
                    <a:pt x="2249" y="1014"/>
                    <a:pt x="2341" y="953"/>
                    <a:pt x="2401" y="862"/>
                  </a:cubicBezTo>
                  <a:cubicBezTo>
                    <a:pt x="2462" y="771"/>
                    <a:pt x="2462" y="649"/>
                    <a:pt x="2401" y="558"/>
                  </a:cubicBezTo>
                  <a:lnTo>
                    <a:pt x="2371" y="558"/>
                  </a:lnTo>
                  <a:cubicBezTo>
                    <a:pt x="2128" y="208"/>
                    <a:pt x="1718" y="1"/>
                    <a:pt x="1311" y="1"/>
                  </a:cubicBezTo>
                  <a:close/>
                </a:path>
              </a:pathLst>
            </a:custGeom>
            <a:solidFill>
              <a:srgbClr val="EB99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128"/>
            <p:cNvSpPr/>
            <p:nvPr/>
          </p:nvSpPr>
          <p:spPr>
            <a:xfrm>
              <a:off x="4265325" y="2257175"/>
              <a:ext cx="63825" cy="56325"/>
            </a:xfrm>
            <a:custGeom>
              <a:rect b="b" l="l" r="r" t="t"/>
              <a:pathLst>
                <a:path extrusionOk="0" h="2253" w="2553">
                  <a:moveTo>
                    <a:pt x="169" y="1"/>
                  </a:moveTo>
                  <a:cubicBezTo>
                    <a:pt x="106" y="1"/>
                    <a:pt x="1" y="209"/>
                    <a:pt x="29" y="551"/>
                  </a:cubicBezTo>
                  <a:cubicBezTo>
                    <a:pt x="90" y="1007"/>
                    <a:pt x="303" y="1432"/>
                    <a:pt x="668" y="1736"/>
                  </a:cubicBezTo>
                  <a:cubicBezTo>
                    <a:pt x="1032" y="2070"/>
                    <a:pt x="1488" y="2253"/>
                    <a:pt x="1975" y="2253"/>
                  </a:cubicBezTo>
                  <a:cubicBezTo>
                    <a:pt x="2370" y="2253"/>
                    <a:pt x="2552" y="2131"/>
                    <a:pt x="2552" y="2101"/>
                  </a:cubicBezTo>
                  <a:cubicBezTo>
                    <a:pt x="2552" y="1979"/>
                    <a:pt x="1671" y="2040"/>
                    <a:pt x="972" y="1432"/>
                  </a:cubicBezTo>
                  <a:cubicBezTo>
                    <a:pt x="273" y="824"/>
                    <a:pt x="303" y="4"/>
                    <a:pt x="181" y="4"/>
                  </a:cubicBezTo>
                  <a:cubicBezTo>
                    <a:pt x="178" y="2"/>
                    <a:pt x="173" y="1"/>
                    <a:pt x="1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128"/>
            <p:cNvSpPr/>
            <p:nvPr/>
          </p:nvSpPr>
          <p:spPr>
            <a:xfrm>
              <a:off x="4178650" y="2010850"/>
              <a:ext cx="89700" cy="24400"/>
            </a:xfrm>
            <a:custGeom>
              <a:rect b="b" l="l" r="r" t="t"/>
              <a:pathLst>
                <a:path extrusionOk="0" h="976" w="3588">
                  <a:moveTo>
                    <a:pt x="1992" y="1"/>
                  </a:moveTo>
                  <a:cubicBezTo>
                    <a:pt x="1916" y="1"/>
                    <a:pt x="1840" y="3"/>
                    <a:pt x="1764" y="8"/>
                  </a:cubicBezTo>
                  <a:cubicBezTo>
                    <a:pt x="1278" y="39"/>
                    <a:pt x="822" y="191"/>
                    <a:pt x="426" y="434"/>
                  </a:cubicBezTo>
                  <a:cubicBezTo>
                    <a:pt x="153" y="616"/>
                    <a:pt x="1" y="799"/>
                    <a:pt x="62" y="890"/>
                  </a:cubicBezTo>
                  <a:cubicBezTo>
                    <a:pt x="97" y="952"/>
                    <a:pt x="186" y="975"/>
                    <a:pt x="315" y="975"/>
                  </a:cubicBezTo>
                  <a:cubicBezTo>
                    <a:pt x="628" y="975"/>
                    <a:pt x="1181" y="842"/>
                    <a:pt x="1825" y="799"/>
                  </a:cubicBezTo>
                  <a:cubicBezTo>
                    <a:pt x="2706" y="707"/>
                    <a:pt x="3466" y="829"/>
                    <a:pt x="3557" y="616"/>
                  </a:cubicBezTo>
                  <a:cubicBezTo>
                    <a:pt x="3588" y="525"/>
                    <a:pt x="3436" y="343"/>
                    <a:pt x="3101" y="191"/>
                  </a:cubicBezTo>
                  <a:cubicBezTo>
                    <a:pt x="2747" y="64"/>
                    <a:pt x="2371" y="1"/>
                    <a:pt x="19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128"/>
            <p:cNvSpPr/>
            <p:nvPr/>
          </p:nvSpPr>
          <p:spPr>
            <a:xfrm>
              <a:off x="4377750" y="2026275"/>
              <a:ext cx="67650" cy="22500"/>
            </a:xfrm>
            <a:custGeom>
              <a:rect b="b" l="l" r="r" t="t"/>
              <a:pathLst>
                <a:path extrusionOk="0" h="900" w="2706">
                  <a:moveTo>
                    <a:pt x="1286" y="1"/>
                  </a:moveTo>
                  <a:cubicBezTo>
                    <a:pt x="956" y="1"/>
                    <a:pt x="627" y="92"/>
                    <a:pt x="335" y="273"/>
                  </a:cubicBezTo>
                  <a:cubicBezTo>
                    <a:pt x="92" y="425"/>
                    <a:pt x="1" y="607"/>
                    <a:pt x="61" y="668"/>
                  </a:cubicBezTo>
                  <a:cubicBezTo>
                    <a:pt x="107" y="774"/>
                    <a:pt x="267" y="797"/>
                    <a:pt x="494" y="797"/>
                  </a:cubicBezTo>
                  <a:cubicBezTo>
                    <a:pt x="665" y="797"/>
                    <a:pt x="875" y="784"/>
                    <a:pt x="1104" y="784"/>
                  </a:cubicBezTo>
                  <a:cubicBezTo>
                    <a:pt x="1180" y="784"/>
                    <a:pt x="1258" y="786"/>
                    <a:pt x="1338" y="790"/>
                  </a:cubicBezTo>
                  <a:cubicBezTo>
                    <a:pt x="1769" y="810"/>
                    <a:pt x="2145" y="900"/>
                    <a:pt x="2390" y="900"/>
                  </a:cubicBezTo>
                  <a:cubicBezTo>
                    <a:pt x="2508" y="900"/>
                    <a:pt x="2596" y="879"/>
                    <a:pt x="2645" y="820"/>
                  </a:cubicBezTo>
                  <a:cubicBezTo>
                    <a:pt x="2706" y="759"/>
                    <a:pt x="2645" y="577"/>
                    <a:pt x="2402" y="394"/>
                  </a:cubicBezTo>
                  <a:cubicBezTo>
                    <a:pt x="2072" y="130"/>
                    <a:pt x="1679" y="1"/>
                    <a:pt x="12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128"/>
            <p:cNvSpPr/>
            <p:nvPr/>
          </p:nvSpPr>
          <p:spPr>
            <a:xfrm>
              <a:off x="3776675" y="1851750"/>
              <a:ext cx="474200" cy="1131175"/>
            </a:xfrm>
            <a:custGeom>
              <a:rect b="b" l="l" r="r" t="t"/>
              <a:pathLst>
                <a:path extrusionOk="0" h="45247" w="18968">
                  <a:moveTo>
                    <a:pt x="17174" y="1205"/>
                  </a:moveTo>
                  <a:lnTo>
                    <a:pt x="17231" y="1285"/>
                  </a:lnTo>
                  <a:lnTo>
                    <a:pt x="17231" y="1285"/>
                  </a:lnTo>
                  <a:cubicBezTo>
                    <a:pt x="17213" y="1258"/>
                    <a:pt x="17194" y="1232"/>
                    <a:pt x="17174" y="1205"/>
                  </a:cubicBezTo>
                  <a:close/>
                  <a:moveTo>
                    <a:pt x="13839" y="1"/>
                  </a:moveTo>
                  <a:cubicBezTo>
                    <a:pt x="12413" y="1"/>
                    <a:pt x="10932" y="518"/>
                    <a:pt x="9849" y="1448"/>
                  </a:cubicBezTo>
                  <a:cubicBezTo>
                    <a:pt x="7691" y="3333"/>
                    <a:pt x="6809" y="6281"/>
                    <a:pt x="6414" y="9078"/>
                  </a:cubicBezTo>
                  <a:cubicBezTo>
                    <a:pt x="6049" y="11904"/>
                    <a:pt x="6049" y="14822"/>
                    <a:pt x="5168" y="17528"/>
                  </a:cubicBezTo>
                  <a:cubicBezTo>
                    <a:pt x="4165" y="20628"/>
                    <a:pt x="2037" y="23363"/>
                    <a:pt x="1520" y="26555"/>
                  </a:cubicBezTo>
                  <a:cubicBezTo>
                    <a:pt x="1308" y="27862"/>
                    <a:pt x="1" y="28804"/>
                    <a:pt x="943" y="29716"/>
                  </a:cubicBezTo>
                  <a:lnTo>
                    <a:pt x="5989" y="28531"/>
                  </a:lnTo>
                  <a:lnTo>
                    <a:pt x="5989" y="28531"/>
                  </a:lnTo>
                  <a:cubicBezTo>
                    <a:pt x="5533" y="31509"/>
                    <a:pt x="4560" y="35643"/>
                    <a:pt x="5198" y="38561"/>
                  </a:cubicBezTo>
                  <a:cubicBezTo>
                    <a:pt x="5837" y="41510"/>
                    <a:pt x="7812" y="44367"/>
                    <a:pt x="10730" y="45096"/>
                  </a:cubicBezTo>
                  <a:cubicBezTo>
                    <a:pt x="11122" y="45198"/>
                    <a:pt x="11525" y="45247"/>
                    <a:pt x="11929" y="45247"/>
                  </a:cubicBezTo>
                  <a:cubicBezTo>
                    <a:pt x="14537" y="45247"/>
                    <a:pt x="17192" y="43234"/>
                    <a:pt x="17113" y="40628"/>
                  </a:cubicBezTo>
                  <a:cubicBezTo>
                    <a:pt x="17083" y="39169"/>
                    <a:pt x="16232" y="37801"/>
                    <a:pt x="16262" y="36342"/>
                  </a:cubicBezTo>
                  <a:cubicBezTo>
                    <a:pt x="16323" y="33759"/>
                    <a:pt x="18967" y="31357"/>
                    <a:pt x="17995" y="28956"/>
                  </a:cubicBezTo>
                  <a:cubicBezTo>
                    <a:pt x="17296" y="27193"/>
                    <a:pt x="14864" y="26281"/>
                    <a:pt x="14864" y="24397"/>
                  </a:cubicBezTo>
                  <a:cubicBezTo>
                    <a:pt x="14864" y="23363"/>
                    <a:pt x="15654" y="22482"/>
                    <a:pt x="15867" y="21449"/>
                  </a:cubicBezTo>
                  <a:cubicBezTo>
                    <a:pt x="16445" y="18652"/>
                    <a:pt x="12615" y="16828"/>
                    <a:pt x="12068" y="14032"/>
                  </a:cubicBezTo>
                  <a:cubicBezTo>
                    <a:pt x="11581" y="11600"/>
                    <a:pt x="13679" y="9533"/>
                    <a:pt x="15381" y="7740"/>
                  </a:cubicBezTo>
                  <a:cubicBezTo>
                    <a:pt x="17035" y="6057"/>
                    <a:pt x="18496" y="3431"/>
                    <a:pt x="17354" y="1477"/>
                  </a:cubicBezTo>
                  <a:lnTo>
                    <a:pt x="17354" y="1477"/>
                  </a:lnTo>
                  <a:cubicBezTo>
                    <a:pt x="17396" y="1527"/>
                    <a:pt x="17438" y="1578"/>
                    <a:pt x="17478" y="1631"/>
                  </a:cubicBezTo>
                  <a:lnTo>
                    <a:pt x="17231" y="1285"/>
                  </a:lnTo>
                  <a:lnTo>
                    <a:pt x="17231" y="1285"/>
                  </a:lnTo>
                  <a:cubicBezTo>
                    <a:pt x="17275" y="1349"/>
                    <a:pt x="17316" y="1412"/>
                    <a:pt x="17354" y="1477"/>
                  </a:cubicBezTo>
                  <a:lnTo>
                    <a:pt x="17354" y="1477"/>
                  </a:lnTo>
                  <a:cubicBezTo>
                    <a:pt x="16487" y="464"/>
                    <a:pt x="15188" y="1"/>
                    <a:pt x="13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128"/>
            <p:cNvSpPr/>
            <p:nvPr/>
          </p:nvSpPr>
          <p:spPr>
            <a:xfrm>
              <a:off x="3922575" y="1909225"/>
              <a:ext cx="296375" cy="206750"/>
            </a:xfrm>
            <a:custGeom>
              <a:rect b="b" l="l" r="r" t="t"/>
              <a:pathLst>
                <a:path extrusionOk="0" h="8270" w="11855">
                  <a:moveTo>
                    <a:pt x="11855" y="0"/>
                  </a:moveTo>
                  <a:cubicBezTo>
                    <a:pt x="11733" y="152"/>
                    <a:pt x="11612" y="304"/>
                    <a:pt x="11521" y="487"/>
                  </a:cubicBezTo>
                  <a:cubicBezTo>
                    <a:pt x="11277" y="821"/>
                    <a:pt x="10973" y="1277"/>
                    <a:pt x="10578" y="1824"/>
                  </a:cubicBezTo>
                  <a:cubicBezTo>
                    <a:pt x="9606" y="3344"/>
                    <a:pt x="8390" y="4712"/>
                    <a:pt x="7052" y="5897"/>
                  </a:cubicBezTo>
                  <a:cubicBezTo>
                    <a:pt x="5685" y="7082"/>
                    <a:pt x="4013" y="7842"/>
                    <a:pt x="2219" y="8086"/>
                  </a:cubicBezTo>
                  <a:cubicBezTo>
                    <a:pt x="1932" y="8122"/>
                    <a:pt x="1639" y="8139"/>
                    <a:pt x="1346" y="8139"/>
                  </a:cubicBezTo>
                  <a:cubicBezTo>
                    <a:pt x="895" y="8139"/>
                    <a:pt x="442" y="8098"/>
                    <a:pt x="1" y="8025"/>
                  </a:cubicBezTo>
                  <a:lnTo>
                    <a:pt x="1" y="8025"/>
                  </a:lnTo>
                  <a:cubicBezTo>
                    <a:pt x="1" y="8025"/>
                    <a:pt x="31" y="8055"/>
                    <a:pt x="153" y="8086"/>
                  </a:cubicBezTo>
                  <a:cubicBezTo>
                    <a:pt x="274" y="8116"/>
                    <a:pt x="426" y="8146"/>
                    <a:pt x="578" y="8177"/>
                  </a:cubicBezTo>
                  <a:cubicBezTo>
                    <a:pt x="931" y="8236"/>
                    <a:pt x="1285" y="8269"/>
                    <a:pt x="1646" y="8269"/>
                  </a:cubicBezTo>
                  <a:cubicBezTo>
                    <a:pt x="1844" y="8269"/>
                    <a:pt x="2045" y="8259"/>
                    <a:pt x="2250" y="8238"/>
                  </a:cubicBezTo>
                  <a:cubicBezTo>
                    <a:pt x="4074" y="8025"/>
                    <a:pt x="5776" y="7265"/>
                    <a:pt x="7174" y="6049"/>
                  </a:cubicBezTo>
                  <a:cubicBezTo>
                    <a:pt x="8542" y="4864"/>
                    <a:pt x="9727" y="3465"/>
                    <a:pt x="10700" y="1915"/>
                  </a:cubicBezTo>
                  <a:cubicBezTo>
                    <a:pt x="11095" y="1338"/>
                    <a:pt x="11369" y="851"/>
                    <a:pt x="11581" y="517"/>
                  </a:cubicBezTo>
                  <a:cubicBezTo>
                    <a:pt x="11672" y="365"/>
                    <a:pt x="11794" y="183"/>
                    <a:pt x="1185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128"/>
            <p:cNvSpPr/>
            <p:nvPr/>
          </p:nvSpPr>
          <p:spPr>
            <a:xfrm>
              <a:off x="3926375" y="2128750"/>
              <a:ext cx="161125" cy="34650"/>
            </a:xfrm>
            <a:custGeom>
              <a:rect b="b" l="l" r="r" t="t"/>
              <a:pathLst>
                <a:path extrusionOk="0" h="1386" w="6445">
                  <a:moveTo>
                    <a:pt x="6435" y="1"/>
                  </a:moveTo>
                  <a:cubicBezTo>
                    <a:pt x="6374" y="1"/>
                    <a:pt x="6073" y="202"/>
                    <a:pt x="5533" y="429"/>
                  </a:cubicBezTo>
                  <a:cubicBezTo>
                    <a:pt x="4482" y="943"/>
                    <a:pt x="3348" y="1195"/>
                    <a:pt x="2205" y="1195"/>
                  </a:cubicBezTo>
                  <a:cubicBezTo>
                    <a:pt x="1795" y="1195"/>
                    <a:pt x="1383" y="1162"/>
                    <a:pt x="973" y="1098"/>
                  </a:cubicBezTo>
                  <a:cubicBezTo>
                    <a:pt x="473" y="1019"/>
                    <a:pt x="110" y="940"/>
                    <a:pt x="21" y="940"/>
                  </a:cubicBezTo>
                  <a:cubicBezTo>
                    <a:pt x="8" y="940"/>
                    <a:pt x="1" y="942"/>
                    <a:pt x="1" y="946"/>
                  </a:cubicBezTo>
                  <a:cubicBezTo>
                    <a:pt x="304" y="1098"/>
                    <a:pt x="608" y="1189"/>
                    <a:pt x="943" y="1250"/>
                  </a:cubicBezTo>
                  <a:cubicBezTo>
                    <a:pt x="1403" y="1338"/>
                    <a:pt x="1874" y="1386"/>
                    <a:pt x="2343" y="1386"/>
                  </a:cubicBezTo>
                  <a:cubicBezTo>
                    <a:pt x="2679" y="1386"/>
                    <a:pt x="3014" y="1361"/>
                    <a:pt x="3344" y="1311"/>
                  </a:cubicBezTo>
                  <a:cubicBezTo>
                    <a:pt x="4134" y="1189"/>
                    <a:pt x="4925" y="946"/>
                    <a:pt x="5624" y="551"/>
                  </a:cubicBezTo>
                  <a:cubicBezTo>
                    <a:pt x="5928" y="399"/>
                    <a:pt x="6201" y="216"/>
                    <a:pt x="6444" y="4"/>
                  </a:cubicBezTo>
                  <a:cubicBezTo>
                    <a:pt x="6442" y="2"/>
                    <a:pt x="6439" y="1"/>
                    <a:pt x="643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128"/>
            <p:cNvSpPr/>
            <p:nvPr/>
          </p:nvSpPr>
          <p:spPr>
            <a:xfrm>
              <a:off x="4464375" y="1991300"/>
              <a:ext cx="74500" cy="44075"/>
            </a:xfrm>
            <a:custGeom>
              <a:rect b="b" l="l" r="r" t="t"/>
              <a:pathLst>
                <a:path extrusionOk="0" h="1763" w="2980">
                  <a:moveTo>
                    <a:pt x="1" y="0"/>
                  </a:moveTo>
                  <a:cubicBezTo>
                    <a:pt x="578" y="1094"/>
                    <a:pt x="1733" y="1763"/>
                    <a:pt x="2979" y="1763"/>
                  </a:cubicBezTo>
                  <a:cubicBezTo>
                    <a:pt x="2402" y="1611"/>
                    <a:pt x="1855" y="1398"/>
                    <a:pt x="1338" y="1125"/>
                  </a:cubicBezTo>
                  <a:cubicBezTo>
                    <a:pt x="852" y="790"/>
                    <a:pt x="396" y="426"/>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128"/>
            <p:cNvSpPr/>
            <p:nvPr/>
          </p:nvSpPr>
          <p:spPr>
            <a:xfrm>
              <a:off x="4480325" y="2069500"/>
              <a:ext cx="49425" cy="15050"/>
            </a:xfrm>
            <a:custGeom>
              <a:rect b="b" l="l" r="r" t="t"/>
              <a:pathLst>
                <a:path extrusionOk="0" h="602" w="1977">
                  <a:moveTo>
                    <a:pt x="10" y="0"/>
                  </a:moveTo>
                  <a:cubicBezTo>
                    <a:pt x="6" y="0"/>
                    <a:pt x="3" y="1"/>
                    <a:pt x="1" y="3"/>
                  </a:cubicBezTo>
                  <a:cubicBezTo>
                    <a:pt x="384" y="385"/>
                    <a:pt x="899" y="601"/>
                    <a:pt x="1425" y="601"/>
                  </a:cubicBezTo>
                  <a:cubicBezTo>
                    <a:pt x="1610" y="601"/>
                    <a:pt x="1795" y="575"/>
                    <a:pt x="1977" y="520"/>
                  </a:cubicBezTo>
                  <a:cubicBezTo>
                    <a:pt x="1977" y="428"/>
                    <a:pt x="1490" y="459"/>
                    <a:pt x="974" y="337"/>
                  </a:cubicBezTo>
                  <a:cubicBezTo>
                    <a:pt x="458" y="223"/>
                    <a:pt x="78" y="0"/>
                    <a:pt x="1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128"/>
            <p:cNvSpPr/>
            <p:nvPr/>
          </p:nvSpPr>
          <p:spPr>
            <a:xfrm>
              <a:off x="3926375" y="2049800"/>
              <a:ext cx="15975" cy="90450"/>
            </a:xfrm>
            <a:custGeom>
              <a:rect b="b" l="l" r="r" t="t"/>
              <a:pathLst>
                <a:path extrusionOk="0" h="3618" w="639">
                  <a:moveTo>
                    <a:pt x="578" y="1"/>
                  </a:moveTo>
                  <a:cubicBezTo>
                    <a:pt x="274" y="548"/>
                    <a:pt x="122" y="1156"/>
                    <a:pt x="92" y="1763"/>
                  </a:cubicBezTo>
                  <a:cubicBezTo>
                    <a:pt x="1" y="2402"/>
                    <a:pt x="61" y="3010"/>
                    <a:pt x="274" y="3618"/>
                  </a:cubicBezTo>
                  <a:cubicBezTo>
                    <a:pt x="304" y="3618"/>
                    <a:pt x="213" y="2797"/>
                    <a:pt x="304" y="1794"/>
                  </a:cubicBezTo>
                  <a:cubicBezTo>
                    <a:pt x="396" y="791"/>
                    <a:pt x="639" y="1"/>
                    <a:pt x="57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128"/>
            <p:cNvSpPr/>
            <p:nvPr/>
          </p:nvSpPr>
          <p:spPr>
            <a:xfrm>
              <a:off x="5139925" y="4130275"/>
              <a:ext cx="462800" cy="478850"/>
            </a:xfrm>
            <a:custGeom>
              <a:rect b="b" l="l" r="r" t="t"/>
              <a:pathLst>
                <a:path extrusionOk="0" h="19154" w="18512">
                  <a:moveTo>
                    <a:pt x="8980" y="1"/>
                  </a:moveTo>
                  <a:cubicBezTo>
                    <a:pt x="7241" y="1"/>
                    <a:pt x="5508" y="487"/>
                    <a:pt x="4073" y="1494"/>
                  </a:cubicBezTo>
                  <a:cubicBezTo>
                    <a:pt x="1368" y="3379"/>
                    <a:pt x="0" y="6813"/>
                    <a:pt x="122" y="10096"/>
                  </a:cubicBezTo>
                  <a:cubicBezTo>
                    <a:pt x="274" y="13379"/>
                    <a:pt x="1855" y="17421"/>
                    <a:pt x="4833" y="19154"/>
                  </a:cubicBezTo>
                  <a:lnTo>
                    <a:pt x="13587" y="19093"/>
                  </a:lnTo>
                  <a:cubicBezTo>
                    <a:pt x="16414" y="17026"/>
                    <a:pt x="18177" y="13804"/>
                    <a:pt x="18390" y="10278"/>
                  </a:cubicBezTo>
                  <a:cubicBezTo>
                    <a:pt x="18511" y="6813"/>
                    <a:pt x="16809" y="3287"/>
                    <a:pt x="13891" y="1403"/>
                  </a:cubicBezTo>
                  <a:cubicBezTo>
                    <a:pt x="12438" y="479"/>
                    <a:pt x="10706" y="1"/>
                    <a:pt x="89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128"/>
            <p:cNvSpPr/>
            <p:nvPr/>
          </p:nvSpPr>
          <p:spPr>
            <a:xfrm>
              <a:off x="5358025" y="4137975"/>
              <a:ext cx="23575" cy="478750"/>
            </a:xfrm>
            <a:custGeom>
              <a:rect b="b" l="l" r="r" t="t"/>
              <a:pathLst>
                <a:path extrusionOk="0" h="19150" w="943">
                  <a:moveTo>
                    <a:pt x="0" y="1"/>
                  </a:moveTo>
                  <a:cubicBezTo>
                    <a:pt x="0" y="244"/>
                    <a:pt x="0" y="517"/>
                    <a:pt x="0" y="760"/>
                  </a:cubicBezTo>
                  <a:cubicBezTo>
                    <a:pt x="30" y="1277"/>
                    <a:pt x="91" y="1976"/>
                    <a:pt x="152" y="2797"/>
                  </a:cubicBezTo>
                  <a:cubicBezTo>
                    <a:pt x="274" y="4529"/>
                    <a:pt x="395" y="6931"/>
                    <a:pt x="517" y="9575"/>
                  </a:cubicBezTo>
                  <a:cubicBezTo>
                    <a:pt x="638" y="12220"/>
                    <a:pt x="699" y="14590"/>
                    <a:pt x="760" y="16323"/>
                  </a:cubicBezTo>
                  <a:cubicBezTo>
                    <a:pt x="760" y="17174"/>
                    <a:pt x="790" y="17843"/>
                    <a:pt x="790" y="18390"/>
                  </a:cubicBezTo>
                  <a:cubicBezTo>
                    <a:pt x="790" y="18633"/>
                    <a:pt x="821" y="18907"/>
                    <a:pt x="851" y="19150"/>
                  </a:cubicBezTo>
                  <a:cubicBezTo>
                    <a:pt x="912" y="18907"/>
                    <a:pt x="912" y="18633"/>
                    <a:pt x="912" y="18390"/>
                  </a:cubicBezTo>
                  <a:cubicBezTo>
                    <a:pt x="942" y="17904"/>
                    <a:pt x="942" y="17204"/>
                    <a:pt x="942" y="16353"/>
                  </a:cubicBezTo>
                  <a:cubicBezTo>
                    <a:pt x="942" y="14621"/>
                    <a:pt x="912" y="12220"/>
                    <a:pt x="790" y="9575"/>
                  </a:cubicBezTo>
                  <a:cubicBezTo>
                    <a:pt x="669" y="6931"/>
                    <a:pt x="486" y="4529"/>
                    <a:pt x="334" y="2797"/>
                  </a:cubicBezTo>
                  <a:cubicBezTo>
                    <a:pt x="274" y="1946"/>
                    <a:pt x="182" y="1247"/>
                    <a:pt x="122" y="760"/>
                  </a:cubicBezTo>
                  <a:cubicBezTo>
                    <a:pt x="122" y="517"/>
                    <a:pt x="91" y="244"/>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128"/>
            <p:cNvSpPr/>
            <p:nvPr/>
          </p:nvSpPr>
          <p:spPr>
            <a:xfrm>
              <a:off x="5112575" y="4357900"/>
              <a:ext cx="53200" cy="8125"/>
            </a:xfrm>
            <a:custGeom>
              <a:rect b="b" l="l" r="r" t="t"/>
              <a:pathLst>
                <a:path extrusionOk="0" h="325" w="2128">
                  <a:moveTo>
                    <a:pt x="494" y="0"/>
                  </a:moveTo>
                  <a:cubicBezTo>
                    <a:pt x="210" y="0"/>
                    <a:pt x="19" y="21"/>
                    <a:pt x="0" y="79"/>
                  </a:cubicBezTo>
                  <a:cubicBezTo>
                    <a:pt x="0" y="170"/>
                    <a:pt x="456" y="261"/>
                    <a:pt x="1034" y="292"/>
                  </a:cubicBezTo>
                  <a:cubicBezTo>
                    <a:pt x="1266" y="315"/>
                    <a:pt x="1476" y="325"/>
                    <a:pt x="1647" y="325"/>
                  </a:cubicBezTo>
                  <a:cubicBezTo>
                    <a:pt x="1923" y="325"/>
                    <a:pt x="2098" y="299"/>
                    <a:pt x="2098" y="261"/>
                  </a:cubicBezTo>
                  <a:cubicBezTo>
                    <a:pt x="2128" y="170"/>
                    <a:pt x="1642" y="79"/>
                    <a:pt x="1064" y="18"/>
                  </a:cubicBezTo>
                  <a:cubicBezTo>
                    <a:pt x="853" y="7"/>
                    <a:pt x="658" y="0"/>
                    <a:pt x="4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128"/>
            <p:cNvSpPr/>
            <p:nvPr/>
          </p:nvSpPr>
          <p:spPr>
            <a:xfrm>
              <a:off x="5125475" y="4270575"/>
              <a:ext cx="44875" cy="20550"/>
            </a:xfrm>
            <a:custGeom>
              <a:rect b="b" l="l" r="r" t="t"/>
              <a:pathLst>
                <a:path extrusionOk="0" h="822" w="1795">
                  <a:moveTo>
                    <a:pt x="81" y="0"/>
                  </a:moveTo>
                  <a:cubicBezTo>
                    <a:pt x="54" y="0"/>
                    <a:pt x="37" y="5"/>
                    <a:pt x="31" y="16"/>
                  </a:cubicBezTo>
                  <a:cubicBezTo>
                    <a:pt x="1" y="107"/>
                    <a:pt x="366" y="320"/>
                    <a:pt x="852" y="533"/>
                  </a:cubicBezTo>
                  <a:cubicBezTo>
                    <a:pt x="1228" y="708"/>
                    <a:pt x="1584" y="822"/>
                    <a:pt x="1714" y="822"/>
                  </a:cubicBezTo>
                  <a:cubicBezTo>
                    <a:pt x="1741" y="822"/>
                    <a:pt x="1759" y="817"/>
                    <a:pt x="1764" y="806"/>
                  </a:cubicBezTo>
                  <a:cubicBezTo>
                    <a:pt x="1794" y="715"/>
                    <a:pt x="1430" y="502"/>
                    <a:pt x="943" y="289"/>
                  </a:cubicBezTo>
                  <a:cubicBezTo>
                    <a:pt x="567" y="114"/>
                    <a:pt x="211" y="0"/>
                    <a:pt x="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128"/>
            <p:cNvSpPr/>
            <p:nvPr/>
          </p:nvSpPr>
          <p:spPr>
            <a:xfrm>
              <a:off x="5163475" y="4200100"/>
              <a:ext cx="44875" cy="35650"/>
            </a:xfrm>
            <a:custGeom>
              <a:rect b="b" l="l" r="r" t="t"/>
              <a:pathLst>
                <a:path extrusionOk="0" h="1426" w="1795">
                  <a:moveTo>
                    <a:pt x="76" y="1"/>
                  </a:moveTo>
                  <a:cubicBezTo>
                    <a:pt x="69" y="1"/>
                    <a:pt x="64" y="3"/>
                    <a:pt x="62" y="8"/>
                  </a:cubicBezTo>
                  <a:cubicBezTo>
                    <a:pt x="1" y="69"/>
                    <a:pt x="305" y="464"/>
                    <a:pt x="761" y="859"/>
                  </a:cubicBezTo>
                  <a:cubicBezTo>
                    <a:pt x="1178" y="1198"/>
                    <a:pt x="1573" y="1425"/>
                    <a:pt x="1715" y="1425"/>
                  </a:cubicBezTo>
                  <a:cubicBezTo>
                    <a:pt x="1738" y="1425"/>
                    <a:pt x="1755" y="1419"/>
                    <a:pt x="1764" y="1406"/>
                  </a:cubicBezTo>
                  <a:cubicBezTo>
                    <a:pt x="1794" y="1345"/>
                    <a:pt x="1429" y="1041"/>
                    <a:pt x="943" y="646"/>
                  </a:cubicBezTo>
                  <a:cubicBezTo>
                    <a:pt x="523" y="311"/>
                    <a:pt x="155" y="1"/>
                    <a:pt x="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128"/>
            <p:cNvSpPr/>
            <p:nvPr/>
          </p:nvSpPr>
          <p:spPr>
            <a:xfrm>
              <a:off x="5225800" y="4142500"/>
              <a:ext cx="21300" cy="41150"/>
            </a:xfrm>
            <a:custGeom>
              <a:rect b="b" l="l" r="r" t="t"/>
              <a:pathLst>
                <a:path extrusionOk="0" h="1646" w="852">
                  <a:moveTo>
                    <a:pt x="72" y="0"/>
                  </a:moveTo>
                  <a:cubicBezTo>
                    <a:pt x="68" y="0"/>
                    <a:pt x="65" y="1"/>
                    <a:pt x="61" y="2"/>
                  </a:cubicBezTo>
                  <a:cubicBezTo>
                    <a:pt x="0" y="32"/>
                    <a:pt x="122" y="458"/>
                    <a:pt x="304" y="883"/>
                  </a:cubicBezTo>
                  <a:cubicBezTo>
                    <a:pt x="508" y="1320"/>
                    <a:pt x="712" y="1645"/>
                    <a:pt x="809" y="1645"/>
                  </a:cubicBezTo>
                  <a:cubicBezTo>
                    <a:pt x="813" y="1645"/>
                    <a:pt x="817" y="1645"/>
                    <a:pt x="821" y="1643"/>
                  </a:cubicBezTo>
                  <a:cubicBezTo>
                    <a:pt x="851" y="1613"/>
                    <a:pt x="760" y="1218"/>
                    <a:pt x="578" y="762"/>
                  </a:cubicBezTo>
                  <a:cubicBezTo>
                    <a:pt x="373" y="353"/>
                    <a:pt x="169" y="0"/>
                    <a:pt x="7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128"/>
            <p:cNvSpPr/>
            <p:nvPr/>
          </p:nvSpPr>
          <p:spPr>
            <a:xfrm>
              <a:off x="5289625" y="4102225"/>
              <a:ext cx="17500" cy="44950"/>
            </a:xfrm>
            <a:custGeom>
              <a:rect b="b" l="l" r="r" t="t"/>
              <a:pathLst>
                <a:path extrusionOk="0" h="1798" w="700">
                  <a:moveTo>
                    <a:pt x="71" y="0"/>
                  </a:moveTo>
                  <a:cubicBezTo>
                    <a:pt x="68" y="0"/>
                    <a:pt x="64" y="1"/>
                    <a:pt x="61" y="2"/>
                  </a:cubicBezTo>
                  <a:cubicBezTo>
                    <a:pt x="0" y="2"/>
                    <a:pt x="0" y="458"/>
                    <a:pt x="183" y="944"/>
                  </a:cubicBezTo>
                  <a:cubicBezTo>
                    <a:pt x="329" y="1441"/>
                    <a:pt x="559" y="1797"/>
                    <a:pt x="631" y="1797"/>
                  </a:cubicBezTo>
                  <a:cubicBezTo>
                    <a:pt x="634" y="1797"/>
                    <a:pt x="636" y="1796"/>
                    <a:pt x="639" y="1795"/>
                  </a:cubicBezTo>
                  <a:cubicBezTo>
                    <a:pt x="700" y="1765"/>
                    <a:pt x="639" y="1370"/>
                    <a:pt x="456" y="883"/>
                  </a:cubicBezTo>
                  <a:cubicBezTo>
                    <a:pt x="281" y="385"/>
                    <a:pt x="161" y="0"/>
                    <a:pt x="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128"/>
            <p:cNvSpPr/>
            <p:nvPr/>
          </p:nvSpPr>
          <p:spPr>
            <a:xfrm>
              <a:off x="5391450" y="4106000"/>
              <a:ext cx="15975" cy="32825"/>
            </a:xfrm>
            <a:custGeom>
              <a:rect b="b" l="l" r="r" t="t"/>
              <a:pathLst>
                <a:path extrusionOk="0" h="1313" w="639">
                  <a:moveTo>
                    <a:pt x="537" y="1"/>
                  </a:moveTo>
                  <a:cubicBezTo>
                    <a:pt x="468" y="1"/>
                    <a:pt x="298" y="265"/>
                    <a:pt x="183" y="611"/>
                  </a:cubicBezTo>
                  <a:cubicBezTo>
                    <a:pt x="61" y="976"/>
                    <a:pt x="0" y="1280"/>
                    <a:pt x="92" y="1310"/>
                  </a:cubicBezTo>
                  <a:cubicBezTo>
                    <a:pt x="96" y="1311"/>
                    <a:pt x="101" y="1312"/>
                    <a:pt x="106" y="1312"/>
                  </a:cubicBezTo>
                  <a:cubicBezTo>
                    <a:pt x="198" y="1312"/>
                    <a:pt x="341" y="1048"/>
                    <a:pt x="456" y="702"/>
                  </a:cubicBezTo>
                  <a:cubicBezTo>
                    <a:pt x="578" y="337"/>
                    <a:pt x="639" y="33"/>
                    <a:pt x="548" y="3"/>
                  </a:cubicBezTo>
                  <a:cubicBezTo>
                    <a:pt x="544" y="1"/>
                    <a:pt x="541" y="1"/>
                    <a:pt x="5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128"/>
            <p:cNvSpPr/>
            <p:nvPr/>
          </p:nvSpPr>
          <p:spPr>
            <a:xfrm>
              <a:off x="5452250" y="4137650"/>
              <a:ext cx="28900" cy="24250"/>
            </a:xfrm>
            <a:custGeom>
              <a:rect b="b" l="l" r="r" t="t"/>
              <a:pathLst>
                <a:path extrusionOk="0" h="970" w="1156">
                  <a:moveTo>
                    <a:pt x="1054" y="0"/>
                  </a:moveTo>
                  <a:cubicBezTo>
                    <a:pt x="953" y="0"/>
                    <a:pt x="720" y="145"/>
                    <a:pt x="486" y="378"/>
                  </a:cubicBezTo>
                  <a:cubicBezTo>
                    <a:pt x="182" y="652"/>
                    <a:pt x="0" y="895"/>
                    <a:pt x="61" y="956"/>
                  </a:cubicBezTo>
                  <a:cubicBezTo>
                    <a:pt x="70" y="965"/>
                    <a:pt x="83" y="969"/>
                    <a:pt x="101" y="969"/>
                  </a:cubicBezTo>
                  <a:cubicBezTo>
                    <a:pt x="202" y="969"/>
                    <a:pt x="436" y="824"/>
                    <a:pt x="669" y="591"/>
                  </a:cubicBezTo>
                  <a:cubicBezTo>
                    <a:pt x="942" y="318"/>
                    <a:pt x="1155" y="74"/>
                    <a:pt x="1094" y="14"/>
                  </a:cubicBezTo>
                  <a:cubicBezTo>
                    <a:pt x="1085" y="5"/>
                    <a:pt x="1072" y="0"/>
                    <a:pt x="10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128"/>
            <p:cNvSpPr/>
            <p:nvPr/>
          </p:nvSpPr>
          <p:spPr>
            <a:xfrm>
              <a:off x="5513800" y="4179375"/>
              <a:ext cx="31925" cy="21275"/>
            </a:xfrm>
            <a:custGeom>
              <a:rect b="b" l="l" r="r" t="t"/>
              <a:pathLst>
                <a:path extrusionOk="0" h="851" w="1277">
                  <a:moveTo>
                    <a:pt x="1206" y="1"/>
                  </a:moveTo>
                  <a:cubicBezTo>
                    <a:pt x="1102" y="1"/>
                    <a:pt x="829" y="119"/>
                    <a:pt x="578" y="320"/>
                  </a:cubicBezTo>
                  <a:cubicBezTo>
                    <a:pt x="243" y="533"/>
                    <a:pt x="0" y="776"/>
                    <a:pt x="61" y="837"/>
                  </a:cubicBezTo>
                  <a:cubicBezTo>
                    <a:pt x="66" y="846"/>
                    <a:pt x="76" y="850"/>
                    <a:pt x="93" y="850"/>
                  </a:cubicBezTo>
                  <a:cubicBezTo>
                    <a:pt x="184" y="850"/>
                    <a:pt x="446" y="714"/>
                    <a:pt x="730" y="533"/>
                  </a:cubicBezTo>
                  <a:cubicBezTo>
                    <a:pt x="1064" y="320"/>
                    <a:pt x="1277" y="77"/>
                    <a:pt x="1246" y="16"/>
                  </a:cubicBezTo>
                  <a:cubicBezTo>
                    <a:pt x="1241" y="6"/>
                    <a:pt x="1227" y="1"/>
                    <a:pt x="12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128"/>
            <p:cNvSpPr/>
            <p:nvPr/>
          </p:nvSpPr>
          <p:spPr>
            <a:xfrm>
              <a:off x="5546475" y="4242375"/>
              <a:ext cx="45600" cy="19500"/>
            </a:xfrm>
            <a:custGeom>
              <a:rect b="b" l="l" r="r" t="t"/>
              <a:pathLst>
                <a:path extrusionOk="0" h="780" w="1824">
                  <a:moveTo>
                    <a:pt x="1728" y="1"/>
                  </a:moveTo>
                  <a:cubicBezTo>
                    <a:pt x="1587" y="1"/>
                    <a:pt x="1238" y="93"/>
                    <a:pt x="851" y="262"/>
                  </a:cubicBezTo>
                  <a:cubicBezTo>
                    <a:pt x="395" y="475"/>
                    <a:pt x="0" y="688"/>
                    <a:pt x="61" y="749"/>
                  </a:cubicBezTo>
                  <a:cubicBezTo>
                    <a:pt x="68" y="770"/>
                    <a:pt x="94" y="779"/>
                    <a:pt x="136" y="779"/>
                  </a:cubicBezTo>
                  <a:cubicBezTo>
                    <a:pt x="277" y="779"/>
                    <a:pt x="598" y="669"/>
                    <a:pt x="973" y="505"/>
                  </a:cubicBezTo>
                  <a:cubicBezTo>
                    <a:pt x="1459" y="293"/>
                    <a:pt x="1824" y="80"/>
                    <a:pt x="1793" y="19"/>
                  </a:cubicBezTo>
                  <a:cubicBezTo>
                    <a:pt x="1787" y="7"/>
                    <a:pt x="1765" y="1"/>
                    <a:pt x="17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128"/>
            <p:cNvSpPr/>
            <p:nvPr/>
          </p:nvSpPr>
          <p:spPr>
            <a:xfrm>
              <a:off x="5566975" y="4309650"/>
              <a:ext cx="42575" cy="8750"/>
            </a:xfrm>
            <a:custGeom>
              <a:rect b="b" l="l" r="r" t="t"/>
              <a:pathLst>
                <a:path extrusionOk="0" h="350" w="1703">
                  <a:moveTo>
                    <a:pt x="1309" y="0"/>
                  </a:moveTo>
                  <a:cubicBezTo>
                    <a:pt x="1165" y="0"/>
                    <a:pt x="996" y="10"/>
                    <a:pt x="822" y="33"/>
                  </a:cubicBezTo>
                  <a:cubicBezTo>
                    <a:pt x="396" y="94"/>
                    <a:pt x="1" y="185"/>
                    <a:pt x="1" y="277"/>
                  </a:cubicBezTo>
                  <a:cubicBezTo>
                    <a:pt x="1" y="327"/>
                    <a:pt x="121" y="349"/>
                    <a:pt x="309" y="349"/>
                  </a:cubicBezTo>
                  <a:cubicBezTo>
                    <a:pt x="464" y="349"/>
                    <a:pt x="664" y="334"/>
                    <a:pt x="882" y="307"/>
                  </a:cubicBezTo>
                  <a:cubicBezTo>
                    <a:pt x="1338" y="246"/>
                    <a:pt x="1703" y="155"/>
                    <a:pt x="1703" y="64"/>
                  </a:cubicBezTo>
                  <a:cubicBezTo>
                    <a:pt x="1703" y="26"/>
                    <a:pt x="1540" y="0"/>
                    <a:pt x="130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128"/>
            <p:cNvSpPr/>
            <p:nvPr/>
          </p:nvSpPr>
          <p:spPr>
            <a:xfrm>
              <a:off x="5576850" y="4376950"/>
              <a:ext cx="42600" cy="19125"/>
            </a:xfrm>
            <a:custGeom>
              <a:rect b="b" l="l" r="r" t="t"/>
              <a:pathLst>
                <a:path extrusionOk="0" h="765" w="1704">
                  <a:moveTo>
                    <a:pt x="91" y="0"/>
                  </a:moveTo>
                  <a:cubicBezTo>
                    <a:pt x="62" y="0"/>
                    <a:pt x="42" y="5"/>
                    <a:pt x="31" y="16"/>
                  </a:cubicBezTo>
                  <a:cubicBezTo>
                    <a:pt x="1" y="107"/>
                    <a:pt x="335" y="320"/>
                    <a:pt x="791" y="502"/>
                  </a:cubicBezTo>
                  <a:cubicBezTo>
                    <a:pt x="1154" y="672"/>
                    <a:pt x="1478" y="764"/>
                    <a:pt x="1611" y="764"/>
                  </a:cubicBezTo>
                  <a:cubicBezTo>
                    <a:pt x="1645" y="764"/>
                    <a:pt x="1667" y="758"/>
                    <a:pt x="1673" y="746"/>
                  </a:cubicBezTo>
                  <a:cubicBezTo>
                    <a:pt x="1703" y="685"/>
                    <a:pt x="1399" y="472"/>
                    <a:pt x="943" y="259"/>
                  </a:cubicBezTo>
                  <a:cubicBezTo>
                    <a:pt x="543" y="109"/>
                    <a:pt x="225" y="0"/>
                    <a:pt x="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128"/>
            <p:cNvSpPr/>
            <p:nvPr/>
          </p:nvSpPr>
          <p:spPr>
            <a:xfrm>
              <a:off x="5563175" y="4438075"/>
              <a:ext cx="47900" cy="30450"/>
            </a:xfrm>
            <a:custGeom>
              <a:rect b="b" l="l" r="r" t="t"/>
              <a:pathLst>
                <a:path extrusionOk="0" h="1218" w="1916">
                  <a:moveTo>
                    <a:pt x="72" y="1"/>
                  </a:moveTo>
                  <a:cubicBezTo>
                    <a:pt x="68" y="1"/>
                    <a:pt x="64" y="1"/>
                    <a:pt x="62" y="3"/>
                  </a:cubicBezTo>
                  <a:cubicBezTo>
                    <a:pt x="1" y="64"/>
                    <a:pt x="335" y="489"/>
                    <a:pt x="852" y="823"/>
                  </a:cubicBezTo>
                  <a:cubicBezTo>
                    <a:pt x="1258" y="1086"/>
                    <a:pt x="1664" y="1218"/>
                    <a:pt x="1819" y="1218"/>
                  </a:cubicBezTo>
                  <a:cubicBezTo>
                    <a:pt x="1862" y="1218"/>
                    <a:pt x="1885" y="1208"/>
                    <a:pt x="1885" y="1188"/>
                  </a:cubicBezTo>
                  <a:cubicBezTo>
                    <a:pt x="1916" y="1127"/>
                    <a:pt x="1490" y="915"/>
                    <a:pt x="1004" y="580"/>
                  </a:cubicBezTo>
                  <a:cubicBezTo>
                    <a:pt x="540" y="291"/>
                    <a:pt x="159" y="1"/>
                    <a:pt x="7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128"/>
            <p:cNvSpPr/>
            <p:nvPr/>
          </p:nvSpPr>
          <p:spPr>
            <a:xfrm>
              <a:off x="5537350" y="4497350"/>
              <a:ext cx="36500" cy="36775"/>
            </a:xfrm>
            <a:custGeom>
              <a:rect b="b" l="l" r="r" t="t"/>
              <a:pathLst>
                <a:path extrusionOk="0" h="1471" w="1460">
                  <a:moveTo>
                    <a:pt x="70" y="1"/>
                  </a:moveTo>
                  <a:cubicBezTo>
                    <a:pt x="67" y="1"/>
                    <a:pt x="64" y="1"/>
                    <a:pt x="61" y="3"/>
                  </a:cubicBezTo>
                  <a:cubicBezTo>
                    <a:pt x="0" y="63"/>
                    <a:pt x="213" y="459"/>
                    <a:pt x="608" y="884"/>
                  </a:cubicBezTo>
                  <a:cubicBezTo>
                    <a:pt x="936" y="1239"/>
                    <a:pt x="1287" y="1471"/>
                    <a:pt x="1400" y="1471"/>
                  </a:cubicBezTo>
                  <a:cubicBezTo>
                    <a:pt x="1413" y="1471"/>
                    <a:pt x="1423" y="1468"/>
                    <a:pt x="1429" y="1462"/>
                  </a:cubicBezTo>
                  <a:cubicBezTo>
                    <a:pt x="1459" y="1431"/>
                    <a:pt x="1155" y="1067"/>
                    <a:pt x="791" y="702"/>
                  </a:cubicBezTo>
                  <a:cubicBezTo>
                    <a:pt x="441" y="323"/>
                    <a:pt x="148" y="1"/>
                    <a:pt x="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128"/>
            <p:cNvSpPr/>
            <p:nvPr/>
          </p:nvSpPr>
          <p:spPr>
            <a:xfrm>
              <a:off x="5164250" y="4541700"/>
              <a:ext cx="51700" cy="26975"/>
            </a:xfrm>
            <a:custGeom>
              <a:rect b="b" l="l" r="r" t="t"/>
              <a:pathLst>
                <a:path extrusionOk="0" h="1079" w="2068">
                  <a:moveTo>
                    <a:pt x="1988" y="1"/>
                  </a:moveTo>
                  <a:cubicBezTo>
                    <a:pt x="1849" y="1"/>
                    <a:pt x="1432" y="187"/>
                    <a:pt x="973" y="417"/>
                  </a:cubicBezTo>
                  <a:cubicBezTo>
                    <a:pt x="395" y="721"/>
                    <a:pt x="0" y="995"/>
                    <a:pt x="31" y="1055"/>
                  </a:cubicBezTo>
                  <a:cubicBezTo>
                    <a:pt x="36" y="1071"/>
                    <a:pt x="55" y="1079"/>
                    <a:pt x="86" y="1079"/>
                  </a:cubicBezTo>
                  <a:cubicBezTo>
                    <a:pt x="233" y="1079"/>
                    <a:pt x="643" y="911"/>
                    <a:pt x="1094" y="660"/>
                  </a:cubicBezTo>
                  <a:cubicBezTo>
                    <a:pt x="1641" y="387"/>
                    <a:pt x="2067" y="83"/>
                    <a:pt x="2037" y="22"/>
                  </a:cubicBezTo>
                  <a:cubicBezTo>
                    <a:pt x="2032" y="7"/>
                    <a:pt x="2015" y="1"/>
                    <a:pt x="19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128"/>
            <p:cNvSpPr/>
            <p:nvPr/>
          </p:nvSpPr>
          <p:spPr>
            <a:xfrm>
              <a:off x="5140675" y="4481750"/>
              <a:ext cx="42575" cy="19175"/>
            </a:xfrm>
            <a:custGeom>
              <a:rect b="b" l="l" r="r" t="t"/>
              <a:pathLst>
                <a:path extrusionOk="0" h="767" w="1703">
                  <a:moveTo>
                    <a:pt x="1611" y="0"/>
                  </a:moveTo>
                  <a:cubicBezTo>
                    <a:pt x="1478" y="0"/>
                    <a:pt x="1154" y="93"/>
                    <a:pt x="791" y="262"/>
                  </a:cubicBezTo>
                  <a:cubicBezTo>
                    <a:pt x="335" y="444"/>
                    <a:pt x="1" y="687"/>
                    <a:pt x="31" y="748"/>
                  </a:cubicBezTo>
                  <a:cubicBezTo>
                    <a:pt x="37" y="761"/>
                    <a:pt x="59" y="767"/>
                    <a:pt x="93" y="767"/>
                  </a:cubicBezTo>
                  <a:cubicBezTo>
                    <a:pt x="226" y="767"/>
                    <a:pt x="550" y="674"/>
                    <a:pt x="913" y="505"/>
                  </a:cubicBezTo>
                  <a:cubicBezTo>
                    <a:pt x="1369" y="323"/>
                    <a:pt x="1703" y="80"/>
                    <a:pt x="1673" y="19"/>
                  </a:cubicBezTo>
                  <a:cubicBezTo>
                    <a:pt x="1666" y="6"/>
                    <a:pt x="1645" y="0"/>
                    <a:pt x="161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128"/>
            <p:cNvSpPr/>
            <p:nvPr/>
          </p:nvSpPr>
          <p:spPr>
            <a:xfrm>
              <a:off x="5111050" y="4427875"/>
              <a:ext cx="47125" cy="9700"/>
            </a:xfrm>
            <a:custGeom>
              <a:rect b="b" l="l" r="r" t="t"/>
              <a:pathLst>
                <a:path extrusionOk="0" h="388" w="1885">
                  <a:moveTo>
                    <a:pt x="1592" y="0"/>
                  </a:moveTo>
                  <a:cubicBezTo>
                    <a:pt x="1414" y="0"/>
                    <a:pt x="1171" y="16"/>
                    <a:pt x="912" y="46"/>
                  </a:cubicBezTo>
                  <a:cubicBezTo>
                    <a:pt x="396" y="137"/>
                    <a:pt x="0" y="259"/>
                    <a:pt x="0" y="320"/>
                  </a:cubicBezTo>
                  <a:cubicBezTo>
                    <a:pt x="0" y="365"/>
                    <a:pt x="107" y="388"/>
                    <a:pt x="282" y="388"/>
                  </a:cubicBezTo>
                  <a:cubicBezTo>
                    <a:pt x="456" y="388"/>
                    <a:pt x="700" y="365"/>
                    <a:pt x="973" y="320"/>
                  </a:cubicBezTo>
                  <a:cubicBezTo>
                    <a:pt x="1490" y="259"/>
                    <a:pt x="1885" y="137"/>
                    <a:pt x="1885" y="46"/>
                  </a:cubicBezTo>
                  <a:cubicBezTo>
                    <a:pt x="1885" y="16"/>
                    <a:pt x="1771" y="0"/>
                    <a:pt x="159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128"/>
            <p:cNvSpPr/>
            <p:nvPr/>
          </p:nvSpPr>
          <p:spPr>
            <a:xfrm>
              <a:off x="5190075" y="4399300"/>
              <a:ext cx="47150" cy="8975"/>
            </a:xfrm>
            <a:custGeom>
              <a:rect b="b" l="l" r="r" t="t"/>
              <a:pathLst>
                <a:path extrusionOk="0" h="359" w="1886">
                  <a:moveTo>
                    <a:pt x="1696" y="1"/>
                  </a:moveTo>
                  <a:cubicBezTo>
                    <a:pt x="1521" y="1"/>
                    <a:pt x="1243" y="27"/>
                    <a:pt x="943" y="64"/>
                  </a:cubicBezTo>
                  <a:cubicBezTo>
                    <a:pt x="426" y="125"/>
                    <a:pt x="1" y="156"/>
                    <a:pt x="1" y="247"/>
                  </a:cubicBezTo>
                  <a:cubicBezTo>
                    <a:pt x="1" y="293"/>
                    <a:pt x="251" y="358"/>
                    <a:pt x="615" y="358"/>
                  </a:cubicBezTo>
                  <a:cubicBezTo>
                    <a:pt x="725" y="358"/>
                    <a:pt x="846" y="352"/>
                    <a:pt x="973" y="338"/>
                  </a:cubicBezTo>
                  <a:cubicBezTo>
                    <a:pt x="1490" y="277"/>
                    <a:pt x="1885" y="95"/>
                    <a:pt x="1885" y="34"/>
                  </a:cubicBezTo>
                  <a:cubicBezTo>
                    <a:pt x="1873" y="11"/>
                    <a:pt x="1804" y="1"/>
                    <a:pt x="16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128"/>
            <p:cNvSpPr/>
            <p:nvPr/>
          </p:nvSpPr>
          <p:spPr>
            <a:xfrm>
              <a:off x="5266075" y="4333900"/>
              <a:ext cx="37250" cy="8250"/>
            </a:xfrm>
            <a:custGeom>
              <a:rect b="b" l="l" r="r" t="t"/>
              <a:pathLst>
                <a:path extrusionOk="0" h="330" w="1490">
                  <a:moveTo>
                    <a:pt x="1305" y="1"/>
                  </a:moveTo>
                  <a:cubicBezTo>
                    <a:pt x="1176" y="1"/>
                    <a:pt x="988" y="18"/>
                    <a:pt x="760" y="36"/>
                  </a:cubicBezTo>
                  <a:cubicBezTo>
                    <a:pt x="334" y="97"/>
                    <a:pt x="0" y="127"/>
                    <a:pt x="0" y="188"/>
                  </a:cubicBezTo>
                  <a:cubicBezTo>
                    <a:pt x="0" y="259"/>
                    <a:pt x="183" y="329"/>
                    <a:pt x="477" y="329"/>
                  </a:cubicBezTo>
                  <a:cubicBezTo>
                    <a:pt x="562" y="329"/>
                    <a:pt x="657" y="323"/>
                    <a:pt x="760" y="310"/>
                  </a:cubicBezTo>
                  <a:cubicBezTo>
                    <a:pt x="1186" y="279"/>
                    <a:pt x="1490" y="127"/>
                    <a:pt x="1490" y="36"/>
                  </a:cubicBezTo>
                  <a:cubicBezTo>
                    <a:pt x="1464" y="10"/>
                    <a:pt x="1400" y="1"/>
                    <a:pt x="1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128"/>
            <p:cNvSpPr/>
            <p:nvPr/>
          </p:nvSpPr>
          <p:spPr>
            <a:xfrm>
              <a:off x="5278225" y="4269600"/>
              <a:ext cx="37250" cy="14125"/>
            </a:xfrm>
            <a:custGeom>
              <a:rect b="b" l="l" r="r" t="t"/>
              <a:pathLst>
                <a:path extrusionOk="0" h="565" w="1490">
                  <a:moveTo>
                    <a:pt x="116" y="1"/>
                  </a:moveTo>
                  <a:cubicBezTo>
                    <a:pt x="69" y="1"/>
                    <a:pt x="39" y="8"/>
                    <a:pt x="31" y="24"/>
                  </a:cubicBezTo>
                  <a:cubicBezTo>
                    <a:pt x="0" y="85"/>
                    <a:pt x="335" y="268"/>
                    <a:pt x="700" y="420"/>
                  </a:cubicBezTo>
                  <a:cubicBezTo>
                    <a:pt x="989" y="509"/>
                    <a:pt x="1246" y="565"/>
                    <a:pt x="1374" y="565"/>
                  </a:cubicBezTo>
                  <a:cubicBezTo>
                    <a:pt x="1421" y="565"/>
                    <a:pt x="1451" y="557"/>
                    <a:pt x="1459" y="541"/>
                  </a:cubicBezTo>
                  <a:cubicBezTo>
                    <a:pt x="1490" y="450"/>
                    <a:pt x="1156" y="298"/>
                    <a:pt x="791" y="146"/>
                  </a:cubicBezTo>
                  <a:cubicBezTo>
                    <a:pt x="501" y="57"/>
                    <a:pt x="245" y="1"/>
                    <a:pt x="1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128"/>
            <p:cNvSpPr/>
            <p:nvPr/>
          </p:nvSpPr>
          <p:spPr>
            <a:xfrm>
              <a:off x="5323050" y="4204850"/>
              <a:ext cx="18275" cy="25425"/>
            </a:xfrm>
            <a:custGeom>
              <a:rect b="b" l="l" r="r" t="t"/>
              <a:pathLst>
                <a:path extrusionOk="0" h="1017" w="731">
                  <a:moveTo>
                    <a:pt x="62" y="0"/>
                  </a:moveTo>
                  <a:cubicBezTo>
                    <a:pt x="1" y="31"/>
                    <a:pt x="1" y="304"/>
                    <a:pt x="183" y="608"/>
                  </a:cubicBezTo>
                  <a:cubicBezTo>
                    <a:pt x="313" y="868"/>
                    <a:pt x="509" y="1017"/>
                    <a:pt x="602" y="1017"/>
                  </a:cubicBezTo>
                  <a:cubicBezTo>
                    <a:pt x="618" y="1017"/>
                    <a:pt x="630" y="1012"/>
                    <a:pt x="639" y="1003"/>
                  </a:cubicBezTo>
                  <a:cubicBezTo>
                    <a:pt x="730" y="973"/>
                    <a:pt x="578" y="730"/>
                    <a:pt x="426" y="456"/>
                  </a:cubicBezTo>
                  <a:cubicBezTo>
                    <a:pt x="274" y="213"/>
                    <a:pt x="122"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128"/>
            <p:cNvSpPr/>
            <p:nvPr/>
          </p:nvSpPr>
          <p:spPr>
            <a:xfrm>
              <a:off x="5277475" y="4445050"/>
              <a:ext cx="32700" cy="10575"/>
            </a:xfrm>
            <a:custGeom>
              <a:rect b="b" l="l" r="r" t="t"/>
              <a:pathLst>
                <a:path extrusionOk="0" h="423" w="1308">
                  <a:moveTo>
                    <a:pt x="1105" y="1"/>
                  </a:moveTo>
                  <a:cubicBezTo>
                    <a:pt x="969" y="1"/>
                    <a:pt x="778" y="25"/>
                    <a:pt x="578" y="58"/>
                  </a:cubicBezTo>
                  <a:cubicBezTo>
                    <a:pt x="395" y="119"/>
                    <a:pt x="213" y="180"/>
                    <a:pt x="30" y="241"/>
                  </a:cubicBezTo>
                  <a:lnTo>
                    <a:pt x="38" y="263"/>
                  </a:lnTo>
                  <a:lnTo>
                    <a:pt x="38" y="263"/>
                  </a:lnTo>
                  <a:cubicBezTo>
                    <a:pt x="26" y="265"/>
                    <a:pt x="13" y="268"/>
                    <a:pt x="0" y="271"/>
                  </a:cubicBezTo>
                  <a:lnTo>
                    <a:pt x="61" y="423"/>
                  </a:lnTo>
                  <a:cubicBezTo>
                    <a:pt x="71" y="423"/>
                    <a:pt x="81" y="423"/>
                    <a:pt x="91" y="423"/>
                  </a:cubicBezTo>
                  <a:lnTo>
                    <a:pt x="91" y="423"/>
                  </a:lnTo>
                  <a:lnTo>
                    <a:pt x="91" y="423"/>
                  </a:lnTo>
                  <a:cubicBezTo>
                    <a:pt x="91" y="423"/>
                    <a:pt x="91" y="423"/>
                    <a:pt x="92" y="423"/>
                  </a:cubicBezTo>
                  <a:lnTo>
                    <a:pt x="92" y="423"/>
                  </a:lnTo>
                  <a:cubicBezTo>
                    <a:pt x="267" y="420"/>
                    <a:pt x="466" y="391"/>
                    <a:pt x="638" y="362"/>
                  </a:cubicBezTo>
                  <a:cubicBezTo>
                    <a:pt x="1034" y="271"/>
                    <a:pt x="1307" y="119"/>
                    <a:pt x="1307" y="58"/>
                  </a:cubicBezTo>
                  <a:cubicBezTo>
                    <a:pt x="1293" y="17"/>
                    <a:pt x="1218" y="1"/>
                    <a:pt x="11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128"/>
            <p:cNvSpPr/>
            <p:nvPr/>
          </p:nvSpPr>
          <p:spPr>
            <a:xfrm>
              <a:off x="5277475" y="4537975"/>
              <a:ext cx="47125" cy="19175"/>
            </a:xfrm>
            <a:custGeom>
              <a:rect b="b" l="l" r="r" t="t"/>
              <a:pathLst>
                <a:path extrusionOk="0" h="767" w="1885">
                  <a:moveTo>
                    <a:pt x="1789" y="1"/>
                  </a:moveTo>
                  <a:cubicBezTo>
                    <a:pt x="1646" y="1"/>
                    <a:pt x="1293" y="93"/>
                    <a:pt x="882" y="262"/>
                  </a:cubicBezTo>
                  <a:cubicBezTo>
                    <a:pt x="395" y="445"/>
                    <a:pt x="0" y="688"/>
                    <a:pt x="30" y="749"/>
                  </a:cubicBezTo>
                  <a:cubicBezTo>
                    <a:pt x="37" y="761"/>
                    <a:pt x="59" y="767"/>
                    <a:pt x="96" y="767"/>
                  </a:cubicBezTo>
                  <a:cubicBezTo>
                    <a:pt x="237" y="767"/>
                    <a:pt x="586" y="675"/>
                    <a:pt x="973" y="505"/>
                  </a:cubicBezTo>
                  <a:cubicBezTo>
                    <a:pt x="1489" y="323"/>
                    <a:pt x="1885" y="110"/>
                    <a:pt x="1854" y="19"/>
                  </a:cubicBezTo>
                  <a:cubicBezTo>
                    <a:pt x="1848" y="7"/>
                    <a:pt x="1825" y="1"/>
                    <a:pt x="178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128"/>
            <p:cNvSpPr/>
            <p:nvPr/>
          </p:nvSpPr>
          <p:spPr>
            <a:xfrm>
              <a:off x="5218200" y="4496650"/>
              <a:ext cx="31925" cy="12550"/>
            </a:xfrm>
            <a:custGeom>
              <a:rect b="b" l="l" r="r" t="t"/>
              <a:pathLst>
                <a:path extrusionOk="0" h="502" w="1277">
                  <a:moveTo>
                    <a:pt x="1155" y="0"/>
                  </a:moveTo>
                  <a:cubicBezTo>
                    <a:pt x="1040" y="0"/>
                    <a:pt x="831" y="41"/>
                    <a:pt x="608" y="122"/>
                  </a:cubicBezTo>
                  <a:cubicBezTo>
                    <a:pt x="243" y="243"/>
                    <a:pt x="0" y="395"/>
                    <a:pt x="31" y="456"/>
                  </a:cubicBezTo>
                  <a:cubicBezTo>
                    <a:pt x="41" y="488"/>
                    <a:pt x="81" y="501"/>
                    <a:pt x="145" y="501"/>
                  </a:cubicBezTo>
                  <a:cubicBezTo>
                    <a:pt x="263" y="501"/>
                    <a:pt x="462" y="455"/>
                    <a:pt x="699" y="395"/>
                  </a:cubicBezTo>
                  <a:cubicBezTo>
                    <a:pt x="1034" y="274"/>
                    <a:pt x="1277" y="122"/>
                    <a:pt x="1246" y="31"/>
                  </a:cubicBezTo>
                  <a:cubicBezTo>
                    <a:pt x="1246" y="10"/>
                    <a:pt x="1213" y="0"/>
                    <a:pt x="11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128"/>
            <p:cNvSpPr/>
            <p:nvPr/>
          </p:nvSpPr>
          <p:spPr>
            <a:xfrm>
              <a:off x="5208325" y="4292600"/>
              <a:ext cx="47125" cy="17425"/>
            </a:xfrm>
            <a:custGeom>
              <a:rect b="b" l="l" r="r" t="t"/>
              <a:pathLst>
                <a:path extrusionOk="0" h="697" w="1885">
                  <a:moveTo>
                    <a:pt x="110" y="0"/>
                  </a:moveTo>
                  <a:cubicBezTo>
                    <a:pt x="83" y="0"/>
                    <a:pt x="66" y="5"/>
                    <a:pt x="61" y="16"/>
                  </a:cubicBezTo>
                  <a:cubicBezTo>
                    <a:pt x="0" y="77"/>
                    <a:pt x="395" y="320"/>
                    <a:pt x="912" y="503"/>
                  </a:cubicBezTo>
                  <a:cubicBezTo>
                    <a:pt x="1269" y="628"/>
                    <a:pt x="1582" y="696"/>
                    <a:pt x="1752" y="696"/>
                  </a:cubicBezTo>
                  <a:cubicBezTo>
                    <a:pt x="1828" y="696"/>
                    <a:pt x="1875" y="683"/>
                    <a:pt x="1885" y="655"/>
                  </a:cubicBezTo>
                  <a:cubicBezTo>
                    <a:pt x="1885" y="594"/>
                    <a:pt x="1489" y="442"/>
                    <a:pt x="1003" y="259"/>
                  </a:cubicBezTo>
                  <a:cubicBezTo>
                    <a:pt x="578" y="109"/>
                    <a:pt x="235" y="0"/>
                    <a:pt x="11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128"/>
            <p:cNvSpPr/>
            <p:nvPr/>
          </p:nvSpPr>
          <p:spPr>
            <a:xfrm>
              <a:off x="5401325" y="4288100"/>
              <a:ext cx="34225" cy="22300"/>
            </a:xfrm>
            <a:custGeom>
              <a:rect b="b" l="l" r="r" t="t"/>
              <a:pathLst>
                <a:path extrusionOk="0" h="892" w="1369">
                  <a:moveTo>
                    <a:pt x="1276" y="0"/>
                  </a:moveTo>
                  <a:cubicBezTo>
                    <a:pt x="1184" y="0"/>
                    <a:pt x="918" y="137"/>
                    <a:pt x="608" y="318"/>
                  </a:cubicBezTo>
                  <a:cubicBezTo>
                    <a:pt x="244" y="561"/>
                    <a:pt x="1" y="804"/>
                    <a:pt x="61" y="865"/>
                  </a:cubicBezTo>
                  <a:cubicBezTo>
                    <a:pt x="67" y="883"/>
                    <a:pt x="84" y="892"/>
                    <a:pt x="111" y="892"/>
                  </a:cubicBezTo>
                  <a:cubicBezTo>
                    <a:pt x="216" y="892"/>
                    <a:pt x="469" y="756"/>
                    <a:pt x="760" y="561"/>
                  </a:cubicBezTo>
                  <a:cubicBezTo>
                    <a:pt x="1125" y="318"/>
                    <a:pt x="1368" y="105"/>
                    <a:pt x="1308" y="14"/>
                  </a:cubicBezTo>
                  <a:cubicBezTo>
                    <a:pt x="1303" y="5"/>
                    <a:pt x="1292" y="0"/>
                    <a:pt x="12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128"/>
            <p:cNvSpPr/>
            <p:nvPr/>
          </p:nvSpPr>
          <p:spPr>
            <a:xfrm>
              <a:off x="5412725" y="4380200"/>
              <a:ext cx="31175" cy="9525"/>
            </a:xfrm>
            <a:custGeom>
              <a:rect b="b" l="l" r="r" t="t"/>
              <a:pathLst>
                <a:path extrusionOk="0" h="381" w="1247">
                  <a:moveTo>
                    <a:pt x="1053" y="0"/>
                  </a:moveTo>
                  <a:cubicBezTo>
                    <a:pt x="935" y="0"/>
                    <a:pt x="776" y="23"/>
                    <a:pt x="608" y="69"/>
                  </a:cubicBezTo>
                  <a:cubicBezTo>
                    <a:pt x="274" y="129"/>
                    <a:pt x="1" y="251"/>
                    <a:pt x="31" y="312"/>
                  </a:cubicBezTo>
                  <a:cubicBezTo>
                    <a:pt x="31" y="357"/>
                    <a:pt x="107" y="380"/>
                    <a:pt x="225" y="380"/>
                  </a:cubicBezTo>
                  <a:cubicBezTo>
                    <a:pt x="342" y="380"/>
                    <a:pt x="502" y="357"/>
                    <a:pt x="669" y="312"/>
                  </a:cubicBezTo>
                  <a:cubicBezTo>
                    <a:pt x="1004" y="251"/>
                    <a:pt x="1247" y="129"/>
                    <a:pt x="1247" y="69"/>
                  </a:cubicBezTo>
                  <a:cubicBezTo>
                    <a:pt x="1247" y="23"/>
                    <a:pt x="1171" y="0"/>
                    <a:pt x="10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128"/>
            <p:cNvSpPr/>
            <p:nvPr/>
          </p:nvSpPr>
          <p:spPr>
            <a:xfrm>
              <a:off x="5415000" y="4467300"/>
              <a:ext cx="41075" cy="19500"/>
            </a:xfrm>
            <a:custGeom>
              <a:rect b="b" l="l" r="r" t="t"/>
              <a:pathLst>
                <a:path extrusionOk="0" h="780" w="1643">
                  <a:moveTo>
                    <a:pt x="92" y="1"/>
                  </a:moveTo>
                  <a:cubicBezTo>
                    <a:pt x="59" y="1"/>
                    <a:pt x="37" y="7"/>
                    <a:pt x="31" y="19"/>
                  </a:cubicBezTo>
                  <a:cubicBezTo>
                    <a:pt x="1" y="110"/>
                    <a:pt x="335" y="323"/>
                    <a:pt x="761" y="506"/>
                  </a:cubicBezTo>
                  <a:cubicBezTo>
                    <a:pt x="1089" y="670"/>
                    <a:pt x="1398" y="779"/>
                    <a:pt x="1537" y="779"/>
                  </a:cubicBezTo>
                  <a:cubicBezTo>
                    <a:pt x="1579" y="779"/>
                    <a:pt x="1605" y="770"/>
                    <a:pt x="1612" y="749"/>
                  </a:cubicBezTo>
                  <a:cubicBezTo>
                    <a:pt x="1642" y="688"/>
                    <a:pt x="1308" y="475"/>
                    <a:pt x="882" y="262"/>
                  </a:cubicBezTo>
                  <a:cubicBezTo>
                    <a:pt x="544" y="93"/>
                    <a:pt x="224" y="1"/>
                    <a:pt x="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128"/>
            <p:cNvSpPr/>
            <p:nvPr/>
          </p:nvSpPr>
          <p:spPr>
            <a:xfrm>
              <a:off x="5408175" y="4560975"/>
              <a:ext cx="24325" cy="27150"/>
            </a:xfrm>
            <a:custGeom>
              <a:rect b="b" l="l" r="r" t="t"/>
              <a:pathLst>
                <a:path extrusionOk="0" h="1086" w="973">
                  <a:moveTo>
                    <a:pt x="59" y="0"/>
                  </a:moveTo>
                  <a:cubicBezTo>
                    <a:pt x="47" y="0"/>
                    <a:pt x="38" y="4"/>
                    <a:pt x="31" y="11"/>
                  </a:cubicBezTo>
                  <a:cubicBezTo>
                    <a:pt x="0" y="41"/>
                    <a:pt x="122" y="345"/>
                    <a:pt x="365" y="619"/>
                  </a:cubicBezTo>
                  <a:cubicBezTo>
                    <a:pt x="607" y="888"/>
                    <a:pt x="825" y="1085"/>
                    <a:pt x="914" y="1085"/>
                  </a:cubicBezTo>
                  <a:cubicBezTo>
                    <a:pt x="926" y="1085"/>
                    <a:pt x="935" y="1082"/>
                    <a:pt x="942" y="1075"/>
                  </a:cubicBezTo>
                  <a:cubicBezTo>
                    <a:pt x="973" y="1044"/>
                    <a:pt x="851" y="740"/>
                    <a:pt x="608" y="467"/>
                  </a:cubicBezTo>
                  <a:cubicBezTo>
                    <a:pt x="366" y="198"/>
                    <a:pt x="148"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128"/>
            <p:cNvSpPr/>
            <p:nvPr/>
          </p:nvSpPr>
          <p:spPr>
            <a:xfrm>
              <a:off x="5402075" y="4219550"/>
              <a:ext cx="25875" cy="14000"/>
            </a:xfrm>
            <a:custGeom>
              <a:rect b="b" l="l" r="r" t="t"/>
              <a:pathLst>
                <a:path extrusionOk="0" h="560" w="1035">
                  <a:moveTo>
                    <a:pt x="929" y="1"/>
                  </a:moveTo>
                  <a:cubicBezTo>
                    <a:pt x="847" y="1"/>
                    <a:pt x="670" y="77"/>
                    <a:pt x="457" y="172"/>
                  </a:cubicBezTo>
                  <a:cubicBezTo>
                    <a:pt x="214" y="324"/>
                    <a:pt x="1" y="446"/>
                    <a:pt x="31" y="507"/>
                  </a:cubicBezTo>
                  <a:cubicBezTo>
                    <a:pt x="43" y="543"/>
                    <a:pt x="93" y="560"/>
                    <a:pt x="166" y="560"/>
                  </a:cubicBezTo>
                  <a:cubicBezTo>
                    <a:pt x="278" y="560"/>
                    <a:pt x="443" y="519"/>
                    <a:pt x="609" y="446"/>
                  </a:cubicBezTo>
                  <a:cubicBezTo>
                    <a:pt x="852" y="294"/>
                    <a:pt x="1034" y="81"/>
                    <a:pt x="974" y="20"/>
                  </a:cubicBezTo>
                  <a:cubicBezTo>
                    <a:pt x="967" y="7"/>
                    <a:pt x="952" y="1"/>
                    <a:pt x="9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128"/>
            <p:cNvSpPr/>
            <p:nvPr/>
          </p:nvSpPr>
          <p:spPr>
            <a:xfrm>
              <a:off x="5475025" y="4313100"/>
              <a:ext cx="39550" cy="9400"/>
            </a:xfrm>
            <a:custGeom>
              <a:rect b="b" l="l" r="r" t="t"/>
              <a:pathLst>
                <a:path extrusionOk="0" h="376" w="1582">
                  <a:moveTo>
                    <a:pt x="1426" y="1"/>
                  </a:moveTo>
                  <a:cubicBezTo>
                    <a:pt x="1275" y="1"/>
                    <a:pt x="1030" y="39"/>
                    <a:pt x="761" y="78"/>
                  </a:cubicBezTo>
                  <a:cubicBezTo>
                    <a:pt x="366" y="139"/>
                    <a:pt x="1" y="199"/>
                    <a:pt x="1" y="260"/>
                  </a:cubicBezTo>
                  <a:cubicBezTo>
                    <a:pt x="1" y="326"/>
                    <a:pt x="190" y="376"/>
                    <a:pt x="467" y="376"/>
                  </a:cubicBezTo>
                  <a:cubicBezTo>
                    <a:pt x="574" y="376"/>
                    <a:pt x="694" y="368"/>
                    <a:pt x="822" y="351"/>
                  </a:cubicBezTo>
                  <a:cubicBezTo>
                    <a:pt x="1278" y="290"/>
                    <a:pt x="1582" y="108"/>
                    <a:pt x="1582" y="47"/>
                  </a:cubicBezTo>
                  <a:cubicBezTo>
                    <a:pt x="1570" y="14"/>
                    <a:pt x="1514" y="1"/>
                    <a:pt x="14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128"/>
            <p:cNvSpPr/>
            <p:nvPr/>
          </p:nvSpPr>
          <p:spPr>
            <a:xfrm>
              <a:off x="5456050" y="4229450"/>
              <a:ext cx="41800" cy="14425"/>
            </a:xfrm>
            <a:custGeom>
              <a:rect b="b" l="l" r="r" t="t"/>
              <a:pathLst>
                <a:path extrusionOk="0" h="577" w="1672">
                  <a:moveTo>
                    <a:pt x="1563" y="0"/>
                  </a:moveTo>
                  <a:cubicBezTo>
                    <a:pt x="1422" y="0"/>
                    <a:pt x="1125" y="82"/>
                    <a:pt x="790" y="202"/>
                  </a:cubicBezTo>
                  <a:cubicBezTo>
                    <a:pt x="365" y="323"/>
                    <a:pt x="0" y="445"/>
                    <a:pt x="0" y="536"/>
                  </a:cubicBezTo>
                  <a:cubicBezTo>
                    <a:pt x="13" y="561"/>
                    <a:pt x="83" y="576"/>
                    <a:pt x="195" y="576"/>
                  </a:cubicBezTo>
                  <a:cubicBezTo>
                    <a:pt x="353" y="576"/>
                    <a:pt x="597" y="547"/>
                    <a:pt x="882" y="475"/>
                  </a:cubicBezTo>
                  <a:cubicBezTo>
                    <a:pt x="1337" y="323"/>
                    <a:pt x="1672" y="80"/>
                    <a:pt x="1641" y="19"/>
                  </a:cubicBezTo>
                  <a:cubicBezTo>
                    <a:pt x="1628" y="6"/>
                    <a:pt x="1602" y="0"/>
                    <a:pt x="15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128"/>
            <p:cNvSpPr/>
            <p:nvPr/>
          </p:nvSpPr>
          <p:spPr>
            <a:xfrm>
              <a:off x="5473525" y="4433175"/>
              <a:ext cx="60050" cy="13075"/>
            </a:xfrm>
            <a:custGeom>
              <a:rect b="b" l="l" r="r" t="t"/>
              <a:pathLst>
                <a:path extrusionOk="0" h="523" w="2402">
                  <a:moveTo>
                    <a:pt x="96" y="0"/>
                  </a:moveTo>
                  <a:cubicBezTo>
                    <a:pt x="59" y="0"/>
                    <a:pt x="36" y="5"/>
                    <a:pt x="31" y="16"/>
                  </a:cubicBezTo>
                  <a:cubicBezTo>
                    <a:pt x="0" y="108"/>
                    <a:pt x="517" y="320"/>
                    <a:pt x="1186" y="442"/>
                  </a:cubicBezTo>
                  <a:cubicBezTo>
                    <a:pt x="1496" y="498"/>
                    <a:pt x="1781" y="522"/>
                    <a:pt x="1997" y="522"/>
                  </a:cubicBezTo>
                  <a:cubicBezTo>
                    <a:pt x="2245" y="522"/>
                    <a:pt x="2401" y="491"/>
                    <a:pt x="2401" y="442"/>
                  </a:cubicBezTo>
                  <a:cubicBezTo>
                    <a:pt x="2401" y="381"/>
                    <a:pt x="1854" y="290"/>
                    <a:pt x="1216" y="168"/>
                  </a:cubicBezTo>
                  <a:cubicBezTo>
                    <a:pt x="697" y="94"/>
                    <a:pt x="259" y="0"/>
                    <a:pt x="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128"/>
            <p:cNvSpPr/>
            <p:nvPr/>
          </p:nvSpPr>
          <p:spPr>
            <a:xfrm>
              <a:off x="5463650" y="4530650"/>
              <a:ext cx="38775" cy="36150"/>
            </a:xfrm>
            <a:custGeom>
              <a:rect b="b" l="l" r="r" t="t"/>
              <a:pathLst>
                <a:path extrusionOk="0" h="1446" w="1551">
                  <a:moveTo>
                    <a:pt x="82" y="0"/>
                  </a:moveTo>
                  <a:cubicBezTo>
                    <a:pt x="73" y="0"/>
                    <a:pt x="66" y="3"/>
                    <a:pt x="61" y="8"/>
                  </a:cubicBezTo>
                  <a:cubicBezTo>
                    <a:pt x="0" y="38"/>
                    <a:pt x="213" y="434"/>
                    <a:pt x="638" y="859"/>
                  </a:cubicBezTo>
                  <a:cubicBezTo>
                    <a:pt x="993" y="1214"/>
                    <a:pt x="1348" y="1446"/>
                    <a:pt x="1460" y="1446"/>
                  </a:cubicBezTo>
                  <a:cubicBezTo>
                    <a:pt x="1473" y="1446"/>
                    <a:pt x="1483" y="1443"/>
                    <a:pt x="1489" y="1437"/>
                  </a:cubicBezTo>
                  <a:cubicBezTo>
                    <a:pt x="1550" y="1376"/>
                    <a:pt x="1246" y="1042"/>
                    <a:pt x="821" y="646"/>
                  </a:cubicBezTo>
                  <a:cubicBezTo>
                    <a:pt x="460" y="285"/>
                    <a:pt x="175" y="0"/>
                    <a:pt x="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128"/>
            <p:cNvSpPr/>
            <p:nvPr/>
          </p:nvSpPr>
          <p:spPr>
            <a:xfrm>
              <a:off x="5209825" y="4130375"/>
              <a:ext cx="147450" cy="478750"/>
            </a:xfrm>
            <a:custGeom>
              <a:rect b="b" l="l" r="r" t="t"/>
              <a:pathLst>
                <a:path extrusionOk="0" h="19150" w="5898">
                  <a:moveTo>
                    <a:pt x="5898" y="1"/>
                  </a:moveTo>
                  <a:cubicBezTo>
                    <a:pt x="5898" y="1"/>
                    <a:pt x="5837" y="31"/>
                    <a:pt x="5685" y="92"/>
                  </a:cubicBezTo>
                  <a:cubicBezTo>
                    <a:pt x="5502" y="183"/>
                    <a:pt x="5320" y="274"/>
                    <a:pt x="5138" y="365"/>
                  </a:cubicBezTo>
                  <a:cubicBezTo>
                    <a:pt x="4469" y="760"/>
                    <a:pt x="3861" y="1247"/>
                    <a:pt x="3314" y="1794"/>
                  </a:cubicBezTo>
                  <a:cubicBezTo>
                    <a:pt x="1521" y="3678"/>
                    <a:pt x="396" y="6080"/>
                    <a:pt x="122" y="8633"/>
                  </a:cubicBezTo>
                  <a:cubicBezTo>
                    <a:pt x="1" y="10062"/>
                    <a:pt x="62" y="11460"/>
                    <a:pt x="335" y="12858"/>
                  </a:cubicBezTo>
                  <a:cubicBezTo>
                    <a:pt x="548" y="13983"/>
                    <a:pt x="822" y="15077"/>
                    <a:pt x="1186" y="16171"/>
                  </a:cubicBezTo>
                  <a:cubicBezTo>
                    <a:pt x="1460" y="17113"/>
                    <a:pt x="1733" y="17843"/>
                    <a:pt x="1946" y="18360"/>
                  </a:cubicBezTo>
                  <a:cubicBezTo>
                    <a:pt x="2037" y="18633"/>
                    <a:pt x="2129" y="18876"/>
                    <a:pt x="2281" y="19150"/>
                  </a:cubicBezTo>
                  <a:cubicBezTo>
                    <a:pt x="2220" y="18846"/>
                    <a:pt x="2129" y="18572"/>
                    <a:pt x="2037" y="18329"/>
                  </a:cubicBezTo>
                  <a:cubicBezTo>
                    <a:pt x="1885" y="17812"/>
                    <a:pt x="1642" y="17053"/>
                    <a:pt x="1369" y="16110"/>
                  </a:cubicBezTo>
                  <a:cubicBezTo>
                    <a:pt x="1034" y="15016"/>
                    <a:pt x="791" y="13922"/>
                    <a:pt x="609" y="12797"/>
                  </a:cubicBezTo>
                  <a:cubicBezTo>
                    <a:pt x="366" y="11429"/>
                    <a:pt x="274" y="10062"/>
                    <a:pt x="426" y="8663"/>
                  </a:cubicBezTo>
                  <a:cubicBezTo>
                    <a:pt x="700" y="6171"/>
                    <a:pt x="1764" y="3800"/>
                    <a:pt x="3466" y="1946"/>
                  </a:cubicBezTo>
                  <a:cubicBezTo>
                    <a:pt x="4195" y="1186"/>
                    <a:pt x="5016" y="548"/>
                    <a:pt x="58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128"/>
            <p:cNvSpPr/>
            <p:nvPr/>
          </p:nvSpPr>
          <p:spPr>
            <a:xfrm>
              <a:off x="5351925" y="4133075"/>
              <a:ext cx="167200" cy="479850"/>
            </a:xfrm>
            <a:custGeom>
              <a:rect b="b" l="l" r="r" t="t"/>
              <a:pathLst>
                <a:path extrusionOk="0" h="19194" w="6688">
                  <a:moveTo>
                    <a:pt x="44" y="1"/>
                  </a:moveTo>
                  <a:cubicBezTo>
                    <a:pt x="24" y="1"/>
                    <a:pt x="11" y="4"/>
                    <a:pt x="1" y="14"/>
                  </a:cubicBezTo>
                  <a:cubicBezTo>
                    <a:pt x="1" y="45"/>
                    <a:pt x="305" y="75"/>
                    <a:pt x="822" y="288"/>
                  </a:cubicBezTo>
                  <a:cubicBezTo>
                    <a:pt x="1551" y="622"/>
                    <a:pt x="2220" y="1048"/>
                    <a:pt x="2828" y="1564"/>
                  </a:cubicBezTo>
                  <a:cubicBezTo>
                    <a:pt x="3679" y="2355"/>
                    <a:pt x="4347" y="3327"/>
                    <a:pt x="4864" y="4391"/>
                  </a:cubicBezTo>
                  <a:cubicBezTo>
                    <a:pt x="5442" y="5698"/>
                    <a:pt x="5837" y="7066"/>
                    <a:pt x="6050" y="8495"/>
                  </a:cubicBezTo>
                  <a:cubicBezTo>
                    <a:pt x="6384" y="11078"/>
                    <a:pt x="6141" y="13723"/>
                    <a:pt x="5290" y="16215"/>
                  </a:cubicBezTo>
                  <a:cubicBezTo>
                    <a:pt x="4925" y="17218"/>
                    <a:pt x="4499" y="18221"/>
                    <a:pt x="4043" y="19194"/>
                  </a:cubicBezTo>
                  <a:cubicBezTo>
                    <a:pt x="4195" y="18951"/>
                    <a:pt x="4378" y="18707"/>
                    <a:pt x="4499" y="18434"/>
                  </a:cubicBezTo>
                  <a:cubicBezTo>
                    <a:pt x="4621" y="18191"/>
                    <a:pt x="4803" y="17887"/>
                    <a:pt x="4955" y="17522"/>
                  </a:cubicBezTo>
                  <a:cubicBezTo>
                    <a:pt x="5107" y="17157"/>
                    <a:pt x="5320" y="16732"/>
                    <a:pt x="5472" y="16245"/>
                  </a:cubicBezTo>
                  <a:cubicBezTo>
                    <a:pt x="6384" y="13753"/>
                    <a:pt x="6688" y="11078"/>
                    <a:pt x="6323" y="8434"/>
                  </a:cubicBezTo>
                  <a:cubicBezTo>
                    <a:pt x="6110" y="6975"/>
                    <a:pt x="5715" y="5577"/>
                    <a:pt x="5077" y="4270"/>
                  </a:cubicBezTo>
                  <a:cubicBezTo>
                    <a:pt x="4560" y="3175"/>
                    <a:pt x="3831" y="2203"/>
                    <a:pt x="2949" y="1382"/>
                  </a:cubicBezTo>
                  <a:cubicBezTo>
                    <a:pt x="2341" y="865"/>
                    <a:pt x="1642" y="470"/>
                    <a:pt x="882" y="197"/>
                  </a:cubicBezTo>
                  <a:cubicBezTo>
                    <a:pt x="670" y="105"/>
                    <a:pt x="457" y="45"/>
                    <a:pt x="244" y="14"/>
                  </a:cubicBezTo>
                  <a:cubicBezTo>
                    <a:pt x="143" y="14"/>
                    <a:pt x="82" y="1"/>
                    <a:pt x="4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128"/>
            <p:cNvSpPr/>
            <p:nvPr/>
          </p:nvSpPr>
          <p:spPr>
            <a:xfrm>
              <a:off x="5182475" y="4596950"/>
              <a:ext cx="386825" cy="76775"/>
            </a:xfrm>
            <a:custGeom>
              <a:rect b="b" l="l" r="r" t="t"/>
              <a:pathLst>
                <a:path extrusionOk="0" h="3071" w="15473">
                  <a:moveTo>
                    <a:pt x="1" y="0"/>
                  </a:moveTo>
                  <a:lnTo>
                    <a:pt x="1" y="3070"/>
                  </a:lnTo>
                  <a:lnTo>
                    <a:pt x="15472" y="3070"/>
                  </a:lnTo>
                  <a:lnTo>
                    <a:pt x="1538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128"/>
            <p:cNvSpPr/>
            <p:nvPr/>
          </p:nvSpPr>
          <p:spPr>
            <a:xfrm>
              <a:off x="5215150" y="4634950"/>
              <a:ext cx="326025" cy="235575"/>
            </a:xfrm>
            <a:custGeom>
              <a:rect b="b" l="l" r="r" t="t"/>
              <a:pathLst>
                <a:path extrusionOk="0" h="9423" w="13041">
                  <a:moveTo>
                    <a:pt x="1" y="0"/>
                  </a:moveTo>
                  <a:lnTo>
                    <a:pt x="882" y="9423"/>
                  </a:lnTo>
                  <a:lnTo>
                    <a:pt x="12129" y="9423"/>
                  </a:lnTo>
                  <a:lnTo>
                    <a:pt x="13040" y="122"/>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128"/>
            <p:cNvSpPr/>
            <p:nvPr/>
          </p:nvSpPr>
          <p:spPr>
            <a:xfrm>
              <a:off x="5182475" y="4671425"/>
              <a:ext cx="386825" cy="6850"/>
            </a:xfrm>
            <a:custGeom>
              <a:rect b="b" l="l" r="r" t="t"/>
              <a:pathLst>
                <a:path extrusionOk="0" h="274" w="15473">
                  <a:moveTo>
                    <a:pt x="7721" y="0"/>
                  </a:moveTo>
                  <a:cubicBezTo>
                    <a:pt x="3466" y="0"/>
                    <a:pt x="1" y="61"/>
                    <a:pt x="1" y="122"/>
                  </a:cubicBezTo>
                  <a:cubicBezTo>
                    <a:pt x="1" y="213"/>
                    <a:pt x="3466" y="274"/>
                    <a:pt x="7721" y="274"/>
                  </a:cubicBezTo>
                  <a:cubicBezTo>
                    <a:pt x="12007" y="274"/>
                    <a:pt x="15472" y="213"/>
                    <a:pt x="15472" y="122"/>
                  </a:cubicBezTo>
                  <a:cubicBezTo>
                    <a:pt x="15472" y="61"/>
                    <a:pt x="12007" y="0"/>
                    <a:pt x="772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128"/>
            <p:cNvSpPr/>
            <p:nvPr/>
          </p:nvSpPr>
          <p:spPr>
            <a:xfrm>
              <a:off x="5233400" y="4723100"/>
              <a:ext cx="297125" cy="75250"/>
            </a:xfrm>
            <a:custGeom>
              <a:rect b="b" l="l" r="r" t="t"/>
              <a:pathLst>
                <a:path extrusionOk="0" h="3010" w="11885">
                  <a:moveTo>
                    <a:pt x="7265" y="0"/>
                  </a:moveTo>
                  <a:lnTo>
                    <a:pt x="7174" y="61"/>
                  </a:lnTo>
                  <a:lnTo>
                    <a:pt x="5836" y="1246"/>
                  </a:lnTo>
                  <a:lnTo>
                    <a:pt x="4343" y="2538"/>
                  </a:lnTo>
                  <a:lnTo>
                    <a:pt x="4343" y="2538"/>
                  </a:lnTo>
                  <a:lnTo>
                    <a:pt x="1824" y="517"/>
                  </a:lnTo>
                  <a:lnTo>
                    <a:pt x="1763" y="426"/>
                  </a:lnTo>
                  <a:lnTo>
                    <a:pt x="1672" y="517"/>
                  </a:lnTo>
                  <a:lnTo>
                    <a:pt x="426" y="2189"/>
                  </a:lnTo>
                  <a:cubicBezTo>
                    <a:pt x="274" y="2401"/>
                    <a:pt x="122" y="2614"/>
                    <a:pt x="0" y="2857"/>
                  </a:cubicBezTo>
                  <a:cubicBezTo>
                    <a:pt x="182" y="2675"/>
                    <a:pt x="365" y="2493"/>
                    <a:pt x="517" y="2280"/>
                  </a:cubicBezTo>
                  <a:lnTo>
                    <a:pt x="1792" y="715"/>
                  </a:lnTo>
                  <a:lnTo>
                    <a:pt x="1792" y="715"/>
                  </a:lnTo>
                  <a:lnTo>
                    <a:pt x="4286" y="2827"/>
                  </a:lnTo>
                  <a:lnTo>
                    <a:pt x="4347" y="2888"/>
                  </a:lnTo>
                  <a:lnTo>
                    <a:pt x="4438" y="2827"/>
                  </a:lnTo>
                  <a:lnTo>
                    <a:pt x="6018" y="1429"/>
                  </a:lnTo>
                  <a:lnTo>
                    <a:pt x="7285" y="335"/>
                  </a:lnTo>
                  <a:lnTo>
                    <a:pt x="7285" y="335"/>
                  </a:lnTo>
                  <a:cubicBezTo>
                    <a:pt x="8321" y="1109"/>
                    <a:pt x="9325" y="1970"/>
                    <a:pt x="10213" y="2918"/>
                  </a:cubicBezTo>
                  <a:lnTo>
                    <a:pt x="10274" y="3009"/>
                  </a:lnTo>
                  <a:lnTo>
                    <a:pt x="10365" y="2918"/>
                  </a:lnTo>
                  <a:cubicBezTo>
                    <a:pt x="10791" y="2493"/>
                    <a:pt x="11186" y="2037"/>
                    <a:pt x="11550" y="1520"/>
                  </a:cubicBezTo>
                  <a:cubicBezTo>
                    <a:pt x="11672" y="1338"/>
                    <a:pt x="11794" y="1125"/>
                    <a:pt x="11885" y="942"/>
                  </a:cubicBezTo>
                  <a:lnTo>
                    <a:pt x="11885" y="942"/>
                  </a:lnTo>
                  <a:cubicBezTo>
                    <a:pt x="11391" y="1552"/>
                    <a:pt x="10870" y="2161"/>
                    <a:pt x="10295" y="2718"/>
                  </a:cubicBezTo>
                  <a:lnTo>
                    <a:pt x="10295" y="2718"/>
                  </a:lnTo>
                  <a:cubicBezTo>
                    <a:pt x="9402" y="1717"/>
                    <a:pt x="8422" y="831"/>
                    <a:pt x="7356" y="61"/>
                  </a:cubicBezTo>
                  <a:lnTo>
                    <a:pt x="726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991" name="Google Shape;991;p128"/>
          <p:cNvPicPr preferRelativeResize="0"/>
          <p:nvPr/>
        </p:nvPicPr>
        <p:blipFill rotWithShape="1">
          <a:blip r:embed="rId3">
            <a:alphaModFix/>
          </a:blip>
          <a:srcRect b="0" l="2991" r="4407" t="0"/>
          <a:stretch/>
        </p:blipFill>
        <p:spPr>
          <a:xfrm>
            <a:off x="254450" y="172650"/>
            <a:ext cx="2625450" cy="1417637"/>
          </a:xfrm>
          <a:prstGeom prst="rect">
            <a:avLst/>
          </a:prstGeom>
          <a:noFill/>
          <a:ln>
            <a:noFill/>
          </a:ln>
        </p:spPr>
      </p:pic>
      <p:pic>
        <p:nvPicPr>
          <p:cNvPr id="992" name="Google Shape;992;p128"/>
          <p:cNvPicPr preferRelativeResize="0"/>
          <p:nvPr/>
        </p:nvPicPr>
        <p:blipFill>
          <a:blip r:embed="rId4">
            <a:alphaModFix/>
          </a:blip>
          <a:stretch>
            <a:fillRect/>
          </a:stretch>
        </p:blipFill>
        <p:spPr>
          <a:xfrm>
            <a:off x="5229678" y="737570"/>
            <a:ext cx="2625450" cy="343355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837"/>
                                        </p:tgtEl>
                                        <p:attrNameLst>
                                          <p:attrName>style.visibility</p:attrName>
                                        </p:attrNameLst>
                                      </p:cBhvr>
                                      <p:to>
                                        <p:strVal val="visible"/>
                                      </p:to>
                                    </p:set>
                                    <p:anim calcmode="lin" valueType="num">
                                      <p:cBhvr additive="base">
                                        <p:cTn dur="1000"/>
                                        <p:tgtEl>
                                          <p:spTgt spid="837"/>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836"/>
                                        </p:tgtEl>
                                        <p:attrNameLst>
                                          <p:attrName>style.visibility</p:attrName>
                                        </p:attrNameLst>
                                      </p:cBhvr>
                                      <p:to>
                                        <p:strVal val="visible"/>
                                      </p:to>
                                    </p:set>
                                    <p:animEffect filter="fade" transition="in">
                                      <p:cBhvr>
                                        <p:cTn dur="1000"/>
                                        <p:tgtEl>
                                          <p:spTgt spid="8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6" name="Shape 996"/>
        <p:cNvGrpSpPr/>
        <p:nvPr/>
      </p:nvGrpSpPr>
      <p:grpSpPr>
        <a:xfrm>
          <a:off x="0" y="0"/>
          <a:ext cx="0" cy="0"/>
          <a:chOff x="0" y="0"/>
          <a:chExt cx="0" cy="0"/>
        </a:xfrm>
      </p:grpSpPr>
      <p:sp>
        <p:nvSpPr>
          <p:cNvPr id="997" name="Google Shape;997;p129"/>
          <p:cNvSpPr txBox="1"/>
          <p:nvPr>
            <p:ph type="title"/>
          </p:nvPr>
        </p:nvSpPr>
        <p:spPr>
          <a:xfrm>
            <a:off x="434705" y="497175"/>
            <a:ext cx="8274600" cy="151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ASU Charter</a:t>
            </a:r>
            <a:endParaRPr/>
          </a:p>
        </p:txBody>
      </p:sp>
      <p:sp>
        <p:nvSpPr>
          <p:cNvPr id="998" name="Google Shape;998;p129"/>
          <p:cNvSpPr txBox="1"/>
          <p:nvPr>
            <p:ph idx="1" type="body"/>
          </p:nvPr>
        </p:nvSpPr>
        <p:spPr>
          <a:xfrm>
            <a:off x="975300" y="2257850"/>
            <a:ext cx="7193400" cy="1699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2200"/>
              <a:t> </a:t>
            </a:r>
            <a:r>
              <a:rPr lang="en" sz="2000">
                <a:solidFill>
                  <a:srgbClr val="191919"/>
                </a:solidFill>
                <a:highlight>
                  <a:srgbClr val="FFFFFF"/>
                </a:highlight>
              </a:rPr>
              <a:t>ASU is a comprehensive </a:t>
            </a:r>
            <a:r>
              <a:rPr b="1" lang="en" sz="2000">
                <a:solidFill>
                  <a:srgbClr val="191919"/>
                </a:solidFill>
                <a:highlight>
                  <a:srgbClr val="FFFFFF"/>
                </a:highlight>
              </a:rPr>
              <a:t>public research university</a:t>
            </a:r>
            <a:r>
              <a:rPr lang="en" sz="2000">
                <a:solidFill>
                  <a:srgbClr val="191919"/>
                </a:solidFill>
                <a:highlight>
                  <a:srgbClr val="FFFFFF"/>
                </a:highlight>
              </a:rPr>
              <a:t>, measured not by </a:t>
            </a:r>
            <a:r>
              <a:rPr lang="en" sz="2000">
                <a:solidFill>
                  <a:srgbClr val="191919"/>
                </a:solidFill>
                <a:highlight>
                  <a:srgbClr val="FFD966"/>
                </a:highlight>
              </a:rPr>
              <a:t>whom it excludes, but by </a:t>
            </a:r>
            <a:r>
              <a:rPr b="1" lang="en" sz="2000">
                <a:solidFill>
                  <a:srgbClr val="191919"/>
                </a:solidFill>
                <a:highlight>
                  <a:srgbClr val="FFD966"/>
                </a:highlight>
              </a:rPr>
              <a:t>whom it includes</a:t>
            </a:r>
            <a:r>
              <a:rPr lang="en" sz="2000">
                <a:solidFill>
                  <a:srgbClr val="191919"/>
                </a:solidFill>
                <a:highlight>
                  <a:srgbClr val="FFD966"/>
                </a:highlight>
              </a:rPr>
              <a:t> and </a:t>
            </a:r>
            <a:r>
              <a:rPr b="1" lang="en" sz="2000">
                <a:solidFill>
                  <a:srgbClr val="191919"/>
                </a:solidFill>
                <a:highlight>
                  <a:srgbClr val="FFD966"/>
                </a:highlight>
              </a:rPr>
              <a:t>how they succeed</a:t>
            </a:r>
            <a:r>
              <a:rPr lang="en" sz="2000">
                <a:solidFill>
                  <a:srgbClr val="191919"/>
                </a:solidFill>
                <a:highlight>
                  <a:srgbClr val="FFD966"/>
                </a:highlight>
              </a:rPr>
              <a:t>;</a:t>
            </a:r>
            <a:r>
              <a:rPr lang="en" sz="2000">
                <a:solidFill>
                  <a:srgbClr val="191919"/>
                </a:solidFill>
                <a:highlight>
                  <a:srgbClr val="FFFFFF"/>
                </a:highlight>
              </a:rPr>
              <a:t> advancing </a:t>
            </a:r>
            <a:r>
              <a:rPr b="1" lang="en" sz="2000">
                <a:solidFill>
                  <a:srgbClr val="191919"/>
                </a:solidFill>
                <a:highlight>
                  <a:srgbClr val="FFFFFF"/>
                </a:highlight>
              </a:rPr>
              <a:t>research and discovery</a:t>
            </a:r>
            <a:r>
              <a:rPr lang="en" sz="2000">
                <a:solidFill>
                  <a:srgbClr val="191919"/>
                </a:solidFill>
                <a:highlight>
                  <a:srgbClr val="FFFFFF"/>
                </a:highlight>
              </a:rPr>
              <a:t> of public value; and assuming </a:t>
            </a:r>
            <a:r>
              <a:rPr b="1" lang="en" sz="2000">
                <a:solidFill>
                  <a:srgbClr val="191919"/>
                </a:solidFill>
                <a:highlight>
                  <a:srgbClr val="FFFFFF"/>
                </a:highlight>
              </a:rPr>
              <a:t>fundamental responsibility</a:t>
            </a:r>
            <a:r>
              <a:rPr lang="en" sz="2000">
                <a:solidFill>
                  <a:srgbClr val="191919"/>
                </a:solidFill>
                <a:highlight>
                  <a:srgbClr val="FFFFFF"/>
                </a:highlight>
              </a:rPr>
              <a:t> for the economic, social, cultural and overall health of the </a:t>
            </a:r>
            <a:r>
              <a:rPr b="1" lang="en" sz="2000">
                <a:solidFill>
                  <a:srgbClr val="191919"/>
                </a:solidFill>
                <a:highlight>
                  <a:srgbClr val="FFFFFF"/>
                </a:highlight>
              </a:rPr>
              <a:t>communities it serves</a:t>
            </a:r>
            <a:r>
              <a:rPr lang="en" sz="2000">
                <a:solidFill>
                  <a:srgbClr val="191919"/>
                </a:solidFill>
                <a:highlight>
                  <a:srgbClr val="FFFFFF"/>
                </a:highlight>
              </a:rPr>
              <a:t>.</a:t>
            </a:r>
            <a:endParaRPr sz="2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2" name="Shape 1002"/>
        <p:cNvGrpSpPr/>
        <p:nvPr/>
      </p:nvGrpSpPr>
      <p:grpSpPr>
        <a:xfrm>
          <a:off x="0" y="0"/>
          <a:ext cx="0" cy="0"/>
          <a:chOff x="0" y="0"/>
          <a:chExt cx="0" cy="0"/>
        </a:xfrm>
      </p:grpSpPr>
      <p:sp>
        <p:nvSpPr>
          <p:cNvPr id="1003" name="Google Shape;1003;p130"/>
          <p:cNvSpPr txBox="1"/>
          <p:nvPr>
            <p:ph type="title"/>
          </p:nvPr>
        </p:nvSpPr>
        <p:spPr>
          <a:xfrm>
            <a:off x="303425" y="94775"/>
            <a:ext cx="7767600" cy="993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300"/>
              <a:t>Continuum of Supports</a:t>
            </a:r>
            <a:endParaRPr sz="4300"/>
          </a:p>
        </p:txBody>
      </p:sp>
      <p:sp>
        <p:nvSpPr>
          <p:cNvPr id="1004" name="Google Shape;1004;p130"/>
          <p:cNvSpPr txBox="1"/>
          <p:nvPr/>
        </p:nvSpPr>
        <p:spPr>
          <a:xfrm>
            <a:off x="7644975" y="4639050"/>
            <a:ext cx="1388700" cy="34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bel"/>
                <a:ea typeface="Abel"/>
                <a:cs typeface="Abel"/>
                <a:sym typeface="Abel"/>
              </a:rPr>
              <a:t>(AHEAD, 2017)</a:t>
            </a:r>
            <a:endParaRPr>
              <a:latin typeface="Abel"/>
              <a:ea typeface="Abel"/>
              <a:cs typeface="Abel"/>
              <a:sym typeface="Abel"/>
            </a:endParaRPr>
          </a:p>
        </p:txBody>
      </p:sp>
      <p:pic>
        <p:nvPicPr>
          <p:cNvPr id="1005" name="Google Shape;1005;p130"/>
          <p:cNvPicPr preferRelativeResize="0"/>
          <p:nvPr/>
        </p:nvPicPr>
        <p:blipFill>
          <a:blip r:embed="rId3">
            <a:alphaModFix/>
          </a:blip>
          <a:stretch>
            <a:fillRect/>
          </a:stretch>
        </p:blipFill>
        <p:spPr>
          <a:xfrm>
            <a:off x="4242125" y="1235000"/>
            <a:ext cx="4584175" cy="2823275"/>
          </a:xfrm>
          <a:prstGeom prst="rect">
            <a:avLst/>
          </a:prstGeom>
          <a:noFill/>
          <a:ln>
            <a:noFill/>
          </a:ln>
        </p:spPr>
      </p:pic>
      <p:pic>
        <p:nvPicPr>
          <p:cNvPr id="1006" name="Google Shape;1006;p130"/>
          <p:cNvPicPr preferRelativeResize="0"/>
          <p:nvPr/>
        </p:nvPicPr>
        <p:blipFill>
          <a:blip r:embed="rId4">
            <a:alphaModFix/>
          </a:blip>
          <a:stretch>
            <a:fillRect/>
          </a:stretch>
        </p:blipFill>
        <p:spPr>
          <a:xfrm>
            <a:off x="234525" y="1333712"/>
            <a:ext cx="3753498" cy="2476076"/>
          </a:xfrm>
          <a:prstGeom prst="rect">
            <a:avLst/>
          </a:prstGeom>
          <a:noFill/>
          <a:ln>
            <a:noFill/>
          </a:ln>
        </p:spPr>
      </p:pic>
      <p:sp>
        <p:nvSpPr>
          <p:cNvPr id="1007" name="Google Shape;1007;p130"/>
          <p:cNvSpPr txBox="1"/>
          <p:nvPr/>
        </p:nvSpPr>
        <p:spPr>
          <a:xfrm>
            <a:off x="611275" y="3888700"/>
            <a:ext cx="300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2"/>
                </a:solidFill>
                <a:latin typeface="Righteous"/>
                <a:ea typeface="Righteous"/>
                <a:cs typeface="Righteous"/>
                <a:sym typeface="Righteous"/>
              </a:rPr>
              <a:t>ASU Student Accessibility and Inclusive Learning Services</a:t>
            </a:r>
            <a:endParaRPr sz="1500">
              <a:solidFill>
                <a:schemeClr val="dk2"/>
              </a:solidFill>
              <a:latin typeface="Righteous"/>
              <a:ea typeface="Righteous"/>
              <a:cs typeface="Righteous"/>
              <a:sym typeface="Righteou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1" name="Shape 1011"/>
        <p:cNvGrpSpPr/>
        <p:nvPr/>
      </p:nvGrpSpPr>
      <p:grpSpPr>
        <a:xfrm>
          <a:off x="0" y="0"/>
          <a:ext cx="0" cy="0"/>
          <a:chOff x="0" y="0"/>
          <a:chExt cx="0" cy="0"/>
        </a:xfrm>
      </p:grpSpPr>
      <p:pic>
        <p:nvPicPr>
          <p:cNvPr id="1012" name="Google Shape;1012;p131"/>
          <p:cNvPicPr preferRelativeResize="0"/>
          <p:nvPr/>
        </p:nvPicPr>
        <p:blipFill>
          <a:blip r:embed="rId3">
            <a:alphaModFix/>
          </a:blip>
          <a:stretch>
            <a:fillRect/>
          </a:stretch>
        </p:blipFill>
        <p:spPr>
          <a:xfrm>
            <a:off x="715175" y="571711"/>
            <a:ext cx="7713652" cy="4000076"/>
          </a:xfrm>
          <a:prstGeom prst="rect">
            <a:avLst/>
          </a:prstGeom>
          <a:noFill/>
          <a:ln>
            <a:noFill/>
          </a:ln>
        </p:spPr>
      </p:pic>
      <p:sp>
        <p:nvSpPr>
          <p:cNvPr id="1013" name="Google Shape;1013;p131"/>
          <p:cNvSpPr txBox="1"/>
          <p:nvPr/>
        </p:nvSpPr>
        <p:spPr>
          <a:xfrm>
            <a:off x="7083700" y="4571775"/>
            <a:ext cx="2060400" cy="415500"/>
          </a:xfrm>
          <a:prstGeom prst="rect">
            <a:avLst/>
          </a:prstGeom>
          <a:noFill/>
          <a:ln>
            <a:noFill/>
          </a:ln>
        </p:spPr>
        <p:txBody>
          <a:bodyPr anchorCtr="0" anchor="t" bIns="91425" lIns="91425" spcFirstLastPara="1" rIns="91425" wrap="square" tIns="91425">
            <a:spAutoFit/>
          </a:bodyPr>
          <a:lstStyle/>
          <a:p>
            <a:pPr indent="-457200" lvl="0" marL="457200" rtl="0" algn="l">
              <a:spcBef>
                <a:spcPts val="0"/>
              </a:spcBef>
              <a:spcAft>
                <a:spcPts val="0"/>
              </a:spcAft>
              <a:buClr>
                <a:schemeClr val="dk1"/>
              </a:buClr>
              <a:buSzPts val="1100"/>
              <a:buFont typeface="Arial"/>
              <a:buNone/>
            </a:pPr>
            <a:r>
              <a:rPr lang="en" sz="1500">
                <a:solidFill>
                  <a:srgbClr val="2C2D30"/>
                </a:solidFill>
                <a:highlight>
                  <a:schemeClr val="lt1"/>
                </a:highlight>
                <a:latin typeface="Abel"/>
                <a:ea typeface="Abel"/>
                <a:cs typeface="Abel"/>
                <a:sym typeface="Abel"/>
              </a:rPr>
              <a:t>(</a:t>
            </a:r>
            <a:r>
              <a:rPr lang="en" sz="1500">
                <a:solidFill>
                  <a:srgbClr val="2C2D30"/>
                </a:solidFill>
                <a:highlight>
                  <a:schemeClr val="lt1"/>
                </a:highlight>
                <a:latin typeface="Abel"/>
                <a:ea typeface="Abel"/>
                <a:cs typeface="Abel"/>
                <a:sym typeface="Abel"/>
              </a:rPr>
              <a:t>Stachiowiak, 2015)</a:t>
            </a:r>
            <a:endParaRPr sz="1500">
              <a:latin typeface="Abel"/>
              <a:ea typeface="Abel"/>
              <a:cs typeface="Abel"/>
              <a:sym typeface="Abe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7" name="Shape 1017"/>
        <p:cNvGrpSpPr/>
        <p:nvPr/>
      </p:nvGrpSpPr>
      <p:grpSpPr>
        <a:xfrm>
          <a:off x="0" y="0"/>
          <a:ext cx="0" cy="0"/>
          <a:chOff x="0" y="0"/>
          <a:chExt cx="0" cy="0"/>
        </a:xfrm>
      </p:grpSpPr>
      <p:sp>
        <p:nvSpPr>
          <p:cNvPr id="1018" name="Google Shape;1018;p132"/>
          <p:cNvSpPr txBox="1"/>
          <p:nvPr>
            <p:ph type="title"/>
          </p:nvPr>
        </p:nvSpPr>
        <p:spPr>
          <a:xfrm>
            <a:off x="440000" y="1734800"/>
            <a:ext cx="4442400" cy="241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300"/>
              <a:t>What is Universal Design for Learning (UDL)</a:t>
            </a:r>
            <a:r>
              <a:rPr lang="en" sz="4300"/>
              <a:t>?</a:t>
            </a:r>
            <a:endParaRPr sz="4300"/>
          </a:p>
        </p:txBody>
      </p:sp>
      <p:grpSp>
        <p:nvGrpSpPr>
          <p:cNvPr id="1019" name="Google Shape;1019;p132"/>
          <p:cNvGrpSpPr/>
          <p:nvPr/>
        </p:nvGrpSpPr>
        <p:grpSpPr>
          <a:xfrm>
            <a:off x="3254472" y="829740"/>
            <a:ext cx="5972726" cy="4223604"/>
            <a:chOff x="24704" y="331325"/>
            <a:chExt cx="7142700" cy="5050950"/>
          </a:xfrm>
        </p:grpSpPr>
        <p:sp>
          <p:nvSpPr>
            <p:cNvPr id="1020" name="Google Shape;1020;p132"/>
            <p:cNvSpPr/>
            <p:nvPr/>
          </p:nvSpPr>
          <p:spPr>
            <a:xfrm>
              <a:off x="5971325" y="4136400"/>
              <a:ext cx="612075" cy="479775"/>
            </a:xfrm>
            <a:custGeom>
              <a:rect b="b" l="l" r="r" t="t"/>
              <a:pathLst>
                <a:path extrusionOk="0" h="19191" w="24483">
                  <a:moveTo>
                    <a:pt x="16666" y="1"/>
                  </a:moveTo>
                  <a:cubicBezTo>
                    <a:pt x="14233" y="1"/>
                    <a:pt x="11956" y="1598"/>
                    <a:pt x="10718" y="3706"/>
                  </a:cubicBezTo>
                  <a:cubicBezTo>
                    <a:pt x="9601" y="5606"/>
                    <a:pt x="9139" y="7971"/>
                    <a:pt x="7458" y="9393"/>
                  </a:cubicBezTo>
                  <a:cubicBezTo>
                    <a:pt x="6566" y="10149"/>
                    <a:pt x="5434" y="10540"/>
                    <a:pt x="4356" y="10992"/>
                  </a:cubicBezTo>
                  <a:cubicBezTo>
                    <a:pt x="3280" y="11445"/>
                    <a:pt x="2089" y="11951"/>
                    <a:pt x="1529" y="12975"/>
                  </a:cubicBezTo>
                  <a:cubicBezTo>
                    <a:pt x="0" y="15771"/>
                    <a:pt x="1983" y="18174"/>
                    <a:pt x="2872" y="18932"/>
                  </a:cubicBezTo>
                  <a:lnTo>
                    <a:pt x="3216" y="18695"/>
                  </a:lnTo>
                  <a:lnTo>
                    <a:pt x="19025" y="19177"/>
                  </a:lnTo>
                  <a:cubicBezTo>
                    <a:pt x="19274" y="19185"/>
                    <a:pt x="19528" y="19191"/>
                    <a:pt x="19783" y="19191"/>
                  </a:cubicBezTo>
                  <a:cubicBezTo>
                    <a:pt x="21039" y="19191"/>
                    <a:pt x="22324" y="19043"/>
                    <a:pt x="23229" y="18213"/>
                  </a:cubicBezTo>
                  <a:cubicBezTo>
                    <a:pt x="24410" y="17132"/>
                    <a:pt x="24482" y="15327"/>
                    <a:pt x="24469" y="13726"/>
                  </a:cubicBezTo>
                  <a:cubicBezTo>
                    <a:pt x="24446" y="10831"/>
                    <a:pt x="24409" y="7853"/>
                    <a:pt x="23314" y="5171"/>
                  </a:cubicBezTo>
                  <a:cubicBezTo>
                    <a:pt x="22222" y="2489"/>
                    <a:pt x="19809" y="137"/>
                    <a:pt x="16917" y="6"/>
                  </a:cubicBezTo>
                  <a:cubicBezTo>
                    <a:pt x="16833" y="3"/>
                    <a:pt x="16750" y="1"/>
                    <a:pt x="1666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132"/>
            <p:cNvSpPr/>
            <p:nvPr/>
          </p:nvSpPr>
          <p:spPr>
            <a:xfrm>
              <a:off x="5790350" y="3671225"/>
              <a:ext cx="945025" cy="1106550"/>
            </a:xfrm>
            <a:custGeom>
              <a:rect b="b" l="l" r="r" t="t"/>
              <a:pathLst>
                <a:path extrusionOk="0" h="44262" w="37801">
                  <a:moveTo>
                    <a:pt x="4304" y="377"/>
                  </a:moveTo>
                  <a:cubicBezTo>
                    <a:pt x="4453" y="1161"/>
                    <a:pt x="5144" y="5436"/>
                    <a:pt x="6068" y="11239"/>
                  </a:cubicBezTo>
                  <a:lnTo>
                    <a:pt x="2274" y="11239"/>
                  </a:lnTo>
                  <a:lnTo>
                    <a:pt x="443" y="377"/>
                  </a:lnTo>
                  <a:close/>
                  <a:moveTo>
                    <a:pt x="12351" y="376"/>
                  </a:moveTo>
                  <a:lnTo>
                    <a:pt x="13199" y="11239"/>
                  </a:lnTo>
                  <a:lnTo>
                    <a:pt x="6447" y="11239"/>
                  </a:lnTo>
                  <a:cubicBezTo>
                    <a:pt x="6209" y="9738"/>
                    <a:pt x="5981" y="8319"/>
                    <a:pt x="5777" y="7040"/>
                  </a:cubicBezTo>
                  <a:cubicBezTo>
                    <a:pt x="5073" y="2649"/>
                    <a:pt x="4807" y="996"/>
                    <a:pt x="4662" y="376"/>
                  </a:cubicBezTo>
                  <a:close/>
                  <a:moveTo>
                    <a:pt x="19706" y="377"/>
                  </a:moveTo>
                  <a:lnTo>
                    <a:pt x="19958" y="11239"/>
                  </a:lnTo>
                  <a:lnTo>
                    <a:pt x="13576" y="11239"/>
                  </a:lnTo>
                  <a:lnTo>
                    <a:pt x="12727" y="377"/>
                  </a:lnTo>
                  <a:close/>
                  <a:moveTo>
                    <a:pt x="27262" y="377"/>
                  </a:moveTo>
                  <a:lnTo>
                    <a:pt x="26900" y="11239"/>
                  </a:lnTo>
                  <a:lnTo>
                    <a:pt x="20332" y="11239"/>
                  </a:lnTo>
                  <a:lnTo>
                    <a:pt x="20082" y="377"/>
                  </a:lnTo>
                  <a:close/>
                  <a:moveTo>
                    <a:pt x="32850" y="377"/>
                  </a:moveTo>
                  <a:lnTo>
                    <a:pt x="31917" y="11239"/>
                  </a:lnTo>
                  <a:lnTo>
                    <a:pt x="27275" y="11239"/>
                  </a:lnTo>
                  <a:lnTo>
                    <a:pt x="27638" y="377"/>
                  </a:lnTo>
                  <a:close/>
                  <a:moveTo>
                    <a:pt x="37377" y="377"/>
                  </a:moveTo>
                  <a:lnTo>
                    <a:pt x="36097" y="11239"/>
                  </a:lnTo>
                  <a:lnTo>
                    <a:pt x="32293" y="11239"/>
                  </a:lnTo>
                  <a:lnTo>
                    <a:pt x="33225" y="377"/>
                  </a:lnTo>
                  <a:close/>
                  <a:moveTo>
                    <a:pt x="31675" y="14050"/>
                  </a:moveTo>
                  <a:lnTo>
                    <a:pt x="30669" y="25779"/>
                  </a:lnTo>
                  <a:lnTo>
                    <a:pt x="26790" y="25779"/>
                  </a:lnTo>
                  <a:lnTo>
                    <a:pt x="27182" y="14050"/>
                  </a:lnTo>
                  <a:close/>
                  <a:moveTo>
                    <a:pt x="35767" y="14050"/>
                  </a:moveTo>
                  <a:lnTo>
                    <a:pt x="34384" y="25779"/>
                  </a:lnTo>
                  <a:lnTo>
                    <a:pt x="31047" y="25779"/>
                  </a:lnTo>
                  <a:lnTo>
                    <a:pt x="32053" y="14050"/>
                  </a:lnTo>
                  <a:close/>
                  <a:moveTo>
                    <a:pt x="6516" y="14052"/>
                  </a:moveTo>
                  <a:cubicBezTo>
                    <a:pt x="7091" y="17674"/>
                    <a:pt x="7729" y="21709"/>
                    <a:pt x="8371" y="25779"/>
                  </a:cubicBezTo>
                  <a:lnTo>
                    <a:pt x="8371" y="25781"/>
                  </a:lnTo>
                  <a:lnTo>
                    <a:pt x="4724" y="25781"/>
                  </a:lnTo>
                  <a:lnTo>
                    <a:pt x="2747" y="14052"/>
                  </a:lnTo>
                  <a:close/>
                  <a:moveTo>
                    <a:pt x="13420" y="14052"/>
                  </a:moveTo>
                  <a:lnTo>
                    <a:pt x="14334" y="25781"/>
                  </a:lnTo>
                  <a:lnTo>
                    <a:pt x="8752" y="25781"/>
                  </a:lnTo>
                  <a:cubicBezTo>
                    <a:pt x="8564" y="24590"/>
                    <a:pt x="8373" y="23386"/>
                    <a:pt x="8183" y="22181"/>
                  </a:cubicBezTo>
                  <a:cubicBezTo>
                    <a:pt x="7745" y="19412"/>
                    <a:pt x="7306" y="16645"/>
                    <a:pt x="6895" y="14052"/>
                  </a:cubicBezTo>
                  <a:close/>
                  <a:moveTo>
                    <a:pt x="20023" y="14052"/>
                  </a:moveTo>
                  <a:lnTo>
                    <a:pt x="20294" y="25781"/>
                  </a:lnTo>
                  <a:lnTo>
                    <a:pt x="14712" y="25781"/>
                  </a:lnTo>
                  <a:lnTo>
                    <a:pt x="13795" y="14052"/>
                  </a:lnTo>
                  <a:close/>
                  <a:moveTo>
                    <a:pt x="26806" y="14052"/>
                  </a:moveTo>
                  <a:lnTo>
                    <a:pt x="26414" y="25781"/>
                  </a:lnTo>
                  <a:lnTo>
                    <a:pt x="20668" y="25781"/>
                  </a:lnTo>
                  <a:lnTo>
                    <a:pt x="20397" y="14052"/>
                  </a:lnTo>
                  <a:close/>
                  <a:moveTo>
                    <a:pt x="8815" y="28593"/>
                  </a:moveTo>
                  <a:cubicBezTo>
                    <a:pt x="9371" y="32119"/>
                    <a:pt x="9918" y="35595"/>
                    <a:pt x="10419" y="38783"/>
                  </a:cubicBezTo>
                  <a:lnTo>
                    <a:pt x="6914" y="38783"/>
                  </a:lnTo>
                  <a:lnTo>
                    <a:pt x="5197" y="28593"/>
                  </a:lnTo>
                  <a:close/>
                  <a:moveTo>
                    <a:pt x="14555" y="28593"/>
                  </a:moveTo>
                  <a:lnTo>
                    <a:pt x="15350" y="38783"/>
                  </a:lnTo>
                  <a:lnTo>
                    <a:pt x="10800" y="38783"/>
                  </a:lnTo>
                  <a:cubicBezTo>
                    <a:pt x="10367" y="36031"/>
                    <a:pt x="9803" y="32456"/>
                    <a:pt x="9196" y="28593"/>
                  </a:cubicBezTo>
                  <a:close/>
                  <a:moveTo>
                    <a:pt x="20360" y="28593"/>
                  </a:moveTo>
                  <a:lnTo>
                    <a:pt x="20595" y="38783"/>
                  </a:lnTo>
                  <a:lnTo>
                    <a:pt x="15726" y="38783"/>
                  </a:lnTo>
                  <a:lnTo>
                    <a:pt x="14931" y="28593"/>
                  </a:lnTo>
                  <a:close/>
                  <a:moveTo>
                    <a:pt x="26321" y="28593"/>
                  </a:moveTo>
                  <a:lnTo>
                    <a:pt x="25980" y="38783"/>
                  </a:lnTo>
                  <a:lnTo>
                    <a:pt x="20971" y="38783"/>
                  </a:lnTo>
                  <a:lnTo>
                    <a:pt x="20734" y="28593"/>
                  </a:lnTo>
                  <a:close/>
                  <a:moveTo>
                    <a:pt x="30428" y="28593"/>
                  </a:moveTo>
                  <a:lnTo>
                    <a:pt x="29554" y="38783"/>
                  </a:lnTo>
                  <a:lnTo>
                    <a:pt x="26356" y="38783"/>
                  </a:lnTo>
                  <a:lnTo>
                    <a:pt x="26695" y="28593"/>
                  </a:lnTo>
                  <a:close/>
                  <a:moveTo>
                    <a:pt x="34052" y="28593"/>
                  </a:moveTo>
                  <a:lnTo>
                    <a:pt x="32851" y="38783"/>
                  </a:lnTo>
                  <a:lnTo>
                    <a:pt x="29929" y="38783"/>
                  </a:lnTo>
                  <a:lnTo>
                    <a:pt x="30805" y="28593"/>
                  </a:lnTo>
                  <a:close/>
                  <a:moveTo>
                    <a:pt x="0" y="0"/>
                  </a:moveTo>
                  <a:lnTo>
                    <a:pt x="6810" y="40414"/>
                  </a:lnTo>
                  <a:cubicBezTo>
                    <a:pt x="7107" y="42179"/>
                    <a:pt x="8391" y="43540"/>
                    <a:pt x="10037" y="44012"/>
                  </a:cubicBezTo>
                  <a:cubicBezTo>
                    <a:pt x="10080" y="44026"/>
                    <a:pt x="10125" y="44036"/>
                    <a:pt x="10169" y="44048"/>
                  </a:cubicBezTo>
                  <a:cubicBezTo>
                    <a:pt x="10282" y="44077"/>
                    <a:pt x="10390" y="44115"/>
                    <a:pt x="10506" y="44134"/>
                  </a:cubicBezTo>
                  <a:cubicBezTo>
                    <a:pt x="10759" y="44185"/>
                    <a:pt x="11015" y="44214"/>
                    <a:pt x="11273" y="44222"/>
                  </a:cubicBezTo>
                  <a:cubicBezTo>
                    <a:pt x="11277" y="44236"/>
                    <a:pt x="11278" y="44249"/>
                    <a:pt x="11280" y="44262"/>
                  </a:cubicBezTo>
                  <a:lnTo>
                    <a:pt x="11465" y="44232"/>
                  </a:lnTo>
                  <a:lnTo>
                    <a:pt x="28312" y="44232"/>
                  </a:lnTo>
                  <a:cubicBezTo>
                    <a:pt x="28623" y="44232"/>
                    <a:pt x="28933" y="44201"/>
                    <a:pt x="29237" y="44141"/>
                  </a:cubicBezTo>
                  <a:cubicBezTo>
                    <a:pt x="31228" y="43834"/>
                    <a:pt x="32820" y="42244"/>
                    <a:pt x="33062" y="40190"/>
                  </a:cubicBezTo>
                  <a:lnTo>
                    <a:pt x="36345" y="12345"/>
                  </a:lnTo>
                  <a:lnTo>
                    <a:pt x="36494" y="11237"/>
                  </a:lnTo>
                  <a:lnTo>
                    <a:pt x="36476" y="11237"/>
                  </a:lnTo>
                  <a:lnTo>
                    <a:pt x="37776" y="209"/>
                  </a:lnTo>
                  <a:lnTo>
                    <a:pt x="3780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132"/>
            <p:cNvSpPr/>
            <p:nvPr/>
          </p:nvSpPr>
          <p:spPr>
            <a:xfrm>
              <a:off x="24704" y="5031667"/>
              <a:ext cx="7142700" cy="12800"/>
            </a:xfrm>
            <a:custGeom>
              <a:rect b="b" l="l" r="r" t="t"/>
              <a:pathLst>
                <a:path extrusionOk="0" h="512" w="285708">
                  <a:moveTo>
                    <a:pt x="142861" y="1"/>
                  </a:moveTo>
                  <a:cubicBezTo>
                    <a:pt x="63950" y="1"/>
                    <a:pt x="0" y="115"/>
                    <a:pt x="0" y="255"/>
                  </a:cubicBezTo>
                  <a:cubicBezTo>
                    <a:pt x="0" y="398"/>
                    <a:pt x="63950" y="512"/>
                    <a:pt x="142861" y="512"/>
                  </a:cubicBezTo>
                  <a:cubicBezTo>
                    <a:pt x="221745" y="512"/>
                    <a:pt x="285708" y="398"/>
                    <a:pt x="285708" y="255"/>
                  </a:cubicBezTo>
                  <a:cubicBezTo>
                    <a:pt x="285708" y="117"/>
                    <a:pt x="221746" y="1"/>
                    <a:pt x="142861"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132"/>
            <p:cNvSpPr/>
            <p:nvPr/>
          </p:nvSpPr>
          <p:spPr>
            <a:xfrm>
              <a:off x="2653700" y="2183450"/>
              <a:ext cx="114725" cy="2600750"/>
            </a:xfrm>
            <a:custGeom>
              <a:rect b="b" l="l" r="r" t="t"/>
              <a:pathLst>
                <a:path extrusionOk="0" h="104030" w="4589">
                  <a:moveTo>
                    <a:pt x="0" y="1"/>
                  </a:moveTo>
                  <a:lnTo>
                    <a:pt x="0" y="104029"/>
                  </a:lnTo>
                  <a:lnTo>
                    <a:pt x="4588" y="104029"/>
                  </a:lnTo>
                  <a:cubicBezTo>
                    <a:pt x="4588" y="104029"/>
                    <a:pt x="4471" y="659"/>
                    <a:pt x="458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132"/>
            <p:cNvSpPr/>
            <p:nvPr/>
          </p:nvSpPr>
          <p:spPr>
            <a:xfrm>
              <a:off x="4639125" y="2410650"/>
              <a:ext cx="114725" cy="2368925"/>
            </a:xfrm>
            <a:custGeom>
              <a:rect b="b" l="l" r="r" t="t"/>
              <a:pathLst>
                <a:path extrusionOk="0" h="94757" w="4589">
                  <a:moveTo>
                    <a:pt x="1" y="0"/>
                  </a:moveTo>
                  <a:lnTo>
                    <a:pt x="1" y="94757"/>
                  </a:lnTo>
                  <a:lnTo>
                    <a:pt x="4589" y="94757"/>
                  </a:lnTo>
                  <a:cubicBezTo>
                    <a:pt x="4589" y="94757"/>
                    <a:pt x="4471" y="659"/>
                    <a:pt x="458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132"/>
            <p:cNvSpPr/>
            <p:nvPr/>
          </p:nvSpPr>
          <p:spPr>
            <a:xfrm>
              <a:off x="5216075" y="1979050"/>
              <a:ext cx="114725" cy="2800525"/>
            </a:xfrm>
            <a:custGeom>
              <a:rect b="b" l="l" r="r" t="t"/>
              <a:pathLst>
                <a:path extrusionOk="0" h="112021" w="4589">
                  <a:moveTo>
                    <a:pt x="0" y="0"/>
                  </a:moveTo>
                  <a:lnTo>
                    <a:pt x="0" y="112021"/>
                  </a:lnTo>
                  <a:lnTo>
                    <a:pt x="4588" y="112021"/>
                  </a:lnTo>
                  <a:cubicBezTo>
                    <a:pt x="4588" y="112021"/>
                    <a:pt x="4470" y="658"/>
                    <a:pt x="458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132"/>
            <p:cNvSpPr/>
            <p:nvPr/>
          </p:nvSpPr>
          <p:spPr>
            <a:xfrm>
              <a:off x="5183475" y="1212550"/>
              <a:ext cx="114900" cy="857650"/>
            </a:xfrm>
            <a:custGeom>
              <a:rect b="b" l="l" r="r" t="t"/>
              <a:pathLst>
                <a:path extrusionOk="0" h="34306" w="4596">
                  <a:moveTo>
                    <a:pt x="4239" y="1"/>
                  </a:moveTo>
                  <a:lnTo>
                    <a:pt x="4239" y="1"/>
                  </a:lnTo>
                  <a:cubicBezTo>
                    <a:pt x="4236" y="1"/>
                    <a:pt x="4233" y="4"/>
                    <a:pt x="4229" y="9"/>
                  </a:cubicBezTo>
                  <a:lnTo>
                    <a:pt x="1003" y="424"/>
                  </a:lnTo>
                  <a:lnTo>
                    <a:pt x="1" y="34306"/>
                  </a:lnTo>
                  <a:lnTo>
                    <a:pt x="4229" y="33656"/>
                  </a:lnTo>
                  <a:cubicBezTo>
                    <a:pt x="4229" y="33656"/>
                    <a:pt x="4595" y="1"/>
                    <a:pt x="423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132"/>
            <p:cNvSpPr/>
            <p:nvPr/>
          </p:nvSpPr>
          <p:spPr>
            <a:xfrm>
              <a:off x="2640625" y="693975"/>
              <a:ext cx="2904775" cy="1768075"/>
            </a:xfrm>
            <a:custGeom>
              <a:rect b="b" l="l" r="r" t="t"/>
              <a:pathLst>
                <a:path extrusionOk="0" h="70723" w="116191">
                  <a:moveTo>
                    <a:pt x="31849" y="1"/>
                  </a:moveTo>
                  <a:lnTo>
                    <a:pt x="0" y="60569"/>
                  </a:lnTo>
                  <a:lnTo>
                    <a:pt x="82082" y="70712"/>
                  </a:lnTo>
                  <a:cubicBezTo>
                    <a:pt x="82080" y="70719"/>
                    <a:pt x="82079" y="70723"/>
                    <a:pt x="82081" y="70723"/>
                  </a:cubicBezTo>
                  <a:cubicBezTo>
                    <a:pt x="82273" y="70723"/>
                    <a:pt x="116191" y="7723"/>
                    <a:pt x="116191" y="7723"/>
                  </a:cubicBezTo>
                  <a:lnTo>
                    <a:pt x="115557" y="4837"/>
                  </a:lnTo>
                  <a:lnTo>
                    <a:pt x="3184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132"/>
            <p:cNvSpPr/>
            <p:nvPr/>
          </p:nvSpPr>
          <p:spPr>
            <a:xfrm>
              <a:off x="2609800" y="612875"/>
              <a:ext cx="2919775" cy="1791875"/>
            </a:xfrm>
            <a:custGeom>
              <a:rect b="b" l="l" r="r" t="t"/>
              <a:pathLst>
                <a:path extrusionOk="0" h="71675" w="116791">
                  <a:moveTo>
                    <a:pt x="31329" y="1"/>
                  </a:moveTo>
                  <a:lnTo>
                    <a:pt x="0" y="61326"/>
                  </a:lnTo>
                  <a:lnTo>
                    <a:pt x="82970" y="71675"/>
                  </a:lnTo>
                  <a:lnTo>
                    <a:pt x="82970" y="71675"/>
                  </a:lnTo>
                  <a:cubicBezTo>
                    <a:pt x="82885" y="70071"/>
                    <a:pt x="116790" y="7844"/>
                    <a:pt x="116790" y="7844"/>
                  </a:cubicBezTo>
                  <a:lnTo>
                    <a:pt x="313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132"/>
            <p:cNvSpPr/>
            <p:nvPr/>
          </p:nvSpPr>
          <p:spPr>
            <a:xfrm>
              <a:off x="3310050" y="723450"/>
              <a:ext cx="1590225" cy="1323525"/>
            </a:xfrm>
            <a:custGeom>
              <a:rect b="b" l="l" r="r" t="t"/>
              <a:pathLst>
                <a:path extrusionOk="0" h="52941" w="63609">
                  <a:moveTo>
                    <a:pt x="21234" y="1"/>
                  </a:moveTo>
                  <a:lnTo>
                    <a:pt x="0" y="47965"/>
                  </a:lnTo>
                  <a:lnTo>
                    <a:pt x="15254" y="49865"/>
                  </a:lnTo>
                  <a:lnTo>
                    <a:pt x="44719" y="52940"/>
                  </a:lnTo>
                  <a:lnTo>
                    <a:pt x="63609" y="5218"/>
                  </a:lnTo>
                  <a:lnTo>
                    <a:pt x="21234" y="1"/>
                  </a:lnTo>
                  <a:close/>
                </a:path>
              </a:pathLst>
            </a:cu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132"/>
            <p:cNvSpPr/>
            <p:nvPr/>
          </p:nvSpPr>
          <p:spPr>
            <a:xfrm>
              <a:off x="3956550" y="1015575"/>
              <a:ext cx="560100" cy="548025"/>
            </a:xfrm>
            <a:custGeom>
              <a:rect b="b" l="l" r="r" t="t"/>
              <a:pathLst>
                <a:path extrusionOk="0" h="21921" w="22404">
                  <a:moveTo>
                    <a:pt x="12337" y="170"/>
                  </a:moveTo>
                  <a:cubicBezTo>
                    <a:pt x="12898" y="170"/>
                    <a:pt x="13412" y="205"/>
                    <a:pt x="13869" y="239"/>
                  </a:cubicBezTo>
                  <a:cubicBezTo>
                    <a:pt x="14763" y="316"/>
                    <a:pt x="15454" y="416"/>
                    <a:pt x="15923" y="471"/>
                  </a:cubicBezTo>
                  <a:lnTo>
                    <a:pt x="16457" y="538"/>
                  </a:lnTo>
                  <a:cubicBezTo>
                    <a:pt x="16509" y="544"/>
                    <a:pt x="16551" y="548"/>
                    <a:pt x="16581" y="550"/>
                  </a:cubicBezTo>
                  <a:lnTo>
                    <a:pt x="16581" y="550"/>
                  </a:lnTo>
                  <a:cubicBezTo>
                    <a:pt x="16695" y="589"/>
                    <a:pt x="16879" y="652"/>
                    <a:pt x="17125" y="749"/>
                  </a:cubicBezTo>
                  <a:cubicBezTo>
                    <a:pt x="17763" y="997"/>
                    <a:pt x="18366" y="1332"/>
                    <a:pt x="18915" y="1743"/>
                  </a:cubicBezTo>
                  <a:cubicBezTo>
                    <a:pt x="19785" y="2389"/>
                    <a:pt x="20517" y="3202"/>
                    <a:pt x="21066" y="4136"/>
                  </a:cubicBezTo>
                  <a:cubicBezTo>
                    <a:pt x="21708" y="5214"/>
                    <a:pt x="22170" y="6639"/>
                    <a:pt x="22069" y="8223"/>
                  </a:cubicBezTo>
                  <a:cubicBezTo>
                    <a:pt x="21981" y="9797"/>
                    <a:pt x="21362" y="11511"/>
                    <a:pt x="20153" y="12925"/>
                  </a:cubicBezTo>
                  <a:cubicBezTo>
                    <a:pt x="19539" y="13623"/>
                    <a:pt x="18809" y="14258"/>
                    <a:pt x="17897" y="14650"/>
                  </a:cubicBezTo>
                  <a:cubicBezTo>
                    <a:pt x="16996" y="15067"/>
                    <a:pt x="16008" y="15375"/>
                    <a:pt x="15003" y="15726"/>
                  </a:cubicBezTo>
                  <a:cubicBezTo>
                    <a:pt x="14500" y="15900"/>
                    <a:pt x="13992" y="16082"/>
                    <a:pt x="13482" y="16290"/>
                  </a:cubicBezTo>
                  <a:cubicBezTo>
                    <a:pt x="13229" y="16393"/>
                    <a:pt x="12976" y="16509"/>
                    <a:pt x="12725" y="16628"/>
                  </a:cubicBezTo>
                  <a:lnTo>
                    <a:pt x="12349" y="16822"/>
                  </a:lnTo>
                  <a:cubicBezTo>
                    <a:pt x="12199" y="16914"/>
                    <a:pt x="12101" y="17015"/>
                    <a:pt x="11994" y="17118"/>
                  </a:cubicBezTo>
                  <a:cubicBezTo>
                    <a:pt x="11591" y="17536"/>
                    <a:pt x="11263" y="18011"/>
                    <a:pt x="10993" y="18529"/>
                  </a:cubicBezTo>
                  <a:cubicBezTo>
                    <a:pt x="10714" y="19052"/>
                    <a:pt x="10570" y="19614"/>
                    <a:pt x="10310" y="20105"/>
                  </a:cubicBezTo>
                  <a:cubicBezTo>
                    <a:pt x="10057" y="20602"/>
                    <a:pt x="9729" y="21076"/>
                    <a:pt x="9255" y="21334"/>
                  </a:cubicBezTo>
                  <a:cubicBezTo>
                    <a:pt x="8916" y="21514"/>
                    <a:pt x="8523" y="21575"/>
                    <a:pt x="8115" y="21575"/>
                  </a:cubicBezTo>
                  <a:cubicBezTo>
                    <a:pt x="7950" y="21575"/>
                    <a:pt x="7784" y="21565"/>
                    <a:pt x="7617" y="21549"/>
                  </a:cubicBezTo>
                  <a:lnTo>
                    <a:pt x="4017" y="21126"/>
                  </a:lnTo>
                  <a:cubicBezTo>
                    <a:pt x="3413" y="21048"/>
                    <a:pt x="2810" y="20958"/>
                    <a:pt x="2224" y="20844"/>
                  </a:cubicBezTo>
                  <a:cubicBezTo>
                    <a:pt x="1655" y="20724"/>
                    <a:pt x="1071" y="20540"/>
                    <a:pt x="667" y="20187"/>
                  </a:cubicBezTo>
                  <a:cubicBezTo>
                    <a:pt x="476" y="20006"/>
                    <a:pt x="367" y="19782"/>
                    <a:pt x="409" y="19540"/>
                  </a:cubicBezTo>
                  <a:cubicBezTo>
                    <a:pt x="442" y="19305"/>
                    <a:pt x="589" y="19026"/>
                    <a:pt x="708" y="18769"/>
                  </a:cubicBezTo>
                  <a:cubicBezTo>
                    <a:pt x="966" y="18248"/>
                    <a:pt x="1247" y="17739"/>
                    <a:pt x="1525" y="17232"/>
                  </a:cubicBezTo>
                  <a:lnTo>
                    <a:pt x="2350" y="15722"/>
                  </a:lnTo>
                  <a:lnTo>
                    <a:pt x="2546" y="15343"/>
                  </a:lnTo>
                  <a:lnTo>
                    <a:pt x="2642" y="15151"/>
                  </a:lnTo>
                  <a:cubicBezTo>
                    <a:pt x="2676" y="15081"/>
                    <a:pt x="2711" y="14965"/>
                    <a:pt x="2711" y="14890"/>
                  </a:cubicBezTo>
                  <a:cubicBezTo>
                    <a:pt x="2729" y="14557"/>
                    <a:pt x="2652" y="14286"/>
                    <a:pt x="2588" y="14008"/>
                  </a:cubicBezTo>
                  <a:cubicBezTo>
                    <a:pt x="2304" y="12917"/>
                    <a:pt x="1927" y="11900"/>
                    <a:pt x="1719" y="10871"/>
                  </a:cubicBezTo>
                  <a:cubicBezTo>
                    <a:pt x="1294" y="8821"/>
                    <a:pt x="1886" y="6779"/>
                    <a:pt x="2859" y="5211"/>
                  </a:cubicBezTo>
                  <a:cubicBezTo>
                    <a:pt x="3842" y="3630"/>
                    <a:pt x="5183" y="2431"/>
                    <a:pt x="6582" y="1688"/>
                  </a:cubicBezTo>
                  <a:cubicBezTo>
                    <a:pt x="7985" y="933"/>
                    <a:pt x="9373" y="471"/>
                    <a:pt x="10624" y="293"/>
                  </a:cubicBezTo>
                  <a:cubicBezTo>
                    <a:pt x="11233" y="201"/>
                    <a:pt x="11806" y="170"/>
                    <a:pt x="12337" y="170"/>
                  </a:cubicBezTo>
                  <a:close/>
                  <a:moveTo>
                    <a:pt x="12111" y="0"/>
                  </a:moveTo>
                  <a:cubicBezTo>
                    <a:pt x="11638" y="0"/>
                    <a:pt x="11132" y="27"/>
                    <a:pt x="10596" y="100"/>
                  </a:cubicBezTo>
                  <a:cubicBezTo>
                    <a:pt x="9317" y="264"/>
                    <a:pt x="7900" y="716"/>
                    <a:pt x="6466" y="1471"/>
                  </a:cubicBezTo>
                  <a:cubicBezTo>
                    <a:pt x="5025" y="2220"/>
                    <a:pt x="3638" y="3437"/>
                    <a:pt x="2616" y="5059"/>
                  </a:cubicBezTo>
                  <a:cubicBezTo>
                    <a:pt x="1602" y="6666"/>
                    <a:pt x="969" y="8782"/>
                    <a:pt x="1406" y="10936"/>
                  </a:cubicBezTo>
                  <a:cubicBezTo>
                    <a:pt x="1615" y="11993"/>
                    <a:pt x="1994" y="13027"/>
                    <a:pt x="2266" y="14088"/>
                  </a:cubicBezTo>
                  <a:cubicBezTo>
                    <a:pt x="2328" y="14350"/>
                    <a:pt x="2394" y="14629"/>
                    <a:pt x="2377" y="14859"/>
                  </a:cubicBezTo>
                  <a:cubicBezTo>
                    <a:pt x="2376" y="14908"/>
                    <a:pt x="2364" y="14957"/>
                    <a:pt x="2343" y="15003"/>
                  </a:cubicBezTo>
                  <a:lnTo>
                    <a:pt x="2247" y="15189"/>
                  </a:lnTo>
                  <a:lnTo>
                    <a:pt x="2052" y="15563"/>
                  </a:lnTo>
                  <a:cubicBezTo>
                    <a:pt x="1780" y="16060"/>
                    <a:pt x="1507" y="16559"/>
                    <a:pt x="1226" y="17067"/>
                  </a:cubicBezTo>
                  <a:cubicBezTo>
                    <a:pt x="947" y="17575"/>
                    <a:pt x="664" y="18085"/>
                    <a:pt x="399" y="18619"/>
                  </a:cubicBezTo>
                  <a:cubicBezTo>
                    <a:pt x="275" y="18893"/>
                    <a:pt x="127" y="19143"/>
                    <a:pt x="68" y="19495"/>
                  </a:cubicBezTo>
                  <a:cubicBezTo>
                    <a:pt x="1" y="19851"/>
                    <a:pt x="187" y="20221"/>
                    <a:pt x="432" y="20440"/>
                  </a:cubicBezTo>
                  <a:cubicBezTo>
                    <a:pt x="938" y="20878"/>
                    <a:pt x="1553" y="21053"/>
                    <a:pt x="2157" y="21185"/>
                  </a:cubicBezTo>
                  <a:cubicBezTo>
                    <a:pt x="2758" y="21303"/>
                    <a:pt x="3362" y="21391"/>
                    <a:pt x="3973" y="21471"/>
                  </a:cubicBezTo>
                  <a:lnTo>
                    <a:pt x="7588" y="21894"/>
                  </a:lnTo>
                  <a:cubicBezTo>
                    <a:pt x="7758" y="21910"/>
                    <a:pt x="7934" y="21920"/>
                    <a:pt x="8111" y="21920"/>
                  </a:cubicBezTo>
                  <a:cubicBezTo>
                    <a:pt x="8554" y="21920"/>
                    <a:pt x="9008" y="21854"/>
                    <a:pt x="9419" y="21636"/>
                  </a:cubicBezTo>
                  <a:cubicBezTo>
                    <a:pt x="9989" y="21321"/>
                    <a:pt x="10350" y="20782"/>
                    <a:pt x="10614" y="20259"/>
                  </a:cubicBezTo>
                  <a:cubicBezTo>
                    <a:pt x="10892" y="19725"/>
                    <a:pt x="11034" y="19161"/>
                    <a:pt x="11294" y="18683"/>
                  </a:cubicBezTo>
                  <a:cubicBezTo>
                    <a:pt x="11545" y="18194"/>
                    <a:pt x="11862" y="17735"/>
                    <a:pt x="12230" y="17350"/>
                  </a:cubicBezTo>
                  <a:cubicBezTo>
                    <a:pt x="12321" y="17258"/>
                    <a:pt x="12424" y="17162"/>
                    <a:pt x="12509" y="17111"/>
                  </a:cubicBezTo>
                  <a:lnTo>
                    <a:pt x="12868" y="16924"/>
                  </a:lnTo>
                  <a:cubicBezTo>
                    <a:pt x="13113" y="16806"/>
                    <a:pt x="13358" y="16693"/>
                    <a:pt x="13607" y="16592"/>
                  </a:cubicBezTo>
                  <a:cubicBezTo>
                    <a:pt x="14105" y="16385"/>
                    <a:pt x="14608" y="16203"/>
                    <a:pt x="15108" y="16027"/>
                  </a:cubicBezTo>
                  <a:cubicBezTo>
                    <a:pt x="16107" y="15674"/>
                    <a:pt x="17099" y="15359"/>
                    <a:pt x="18026" y="14928"/>
                  </a:cubicBezTo>
                  <a:cubicBezTo>
                    <a:pt x="18970" y="14514"/>
                    <a:pt x="19749" y="13833"/>
                    <a:pt x="20372" y="13111"/>
                  </a:cubicBezTo>
                  <a:cubicBezTo>
                    <a:pt x="21615" y="11637"/>
                    <a:pt x="22239" y="9863"/>
                    <a:pt x="22314" y="8234"/>
                  </a:cubicBezTo>
                  <a:cubicBezTo>
                    <a:pt x="22404" y="6594"/>
                    <a:pt x="21907" y="5129"/>
                    <a:pt x="21233" y="4035"/>
                  </a:cubicBezTo>
                  <a:cubicBezTo>
                    <a:pt x="20659" y="3089"/>
                    <a:pt x="19896" y="2271"/>
                    <a:pt x="18993" y="1632"/>
                  </a:cubicBezTo>
                  <a:cubicBezTo>
                    <a:pt x="18253" y="1106"/>
                    <a:pt x="17598" y="834"/>
                    <a:pt x="17148" y="682"/>
                  </a:cubicBezTo>
                  <a:cubicBezTo>
                    <a:pt x="16697" y="530"/>
                    <a:pt x="16449" y="494"/>
                    <a:pt x="16449" y="494"/>
                  </a:cubicBezTo>
                  <a:lnTo>
                    <a:pt x="16449" y="494"/>
                  </a:lnTo>
                  <a:cubicBezTo>
                    <a:pt x="16448" y="496"/>
                    <a:pt x="16450" y="498"/>
                    <a:pt x="16454" y="501"/>
                  </a:cubicBezTo>
                  <a:lnTo>
                    <a:pt x="16454" y="501"/>
                  </a:lnTo>
                  <a:lnTo>
                    <a:pt x="15934" y="403"/>
                  </a:lnTo>
                  <a:cubicBezTo>
                    <a:pt x="15467" y="324"/>
                    <a:pt x="14779" y="202"/>
                    <a:pt x="13883" y="104"/>
                  </a:cubicBezTo>
                  <a:cubicBezTo>
                    <a:pt x="13363" y="52"/>
                    <a:pt x="12769" y="0"/>
                    <a:pt x="121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132"/>
            <p:cNvSpPr/>
            <p:nvPr/>
          </p:nvSpPr>
          <p:spPr>
            <a:xfrm>
              <a:off x="3902000" y="1500800"/>
              <a:ext cx="321675" cy="207225"/>
            </a:xfrm>
            <a:custGeom>
              <a:rect b="b" l="l" r="r" t="t"/>
              <a:pathLst>
                <a:path extrusionOk="0" h="8289" w="12867">
                  <a:moveTo>
                    <a:pt x="2377" y="0"/>
                  </a:moveTo>
                  <a:cubicBezTo>
                    <a:pt x="2351" y="0"/>
                    <a:pt x="2179" y="287"/>
                    <a:pt x="1890" y="807"/>
                  </a:cubicBezTo>
                  <a:cubicBezTo>
                    <a:pt x="1572" y="1400"/>
                    <a:pt x="1164" y="2160"/>
                    <a:pt x="674" y="3070"/>
                  </a:cubicBezTo>
                  <a:cubicBezTo>
                    <a:pt x="429" y="3547"/>
                    <a:pt x="107" y="4087"/>
                    <a:pt x="51" y="4776"/>
                  </a:cubicBezTo>
                  <a:cubicBezTo>
                    <a:pt x="1" y="5471"/>
                    <a:pt x="342" y="6189"/>
                    <a:pt x="891" y="6702"/>
                  </a:cubicBezTo>
                  <a:cubicBezTo>
                    <a:pt x="1446" y="7220"/>
                    <a:pt x="2167" y="7547"/>
                    <a:pt x="2913" y="7805"/>
                  </a:cubicBezTo>
                  <a:cubicBezTo>
                    <a:pt x="3860" y="8126"/>
                    <a:pt x="4850" y="8289"/>
                    <a:pt x="5842" y="8289"/>
                  </a:cubicBezTo>
                  <a:cubicBezTo>
                    <a:pt x="6487" y="8289"/>
                    <a:pt x="7133" y="8220"/>
                    <a:pt x="7769" y="8082"/>
                  </a:cubicBezTo>
                  <a:cubicBezTo>
                    <a:pt x="8543" y="7914"/>
                    <a:pt x="9301" y="7615"/>
                    <a:pt x="9850" y="7078"/>
                  </a:cubicBezTo>
                  <a:cubicBezTo>
                    <a:pt x="10399" y="6531"/>
                    <a:pt x="10635" y="5841"/>
                    <a:pt x="10854" y="5250"/>
                  </a:cubicBezTo>
                  <a:cubicBezTo>
                    <a:pt x="11067" y="4651"/>
                    <a:pt x="11284" y="4100"/>
                    <a:pt x="11488" y="3600"/>
                  </a:cubicBezTo>
                  <a:cubicBezTo>
                    <a:pt x="11900" y="2599"/>
                    <a:pt x="12257" y="1799"/>
                    <a:pt x="12499" y="1244"/>
                  </a:cubicBezTo>
                  <a:cubicBezTo>
                    <a:pt x="12742" y="687"/>
                    <a:pt x="12866" y="375"/>
                    <a:pt x="12844" y="365"/>
                  </a:cubicBezTo>
                  <a:cubicBezTo>
                    <a:pt x="12843" y="365"/>
                    <a:pt x="12843" y="365"/>
                    <a:pt x="12842" y="365"/>
                  </a:cubicBezTo>
                  <a:cubicBezTo>
                    <a:pt x="12816" y="365"/>
                    <a:pt x="12651" y="656"/>
                    <a:pt x="12378" y="1186"/>
                  </a:cubicBezTo>
                  <a:cubicBezTo>
                    <a:pt x="12100" y="1725"/>
                    <a:pt x="11705" y="2511"/>
                    <a:pt x="11263" y="3504"/>
                  </a:cubicBezTo>
                  <a:cubicBezTo>
                    <a:pt x="11042" y="4001"/>
                    <a:pt x="10810" y="4553"/>
                    <a:pt x="10583" y="5150"/>
                  </a:cubicBezTo>
                  <a:cubicBezTo>
                    <a:pt x="10356" y="5738"/>
                    <a:pt x="10114" y="6379"/>
                    <a:pt x="9626" y="6848"/>
                  </a:cubicBezTo>
                  <a:cubicBezTo>
                    <a:pt x="9138" y="7318"/>
                    <a:pt x="8439" y="7594"/>
                    <a:pt x="7697" y="7751"/>
                  </a:cubicBezTo>
                  <a:cubicBezTo>
                    <a:pt x="7089" y="7878"/>
                    <a:pt x="6472" y="7942"/>
                    <a:pt x="5857" y="7942"/>
                  </a:cubicBezTo>
                  <a:cubicBezTo>
                    <a:pt x="4897" y="7942"/>
                    <a:pt x="3940" y="7788"/>
                    <a:pt x="3022" y="7481"/>
                  </a:cubicBezTo>
                  <a:cubicBezTo>
                    <a:pt x="2297" y="7238"/>
                    <a:pt x="1614" y="6929"/>
                    <a:pt x="1110" y="6467"/>
                  </a:cubicBezTo>
                  <a:cubicBezTo>
                    <a:pt x="610" y="6011"/>
                    <a:pt x="306" y="5384"/>
                    <a:pt x="340" y="4793"/>
                  </a:cubicBezTo>
                  <a:cubicBezTo>
                    <a:pt x="373" y="4195"/>
                    <a:pt x="659" y="3666"/>
                    <a:pt x="894" y="3182"/>
                  </a:cubicBezTo>
                  <a:cubicBezTo>
                    <a:pt x="1343" y="2251"/>
                    <a:pt x="1719" y="1475"/>
                    <a:pt x="2011" y="870"/>
                  </a:cubicBezTo>
                  <a:cubicBezTo>
                    <a:pt x="2269" y="319"/>
                    <a:pt x="2402" y="10"/>
                    <a:pt x="2379" y="1"/>
                  </a:cubicBezTo>
                  <a:cubicBezTo>
                    <a:pt x="2378" y="0"/>
                    <a:pt x="2378" y="0"/>
                    <a:pt x="23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132"/>
            <p:cNvSpPr/>
            <p:nvPr/>
          </p:nvSpPr>
          <p:spPr>
            <a:xfrm>
              <a:off x="3924225" y="1570325"/>
              <a:ext cx="267650" cy="16300"/>
            </a:xfrm>
            <a:custGeom>
              <a:rect b="b" l="l" r="r" t="t"/>
              <a:pathLst>
                <a:path extrusionOk="0" h="652" w="10706">
                  <a:moveTo>
                    <a:pt x="814" y="1"/>
                  </a:moveTo>
                  <a:cubicBezTo>
                    <a:pt x="299" y="1"/>
                    <a:pt x="1" y="17"/>
                    <a:pt x="0" y="52"/>
                  </a:cubicBezTo>
                  <a:cubicBezTo>
                    <a:pt x="0" y="99"/>
                    <a:pt x="598" y="174"/>
                    <a:pt x="1563" y="256"/>
                  </a:cubicBezTo>
                  <a:cubicBezTo>
                    <a:pt x="2530" y="338"/>
                    <a:pt x="3866" y="424"/>
                    <a:pt x="5343" y="501"/>
                  </a:cubicBezTo>
                  <a:cubicBezTo>
                    <a:pt x="6818" y="576"/>
                    <a:pt x="8155" y="623"/>
                    <a:pt x="9126" y="643"/>
                  </a:cubicBezTo>
                  <a:cubicBezTo>
                    <a:pt x="9413" y="649"/>
                    <a:pt x="9667" y="652"/>
                    <a:pt x="9884" y="652"/>
                  </a:cubicBezTo>
                  <a:cubicBezTo>
                    <a:pt x="10399" y="652"/>
                    <a:pt x="10698" y="635"/>
                    <a:pt x="10702" y="601"/>
                  </a:cubicBezTo>
                  <a:cubicBezTo>
                    <a:pt x="10705" y="553"/>
                    <a:pt x="10109" y="478"/>
                    <a:pt x="9142" y="396"/>
                  </a:cubicBezTo>
                  <a:cubicBezTo>
                    <a:pt x="8177" y="315"/>
                    <a:pt x="6839" y="227"/>
                    <a:pt x="5361" y="151"/>
                  </a:cubicBezTo>
                  <a:cubicBezTo>
                    <a:pt x="3881" y="76"/>
                    <a:pt x="2542" y="27"/>
                    <a:pt x="1572" y="9"/>
                  </a:cubicBezTo>
                  <a:cubicBezTo>
                    <a:pt x="1285" y="4"/>
                    <a:pt x="1030" y="1"/>
                    <a:pt x="8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132"/>
            <p:cNvSpPr/>
            <p:nvPr/>
          </p:nvSpPr>
          <p:spPr>
            <a:xfrm>
              <a:off x="3909425" y="1634075"/>
              <a:ext cx="256600" cy="8750"/>
            </a:xfrm>
            <a:custGeom>
              <a:rect b="b" l="l" r="r" t="t"/>
              <a:pathLst>
                <a:path extrusionOk="0" h="350" w="10264">
                  <a:moveTo>
                    <a:pt x="4776" y="0"/>
                  </a:moveTo>
                  <a:cubicBezTo>
                    <a:pt x="2109" y="0"/>
                    <a:pt x="3" y="70"/>
                    <a:pt x="1" y="162"/>
                  </a:cubicBezTo>
                  <a:cubicBezTo>
                    <a:pt x="1" y="259"/>
                    <a:pt x="2299" y="344"/>
                    <a:pt x="5133" y="349"/>
                  </a:cubicBezTo>
                  <a:cubicBezTo>
                    <a:pt x="5250" y="349"/>
                    <a:pt x="5367" y="349"/>
                    <a:pt x="5482" y="349"/>
                  </a:cubicBezTo>
                  <a:cubicBezTo>
                    <a:pt x="8152" y="349"/>
                    <a:pt x="10263" y="278"/>
                    <a:pt x="10263" y="185"/>
                  </a:cubicBezTo>
                  <a:cubicBezTo>
                    <a:pt x="10263" y="89"/>
                    <a:pt x="7967" y="7"/>
                    <a:pt x="5133" y="1"/>
                  </a:cubicBezTo>
                  <a:cubicBezTo>
                    <a:pt x="5013" y="1"/>
                    <a:pt x="4894" y="0"/>
                    <a:pt x="477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132"/>
            <p:cNvSpPr/>
            <p:nvPr/>
          </p:nvSpPr>
          <p:spPr>
            <a:xfrm>
              <a:off x="3960150" y="1688325"/>
              <a:ext cx="104675" cy="42750"/>
            </a:xfrm>
            <a:custGeom>
              <a:rect b="b" l="l" r="r" t="t"/>
              <a:pathLst>
                <a:path extrusionOk="0" h="1710" w="4187">
                  <a:moveTo>
                    <a:pt x="255" y="0"/>
                  </a:moveTo>
                  <a:cubicBezTo>
                    <a:pt x="229" y="0"/>
                    <a:pt x="163" y="50"/>
                    <a:pt x="103" y="166"/>
                  </a:cubicBezTo>
                  <a:cubicBezTo>
                    <a:pt x="37" y="300"/>
                    <a:pt x="1" y="536"/>
                    <a:pt x="92" y="792"/>
                  </a:cubicBezTo>
                  <a:cubicBezTo>
                    <a:pt x="172" y="1052"/>
                    <a:pt x="415" y="1323"/>
                    <a:pt x="734" y="1465"/>
                  </a:cubicBezTo>
                  <a:cubicBezTo>
                    <a:pt x="1054" y="1617"/>
                    <a:pt x="1426" y="1671"/>
                    <a:pt x="1801" y="1697"/>
                  </a:cubicBezTo>
                  <a:cubicBezTo>
                    <a:pt x="1898" y="1705"/>
                    <a:pt x="1995" y="1709"/>
                    <a:pt x="2091" y="1709"/>
                  </a:cubicBezTo>
                  <a:cubicBezTo>
                    <a:pt x="2740" y="1709"/>
                    <a:pt x="3340" y="1523"/>
                    <a:pt x="3687" y="1233"/>
                  </a:cubicBezTo>
                  <a:cubicBezTo>
                    <a:pt x="4099" y="913"/>
                    <a:pt x="4187" y="581"/>
                    <a:pt x="4148" y="568"/>
                  </a:cubicBezTo>
                  <a:cubicBezTo>
                    <a:pt x="4145" y="567"/>
                    <a:pt x="4143" y="566"/>
                    <a:pt x="4140" y="566"/>
                  </a:cubicBezTo>
                  <a:cubicBezTo>
                    <a:pt x="4086" y="566"/>
                    <a:pt x="3924" y="812"/>
                    <a:pt x="3548" y="1030"/>
                  </a:cubicBezTo>
                  <a:cubicBezTo>
                    <a:pt x="3221" y="1233"/>
                    <a:pt x="2723" y="1363"/>
                    <a:pt x="2149" y="1363"/>
                  </a:cubicBezTo>
                  <a:cubicBezTo>
                    <a:pt x="2043" y="1363"/>
                    <a:pt x="1934" y="1358"/>
                    <a:pt x="1823" y="1349"/>
                  </a:cubicBezTo>
                  <a:cubicBezTo>
                    <a:pt x="1105" y="1324"/>
                    <a:pt x="487" y="1109"/>
                    <a:pt x="319" y="699"/>
                  </a:cubicBezTo>
                  <a:cubicBezTo>
                    <a:pt x="118" y="302"/>
                    <a:pt x="308" y="24"/>
                    <a:pt x="264" y="3"/>
                  </a:cubicBezTo>
                  <a:cubicBezTo>
                    <a:pt x="262" y="1"/>
                    <a:pt x="259" y="0"/>
                    <a:pt x="255" y="0"/>
                  </a:cubicBezTo>
                  <a:close/>
                </a:path>
              </a:pathLst>
            </a:custGeom>
            <a:solidFill>
              <a:srgbClr val="E850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132"/>
            <p:cNvSpPr/>
            <p:nvPr/>
          </p:nvSpPr>
          <p:spPr>
            <a:xfrm>
              <a:off x="4014450" y="1322100"/>
              <a:ext cx="198800" cy="230850"/>
            </a:xfrm>
            <a:custGeom>
              <a:rect b="b" l="l" r="r" t="t"/>
              <a:pathLst>
                <a:path extrusionOk="0" h="9234" w="7952">
                  <a:moveTo>
                    <a:pt x="6165" y="0"/>
                  </a:moveTo>
                  <a:cubicBezTo>
                    <a:pt x="5387" y="0"/>
                    <a:pt x="4690" y="409"/>
                    <a:pt x="4208" y="904"/>
                  </a:cubicBezTo>
                  <a:cubicBezTo>
                    <a:pt x="3681" y="1440"/>
                    <a:pt x="3318" y="2041"/>
                    <a:pt x="2954" y="2593"/>
                  </a:cubicBezTo>
                  <a:cubicBezTo>
                    <a:pt x="2317" y="3581"/>
                    <a:pt x="1740" y="4605"/>
                    <a:pt x="1224" y="5661"/>
                  </a:cubicBezTo>
                  <a:cubicBezTo>
                    <a:pt x="787" y="6562"/>
                    <a:pt x="478" y="7312"/>
                    <a:pt x="282" y="7836"/>
                  </a:cubicBezTo>
                  <a:cubicBezTo>
                    <a:pt x="86" y="8361"/>
                    <a:pt x="1" y="8659"/>
                    <a:pt x="21" y="8668"/>
                  </a:cubicBezTo>
                  <a:cubicBezTo>
                    <a:pt x="21" y="8668"/>
                    <a:pt x="21" y="8668"/>
                    <a:pt x="22" y="8668"/>
                  </a:cubicBezTo>
                  <a:cubicBezTo>
                    <a:pt x="49" y="8668"/>
                    <a:pt x="178" y="8388"/>
                    <a:pt x="408" y="7888"/>
                  </a:cubicBezTo>
                  <a:cubicBezTo>
                    <a:pt x="640" y="7382"/>
                    <a:pt x="979" y="6650"/>
                    <a:pt x="1445" y="5772"/>
                  </a:cubicBezTo>
                  <a:cubicBezTo>
                    <a:pt x="1909" y="4893"/>
                    <a:pt x="2497" y="3864"/>
                    <a:pt x="3222" y="2768"/>
                  </a:cubicBezTo>
                  <a:cubicBezTo>
                    <a:pt x="3591" y="2226"/>
                    <a:pt x="3960" y="1634"/>
                    <a:pt x="4448" y="1146"/>
                  </a:cubicBezTo>
                  <a:cubicBezTo>
                    <a:pt x="4896" y="691"/>
                    <a:pt x="5513" y="348"/>
                    <a:pt x="6168" y="348"/>
                  </a:cubicBezTo>
                  <a:cubicBezTo>
                    <a:pt x="6211" y="348"/>
                    <a:pt x="6254" y="349"/>
                    <a:pt x="6297" y="352"/>
                  </a:cubicBezTo>
                  <a:cubicBezTo>
                    <a:pt x="6980" y="385"/>
                    <a:pt x="7599" y="962"/>
                    <a:pt x="7606" y="1589"/>
                  </a:cubicBezTo>
                  <a:cubicBezTo>
                    <a:pt x="7607" y="2227"/>
                    <a:pt x="7134" y="2806"/>
                    <a:pt x="6822" y="3377"/>
                  </a:cubicBezTo>
                  <a:lnTo>
                    <a:pt x="5043" y="6401"/>
                  </a:lnTo>
                  <a:lnTo>
                    <a:pt x="3870" y="8455"/>
                  </a:lnTo>
                  <a:cubicBezTo>
                    <a:pt x="3601" y="8944"/>
                    <a:pt x="3460" y="9220"/>
                    <a:pt x="3482" y="9233"/>
                  </a:cubicBezTo>
                  <a:cubicBezTo>
                    <a:pt x="3482" y="9233"/>
                    <a:pt x="3482" y="9233"/>
                    <a:pt x="3483" y="9233"/>
                  </a:cubicBezTo>
                  <a:cubicBezTo>
                    <a:pt x="3509" y="9233"/>
                    <a:pt x="3687" y="8982"/>
                    <a:pt x="3986" y="8524"/>
                  </a:cubicBezTo>
                  <a:cubicBezTo>
                    <a:pt x="4323" y="7993"/>
                    <a:pt x="4747" y="7325"/>
                    <a:pt x="5254" y="6528"/>
                  </a:cubicBezTo>
                  <a:lnTo>
                    <a:pt x="7096" y="3542"/>
                  </a:lnTo>
                  <a:cubicBezTo>
                    <a:pt x="7268" y="3260"/>
                    <a:pt x="7447" y="2979"/>
                    <a:pt x="7622" y="2667"/>
                  </a:cubicBezTo>
                  <a:cubicBezTo>
                    <a:pt x="7792" y="2356"/>
                    <a:pt x="7952" y="1994"/>
                    <a:pt x="7947" y="1584"/>
                  </a:cubicBezTo>
                  <a:cubicBezTo>
                    <a:pt x="7932" y="739"/>
                    <a:pt x="7161" y="52"/>
                    <a:pt x="6324" y="6"/>
                  </a:cubicBezTo>
                  <a:cubicBezTo>
                    <a:pt x="6270" y="2"/>
                    <a:pt x="6217" y="0"/>
                    <a:pt x="616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132"/>
            <p:cNvSpPr/>
            <p:nvPr/>
          </p:nvSpPr>
          <p:spPr>
            <a:xfrm>
              <a:off x="4139400" y="1225675"/>
              <a:ext cx="14725" cy="104600"/>
            </a:xfrm>
            <a:custGeom>
              <a:rect b="b" l="l" r="r" t="t"/>
              <a:pathLst>
                <a:path extrusionOk="0" h="4184" w="589">
                  <a:moveTo>
                    <a:pt x="97" y="0"/>
                  </a:moveTo>
                  <a:cubicBezTo>
                    <a:pt x="97" y="0"/>
                    <a:pt x="96" y="0"/>
                    <a:pt x="96" y="0"/>
                  </a:cubicBezTo>
                  <a:cubicBezTo>
                    <a:pt x="1" y="8"/>
                    <a:pt x="11" y="952"/>
                    <a:pt x="122" y="2107"/>
                  </a:cubicBezTo>
                  <a:cubicBezTo>
                    <a:pt x="231" y="3258"/>
                    <a:pt x="396" y="4183"/>
                    <a:pt x="491" y="4183"/>
                  </a:cubicBezTo>
                  <a:cubicBezTo>
                    <a:pt x="492" y="4183"/>
                    <a:pt x="492" y="4183"/>
                    <a:pt x="493" y="4183"/>
                  </a:cubicBezTo>
                  <a:cubicBezTo>
                    <a:pt x="589" y="4173"/>
                    <a:pt x="577" y="3229"/>
                    <a:pt x="468" y="2075"/>
                  </a:cubicBezTo>
                  <a:cubicBezTo>
                    <a:pt x="359" y="926"/>
                    <a:pt x="194" y="0"/>
                    <a:pt x="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132"/>
            <p:cNvSpPr/>
            <p:nvPr/>
          </p:nvSpPr>
          <p:spPr>
            <a:xfrm>
              <a:off x="4129450" y="1210050"/>
              <a:ext cx="24575" cy="22875"/>
            </a:xfrm>
            <a:custGeom>
              <a:rect b="b" l="l" r="r" t="t"/>
              <a:pathLst>
                <a:path extrusionOk="0" h="915" w="983">
                  <a:moveTo>
                    <a:pt x="504" y="0"/>
                  </a:moveTo>
                  <a:cubicBezTo>
                    <a:pt x="308" y="0"/>
                    <a:pt x="232" y="133"/>
                    <a:pt x="265" y="156"/>
                  </a:cubicBezTo>
                  <a:cubicBezTo>
                    <a:pt x="294" y="196"/>
                    <a:pt x="392" y="174"/>
                    <a:pt x="495" y="241"/>
                  </a:cubicBezTo>
                  <a:cubicBezTo>
                    <a:pt x="606" y="317"/>
                    <a:pt x="649" y="418"/>
                    <a:pt x="544" y="524"/>
                  </a:cubicBezTo>
                  <a:cubicBezTo>
                    <a:pt x="502" y="564"/>
                    <a:pt x="461" y="582"/>
                    <a:pt x="423" y="582"/>
                  </a:cubicBezTo>
                  <a:cubicBezTo>
                    <a:pt x="363" y="582"/>
                    <a:pt x="308" y="539"/>
                    <a:pt x="263" y="470"/>
                  </a:cubicBezTo>
                  <a:cubicBezTo>
                    <a:pt x="198" y="367"/>
                    <a:pt x="219" y="271"/>
                    <a:pt x="182" y="240"/>
                  </a:cubicBezTo>
                  <a:cubicBezTo>
                    <a:pt x="178" y="235"/>
                    <a:pt x="172" y="232"/>
                    <a:pt x="164" y="232"/>
                  </a:cubicBezTo>
                  <a:cubicBezTo>
                    <a:pt x="114" y="232"/>
                    <a:pt x="1" y="330"/>
                    <a:pt x="25" y="535"/>
                  </a:cubicBezTo>
                  <a:cubicBezTo>
                    <a:pt x="46" y="681"/>
                    <a:pt x="136" y="807"/>
                    <a:pt x="268" y="872"/>
                  </a:cubicBezTo>
                  <a:cubicBezTo>
                    <a:pt x="323" y="901"/>
                    <a:pt x="385" y="915"/>
                    <a:pt x="447" y="915"/>
                  </a:cubicBezTo>
                  <a:cubicBezTo>
                    <a:pt x="573" y="915"/>
                    <a:pt x="703" y="860"/>
                    <a:pt x="789" y="771"/>
                  </a:cubicBezTo>
                  <a:cubicBezTo>
                    <a:pt x="925" y="643"/>
                    <a:pt x="982" y="418"/>
                    <a:pt x="897" y="250"/>
                  </a:cubicBezTo>
                  <a:cubicBezTo>
                    <a:pt x="833" y="119"/>
                    <a:pt x="709" y="27"/>
                    <a:pt x="566" y="5"/>
                  </a:cubicBezTo>
                  <a:cubicBezTo>
                    <a:pt x="544" y="2"/>
                    <a:pt x="523" y="0"/>
                    <a:pt x="5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132"/>
            <p:cNvSpPr/>
            <p:nvPr/>
          </p:nvSpPr>
          <p:spPr>
            <a:xfrm>
              <a:off x="4202650" y="1267900"/>
              <a:ext cx="112200" cy="74450"/>
            </a:xfrm>
            <a:custGeom>
              <a:rect b="b" l="l" r="r" t="t"/>
              <a:pathLst>
                <a:path extrusionOk="0" h="2978" w="4488">
                  <a:moveTo>
                    <a:pt x="4412" y="1"/>
                  </a:moveTo>
                  <a:cubicBezTo>
                    <a:pt x="4265" y="1"/>
                    <a:pt x="3328" y="638"/>
                    <a:pt x="2188" y="1411"/>
                  </a:cubicBezTo>
                  <a:cubicBezTo>
                    <a:pt x="984" y="2228"/>
                    <a:pt x="1" y="2885"/>
                    <a:pt x="50" y="2969"/>
                  </a:cubicBezTo>
                  <a:cubicBezTo>
                    <a:pt x="53" y="2975"/>
                    <a:pt x="61" y="2978"/>
                    <a:pt x="73" y="2978"/>
                  </a:cubicBezTo>
                  <a:cubicBezTo>
                    <a:pt x="242" y="2978"/>
                    <a:pt x="1248" y="2465"/>
                    <a:pt x="2382" y="1700"/>
                  </a:cubicBezTo>
                  <a:cubicBezTo>
                    <a:pt x="3599" y="879"/>
                    <a:pt x="4488" y="80"/>
                    <a:pt x="4429" y="7"/>
                  </a:cubicBezTo>
                  <a:cubicBezTo>
                    <a:pt x="4426" y="3"/>
                    <a:pt x="4420" y="1"/>
                    <a:pt x="441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132"/>
            <p:cNvSpPr/>
            <p:nvPr/>
          </p:nvSpPr>
          <p:spPr>
            <a:xfrm>
              <a:off x="4309400" y="1251525"/>
              <a:ext cx="28125" cy="26050"/>
            </a:xfrm>
            <a:custGeom>
              <a:rect b="b" l="l" r="r" t="t"/>
              <a:pathLst>
                <a:path extrusionOk="0" h="1042" w="1125">
                  <a:moveTo>
                    <a:pt x="615" y="1"/>
                  </a:moveTo>
                  <a:cubicBezTo>
                    <a:pt x="424" y="1"/>
                    <a:pt x="335" y="121"/>
                    <a:pt x="363" y="144"/>
                  </a:cubicBezTo>
                  <a:cubicBezTo>
                    <a:pt x="388" y="186"/>
                    <a:pt x="525" y="150"/>
                    <a:pt x="667" y="248"/>
                  </a:cubicBezTo>
                  <a:cubicBezTo>
                    <a:pt x="737" y="292"/>
                    <a:pt x="780" y="369"/>
                    <a:pt x="780" y="453"/>
                  </a:cubicBezTo>
                  <a:cubicBezTo>
                    <a:pt x="780" y="542"/>
                    <a:pt x="724" y="649"/>
                    <a:pt x="649" y="678"/>
                  </a:cubicBezTo>
                  <a:cubicBezTo>
                    <a:pt x="622" y="691"/>
                    <a:pt x="590" y="696"/>
                    <a:pt x="557" y="696"/>
                  </a:cubicBezTo>
                  <a:cubicBezTo>
                    <a:pt x="494" y="696"/>
                    <a:pt x="427" y="674"/>
                    <a:pt x="386" y="639"/>
                  </a:cubicBezTo>
                  <a:cubicBezTo>
                    <a:pt x="327" y="590"/>
                    <a:pt x="299" y="515"/>
                    <a:pt x="311" y="439"/>
                  </a:cubicBezTo>
                  <a:cubicBezTo>
                    <a:pt x="339" y="312"/>
                    <a:pt x="490" y="306"/>
                    <a:pt x="507" y="273"/>
                  </a:cubicBezTo>
                  <a:cubicBezTo>
                    <a:pt x="520" y="255"/>
                    <a:pt x="499" y="206"/>
                    <a:pt x="414" y="183"/>
                  </a:cubicBezTo>
                  <a:cubicBezTo>
                    <a:pt x="397" y="179"/>
                    <a:pt x="378" y="177"/>
                    <a:pt x="356" y="177"/>
                  </a:cubicBezTo>
                  <a:cubicBezTo>
                    <a:pt x="274" y="177"/>
                    <a:pt x="165" y="212"/>
                    <a:pt x="89" y="332"/>
                  </a:cubicBezTo>
                  <a:cubicBezTo>
                    <a:pt x="0" y="477"/>
                    <a:pt x="9" y="699"/>
                    <a:pt x="157" y="863"/>
                  </a:cubicBezTo>
                  <a:cubicBezTo>
                    <a:pt x="265" y="979"/>
                    <a:pt x="414" y="1041"/>
                    <a:pt x="567" y="1041"/>
                  </a:cubicBezTo>
                  <a:cubicBezTo>
                    <a:pt x="642" y="1041"/>
                    <a:pt x="718" y="1026"/>
                    <a:pt x="791" y="995"/>
                  </a:cubicBezTo>
                  <a:cubicBezTo>
                    <a:pt x="1036" y="882"/>
                    <a:pt x="1124" y="624"/>
                    <a:pt x="1096" y="423"/>
                  </a:cubicBezTo>
                  <a:cubicBezTo>
                    <a:pt x="1072" y="208"/>
                    <a:pt x="902" y="57"/>
                    <a:pt x="765" y="23"/>
                  </a:cubicBezTo>
                  <a:cubicBezTo>
                    <a:pt x="710" y="7"/>
                    <a:pt x="660" y="1"/>
                    <a:pt x="6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132"/>
            <p:cNvSpPr/>
            <p:nvPr/>
          </p:nvSpPr>
          <p:spPr>
            <a:xfrm>
              <a:off x="4147325" y="1220500"/>
              <a:ext cx="170300" cy="36900"/>
            </a:xfrm>
            <a:custGeom>
              <a:rect b="b" l="l" r="r" t="t"/>
              <a:pathLst>
                <a:path extrusionOk="0" h="1476" w="6812">
                  <a:moveTo>
                    <a:pt x="121" y="1"/>
                  </a:moveTo>
                  <a:cubicBezTo>
                    <a:pt x="58" y="1"/>
                    <a:pt x="23" y="7"/>
                    <a:pt x="20" y="21"/>
                  </a:cubicBezTo>
                  <a:cubicBezTo>
                    <a:pt x="1" y="116"/>
                    <a:pt x="1500" y="513"/>
                    <a:pt x="3370" y="908"/>
                  </a:cubicBezTo>
                  <a:cubicBezTo>
                    <a:pt x="4969" y="1247"/>
                    <a:pt x="6319" y="1475"/>
                    <a:pt x="6691" y="1475"/>
                  </a:cubicBezTo>
                  <a:cubicBezTo>
                    <a:pt x="6754" y="1475"/>
                    <a:pt x="6789" y="1469"/>
                    <a:pt x="6792" y="1455"/>
                  </a:cubicBezTo>
                  <a:cubicBezTo>
                    <a:pt x="6812" y="1360"/>
                    <a:pt x="5312" y="963"/>
                    <a:pt x="3442" y="568"/>
                  </a:cubicBezTo>
                  <a:cubicBezTo>
                    <a:pt x="1844" y="229"/>
                    <a:pt x="492" y="1"/>
                    <a:pt x="12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132"/>
            <p:cNvSpPr/>
            <p:nvPr/>
          </p:nvSpPr>
          <p:spPr>
            <a:xfrm>
              <a:off x="3714425" y="1460650"/>
              <a:ext cx="68950" cy="29325"/>
            </a:xfrm>
            <a:custGeom>
              <a:rect b="b" l="l" r="r" t="t"/>
              <a:pathLst>
                <a:path extrusionOk="0" h="1173" w="2758">
                  <a:moveTo>
                    <a:pt x="2649" y="1"/>
                  </a:moveTo>
                  <a:cubicBezTo>
                    <a:pt x="2460" y="1"/>
                    <a:pt x="1923" y="169"/>
                    <a:pt x="1312" y="426"/>
                  </a:cubicBezTo>
                  <a:cubicBezTo>
                    <a:pt x="570" y="738"/>
                    <a:pt x="0" y="1061"/>
                    <a:pt x="38" y="1149"/>
                  </a:cubicBezTo>
                  <a:cubicBezTo>
                    <a:pt x="44" y="1165"/>
                    <a:pt x="68" y="1172"/>
                    <a:pt x="108" y="1172"/>
                  </a:cubicBezTo>
                  <a:cubicBezTo>
                    <a:pt x="296" y="1172"/>
                    <a:pt x="834" y="1004"/>
                    <a:pt x="1446" y="747"/>
                  </a:cubicBezTo>
                  <a:cubicBezTo>
                    <a:pt x="2187" y="435"/>
                    <a:pt x="2757" y="112"/>
                    <a:pt x="2720" y="24"/>
                  </a:cubicBezTo>
                  <a:cubicBezTo>
                    <a:pt x="2713" y="8"/>
                    <a:pt x="2689" y="1"/>
                    <a:pt x="2649"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132"/>
            <p:cNvSpPr/>
            <p:nvPr/>
          </p:nvSpPr>
          <p:spPr>
            <a:xfrm>
              <a:off x="3634700" y="944475"/>
              <a:ext cx="347775" cy="779625"/>
            </a:xfrm>
            <a:custGeom>
              <a:rect b="b" l="l" r="r" t="t"/>
              <a:pathLst>
                <a:path extrusionOk="0" h="31185" w="13911">
                  <a:moveTo>
                    <a:pt x="13821" y="1"/>
                  </a:moveTo>
                  <a:cubicBezTo>
                    <a:pt x="13716" y="1"/>
                    <a:pt x="10578" y="6936"/>
                    <a:pt x="6796" y="15521"/>
                  </a:cubicBezTo>
                  <a:cubicBezTo>
                    <a:pt x="3003" y="24135"/>
                    <a:pt x="1" y="31145"/>
                    <a:pt x="89" y="31185"/>
                  </a:cubicBezTo>
                  <a:cubicBezTo>
                    <a:pt x="89" y="31185"/>
                    <a:pt x="90" y="31185"/>
                    <a:pt x="90" y="31185"/>
                  </a:cubicBezTo>
                  <a:cubicBezTo>
                    <a:pt x="195" y="31185"/>
                    <a:pt x="3332" y="24251"/>
                    <a:pt x="7116" y="15661"/>
                  </a:cubicBezTo>
                  <a:cubicBezTo>
                    <a:pt x="10907" y="7052"/>
                    <a:pt x="13910" y="40"/>
                    <a:pt x="13822" y="1"/>
                  </a:cubicBezTo>
                  <a:cubicBezTo>
                    <a:pt x="13822" y="1"/>
                    <a:pt x="13822" y="1"/>
                    <a:pt x="1382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132"/>
            <p:cNvSpPr/>
            <p:nvPr/>
          </p:nvSpPr>
          <p:spPr>
            <a:xfrm>
              <a:off x="3965875" y="971525"/>
              <a:ext cx="365550" cy="820075"/>
            </a:xfrm>
            <a:custGeom>
              <a:rect b="b" l="l" r="r" t="t"/>
              <a:pathLst>
                <a:path extrusionOk="0" h="32803" w="14622">
                  <a:moveTo>
                    <a:pt x="14533" y="0"/>
                  </a:moveTo>
                  <a:cubicBezTo>
                    <a:pt x="14428" y="0"/>
                    <a:pt x="11132" y="7295"/>
                    <a:pt x="7153" y="16330"/>
                  </a:cubicBezTo>
                  <a:cubicBezTo>
                    <a:pt x="3162" y="25390"/>
                    <a:pt x="0" y="32763"/>
                    <a:pt x="88" y="32803"/>
                  </a:cubicBezTo>
                  <a:cubicBezTo>
                    <a:pt x="89" y="32803"/>
                    <a:pt x="89" y="32803"/>
                    <a:pt x="89" y="32803"/>
                  </a:cubicBezTo>
                  <a:cubicBezTo>
                    <a:pt x="194" y="32803"/>
                    <a:pt x="3492" y="25507"/>
                    <a:pt x="7469" y="16471"/>
                  </a:cubicBezTo>
                  <a:cubicBezTo>
                    <a:pt x="11458" y="7414"/>
                    <a:pt x="14622" y="40"/>
                    <a:pt x="14534" y="0"/>
                  </a:cubicBezTo>
                  <a:cubicBezTo>
                    <a:pt x="14533" y="0"/>
                    <a:pt x="14533" y="0"/>
                    <a:pt x="1453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132"/>
            <p:cNvSpPr/>
            <p:nvPr/>
          </p:nvSpPr>
          <p:spPr>
            <a:xfrm>
              <a:off x="3612325" y="1678700"/>
              <a:ext cx="606775" cy="76475"/>
            </a:xfrm>
            <a:custGeom>
              <a:rect b="b" l="l" r="r" t="t"/>
              <a:pathLst>
                <a:path extrusionOk="0" h="3059" w="24271">
                  <a:moveTo>
                    <a:pt x="95" y="1"/>
                  </a:moveTo>
                  <a:cubicBezTo>
                    <a:pt x="41" y="1"/>
                    <a:pt x="13" y="4"/>
                    <a:pt x="12" y="11"/>
                  </a:cubicBezTo>
                  <a:cubicBezTo>
                    <a:pt x="1" y="106"/>
                    <a:pt x="5420" y="863"/>
                    <a:pt x="12115" y="1703"/>
                  </a:cubicBezTo>
                  <a:cubicBezTo>
                    <a:pt x="18343" y="2483"/>
                    <a:pt x="23485" y="3059"/>
                    <a:pt x="24179" y="3059"/>
                  </a:cubicBezTo>
                  <a:cubicBezTo>
                    <a:pt x="24231" y="3059"/>
                    <a:pt x="24258" y="3055"/>
                    <a:pt x="24259" y="3049"/>
                  </a:cubicBezTo>
                  <a:cubicBezTo>
                    <a:pt x="24271" y="2952"/>
                    <a:pt x="18854" y="2196"/>
                    <a:pt x="12158" y="1357"/>
                  </a:cubicBezTo>
                  <a:cubicBezTo>
                    <a:pt x="5934" y="576"/>
                    <a:pt x="799" y="1"/>
                    <a:pt x="95"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132"/>
            <p:cNvSpPr/>
            <p:nvPr/>
          </p:nvSpPr>
          <p:spPr>
            <a:xfrm>
              <a:off x="3706450" y="1470600"/>
              <a:ext cx="606375" cy="76450"/>
            </a:xfrm>
            <a:custGeom>
              <a:rect b="b" l="l" r="r" t="t"/>
              <a:pathLst>
                <a:path extrusionOk="0" h="3058" w="24255">
                  <a:moveTo>
                    <a:pt x="82" y="0"/>
                  </a:moveTo>
                  <a:cubicBezTo>
                    <a:pt x="31" y="0"/>
                    <a:pt x="5" y="3"/>
                    <a:pt x="4" y="10"/>
                  </a:cubicBezTo>
                  <a:cubicBezTo>
                    <a:pt x="1" y="34"/>
                    <a:pt x="337" y="100"/>
                    <a:pt x="948" y="198"/>
                  </a:cubicBezTo>
                  <a:lnTo>
                    <a:pt x="3540" y="576"/>
                  </a:lnTo>
                  <a:cubicBezTo>
                    <a:pt x="5729" y="884"/>
                    <a:pt x="8759" y="1282"/>
                    <a:pt x="12107" y="1702"/>
                  </a:cubicBezTo>
                  <a:cubicBezTo>
                    <a:pt x="15454" y="2122"/>
                    <a:pt x="18487" y="2481"/>
                    <a:pt x="20684" y="2724"/>
                  </a:cubicBezTo>
                  <a:lnTo>
                    <a:pt x="23289" y="2995"/>
                  </a:lnTo>
                  <a:cubicBezTo>
                    <a:pt x="23736" y="3036"/>
                    <a:pt x="24039" y="3057"/>
                    <a:pt x="24173" y="3057"/>
                  </a:cubicBezTo>
                  <a:cubicBezTo>
                    <a:pt x="24223" y="3057"/>
                    <a:pt x="24250" y="3054"/>
                    <a:pt x="24251" y="3048"/>
                  </a:cubicBezTo>
                  <a:cubicBezTo>
                    <a:pt x="24254" y="3023"/>
                    <a:pt x="23918" y="2958"/>
                    <a:pt x="23307" y="2862"/>
                  </a:cubicBezTo>
                  <a:lnTo>
                    <a:pt x="20715" y="2481"/>
                  </a:lnTo>
                  <a:cubicBezTo>
                    <a:pt x="18524" y="2174"/>
                    <a:pt x="15498" y="1775"/>
                    <a:pt x="12149" y="1356"/>
                  </a:cubicBezTo>
                  <a:cubicBezTo>
                    <a:pt x="8801" y="936"/>
                    <a:pt x="5768" y="576"/>
                    <a:pt x="3570" y="333"/>
                  </a:cubicBezTo>
                  <a:lnTo>
                    <a:pt x="964" y="62"/>
                  </a:lnTo>
                  <a:cubicBezTo>
                    <a:pt x="518" y="22"/>
                    <a:pt x="216" y="0"/>
                    <a:pt x="8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132"/>
            <p:cNvSpPr/>
            <p:nvPr/>
          </p:nvSpPr>
          <p:spPr>
            <a:xfrm>
              <a:off x="3939000" y="971275"/>
              <a:ext cx="606325" cy="76450"/>
            </a:xfrm>
            <a:custGeom>
              <a:rect b="b" l="l" r="r" t="t"/>
              <a:pathLst>
                <a:path extrusionOk="0" h="3058" w="24253">
                  <a:moveTo>
                    <a:pt x="85" y="1"/>
                  </a:moveTo>
                  <a:cubicBezTo>
                    <a:pt x="32" y="1"/>
                    <a:pt x="4" y="4"/>
                    <a:pt x="4" y="10"/>
                  </a:cubicBezTo>
                  <a:cubicBezTo>
                    <a:pt x="1" y="33"/>
                    <a:pt x="337" y="99"/>
                    <a:pt x="948" y="197"/>
                  </a:cubicBezTo>
                  <a:lnTo>
                    <a:pt x="3538" y="577"/>
                  </a:lnTo>
                  <a:cubicBezTo>
                    <a:pt x="5729" y="884"/>
                    <a:pt x="8758" y="1283"/>
                    <a:pt x="12105" y="1702"/>
                  </a:cubicBezTo>
                  <a:cubicBezTo>
                    <a:pt x="15453" y="2121"/>
                    <a:pt x="18487" y="2482"/>
                    <a:pt x="20683" y="2725"/>
                  </a:cubicBezTo>
                  <a:lnTo>
                    <a:pt x="23289" y="2996"/>
                  </a:lnTo>
                  <a:cubicBezTo>
                    <a:pt x="23735" y="3036"/>
                    <a:pt x="24038" y="3058"/>
                    <a:pt x="24172" y="3058"/>
                  </a:cubicBezTo>
                  <a:cubicBezTo>
                    <a:pt x="24222" y="3058"/>
                    <a:pt x="24249" y="3055"/>
                    <a:pt x="24249" y="3048"/>
                  </a:cubicBezTo>
                  <a:cubicBezTo>
                    <a:pt x="24252" y="3024"/>
                    <a:pt x="23916" y="2959"/>
                    <a:pt x="23305" y="2861"/>
                  </a:cubicBezTo>
                  <a:lnTo>
                    <a:pt x="20714" y="2480"/>
                  </a:lnTo>
                  <a:cubicBezTo>
                    <a:pt x="18524" y="2175"/>
                    <a:pt x="15498" y="1776"/>
                    <a:pt x="12149" y="1356"/>
                  </a:cubicBezTo>
                  <a:cubicBezTo>
                    <a:pt x="8801" y="936"/>
                    <a:pt x="5768" y="575"/>
                    <a:pt x="3569" y="332"/>
                  </a:cubicBezTo>
                  <a:lnTo>
                    <a:pt x="964" y="63"/>
                  </a:lnTo>
                  <a:cubicBezTo>
                    <a:pt x="522" y="22"/>
                    <a:pt x="220" y="1"/>
                    <a:pt x="8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132"/>
            <p:cNvSpPr/>
            <p:nvPr/>
          </p:nvSpPr>
          <p:spPr>
            <a:xfrm>
              <a:off x="3944150" y="955800"/>
              <a:ext cx="57350" cy="32175"/>
            </a:xfrm>
            <a:custGeom>
              <a:rect b="b" l="l" r="r" t="t"/>
              <a:pathLst>
                <a:path extrusionOk="0" h="1287" w="2294">
                  <a:moveTo>
                    <a:pt x="2195" y="0"/>
                  </a:moveTo>
                  <a:cubicBezTo>
                    <a:pt x="2040" y="0"/>
                    <a:pt x="1578" y="197"/>
                    <a:pt x="1060" y="492"/>
                  </a:cubicBezTo>
                  <a:cubicBezTo>
                    <a:pt x="454" y="837"/>
                    <a:pt x="0" y="1183"/>
                    <a:pt x="48" y="1268"/>
                  </a:cubicBezTo>
                  <a:cubicBezTo>
                    <a:pt x="55" y="1280"/>
                    <a:pt x="72" y="1286"/>
                    <a:pt x="99" y="1286"/>
                  </a:cubicBezTo>
                  <a:cubicBezTo>
                    <a:pt x="253" y="1286"/>
                    <a:pt x="715" y="1088"/>
                    <a:pt x="1233" y="794"/>
                  </a:cubicBezTo>
                  <a:cubicBezTo>
                    <a:pt x="1839" y="450"/>
                    <a:pt x="2294" y="102"/>
                    <a:pt x="2246" y="18"/>
                  </a:cubicBezTo>
                  <a:cubicBezTo>
                    <a:pt x="2239" y="6"/>
                    <a:pt x="2222" y="0"/>
                    <a:pt x="2195"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132"/>
            <p:cNvSpPr/>
            <p:nvPr/>
          </p:nvSpPr>
          <p:spPr>
            <a:xfrm>
              <a:off x="3615200" y="1666400"/>
              <a:ext cx="80100" cy="34375"/>
            </a:xfrm>
            <a:custGeom>
              <a:rect b="b" l="l" r="r" t="t"/>
              <a:pathLst>
                <a:path extrusionOk="0" h="1375" w="3204">
                  <a:moveTo>
                    <a:pt x="3106" y="0"/>
                  </a:moveTo>
                  <a:cubicBezTo>
                    <a:pt x="2912" y="0"/>
                    <a:pt x="2271" y="213"/>
                    <a:pt x="1532" y="527"/>
                  </a:cubicBezTo>
                  <a:cubicBezTo>
                    <a:pt x="670" y="896"/>
                    <a:pt x="0" y="1267"/>
                    <a:pt x="38" y="1355"/>
                  </a:cubicBezTo>
                  <a:cubicBezTo>
                    <a:pt x="43" y="1368"/>
                    <a:pt x="63" y="1374"/>
                    <a:pt x="97" y="1374"/>
                  </a:cubicBezTo>
                  <a:cubicBezTo>
                    <a:pt x="291" y="1374"/>
                    <a:pt x="931" y="1163"/>
                    <a:pt x="1669" y="847"/>
                  </a:cubicBezTo>
                  <a:cubicBezTo>
                    <a:pt x="2533" y="478"/>
                    <a:pt x="3203" y="109"/>
                    <a:pt x="3164" y="19"/>
                  </a:cubicBezTo>
                  <a:cubicBezTo>
                    <a:pt x="3159" y="7"/>
                    <a:pt x="3138" y="0"/>
                    <a:pt x="310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132"/>
            <p:cNvSpPr/>
            <p:nvPr/>
          </p:nvSpPr>
          <p:spPr>
            <a:xfrm>
              <a:off x="3975500" y="1707775"/>
              <a:ext cx="44375" cy="36400"/>
            </a:xfrm>
            <a:custGeom>
              <a:rect b="b" l="l" r="r" t="t"/>
              <a:pathLst>
                <a:path extrusionOk="0" h="1456" w="1775">
                  <a:moveTo>
                    <a:pt x="645" y="388"/>
                  </a:moveTo>
                  <a:lnTo>
                    <a:pt x="645" y="388"/>
                  </a:lnTo>
                  <a:cubicBezTo>
                    <a:pt x="910" y="424"/>
                    <a:pt x="1162" y="456"/>
                    <a:pt x="1391" y="480"/>
                  </a:cubicBezTo>
                  <a:lnTo>
                    <a:pt x="1391" y="480"/>
                  </a:lnTo>
                  <a:cubicBezTo>
                    <a:pt x="1284" y="980"/>
                    <a:pt x="1238" y="1364"/>
                    <a:pt x="1262" y="1415"/>
                  </a:cubicBezTo>
                  <a:cubicBezTo>
                    <a:pt x="1227" y="1373"/>
                    <a:pt x="870" y="1261"/>
                    <a:pt x="390" y="1153"/>
                  </a:cubicBezTo>
                  <a:lnTo>
                    <a:pt x="390" y="1153"/>
                  </a:lnTo>
                  <a:cubicBezTo>
                    <a:pt x="471" y="922"/>
                    <a:pt x="558" y="663"/>
                    <a:pt x="645" y="388"/>
                  </a:cubicBezTo>
                  <a:close/>
                  <a:moveTo>
                    <a:pt x="401" y="1"/>
                  </a:moveTo>
                  <a:lnTo>
                    <a:pt x="357" y="143"/>
                  </a:lnTo>
                  <a:lnTo>
                    <a:pt x="354" y="156"/>
                  </a:lnTo>
                  <a:cubicBezTo>
                    <a:pt x="233" y="543"/>
                    <a:pt x="128" y="909"/>
                    <a:pt x="46" y="1219"/>
                  </a:cubicBezTo>
                  <a:lnTo>
                    <a:pt x="1" y="1397"/>
                  </a:lnTo>
                  <a:lnTo>
                    <a:pt x="169" y="1412"/>
                  </a:lnTo>
                  <a:cubicBezTo>
                    <a:pt x="512" y="1443"/>
                    <a:pt x="786" y="1456"/>
                    <a:pt x="974" y="1456"/>
                  </a:cubicBezTo>
                  <a:cubicBezTo>
                    <a:pt x="1170" y="1456"/>
                    <a:pt x="1273" y="1441"/>
                    <a:pt x="1264" y="1419"/>
                  </a:cubicBezTo>
                  <a:lnTo>
                    <a:pt x="1264" y="1419"/>
                  </a:lnTo>
                  <a:cubicBezTo>
                    <a:pt x="1265" y="1420"/>
                    <a:pt x="1267" y="1421"/>
                    <a:pt x="1269" y="1421"/>
                  </a:cubicBezTo>
                  <a:cubicBezTo>
                    <a:pt x="1313" y="1421"/>
                    <a:pt x="1495" y="1042"/>
                    <a:pt x="1719" y="388"/>
                  </a:cubicBezTo>
                  <a:lnTo>
                    <a:pt x="1775" y="230"/>
                  </a:lnTo>
                  <a:lnTo>
                    <a:pt x="1596" y="195"/>
                  </a:lnTo>
                  <a:cubicBezTo>
                    <a:pt x="1291" y="137"/>
                    <a:pt x="932" y="76"/>
                    <a:pt x="548" y="21"/>
                  </a:cubicBezTo>
                  <a:lnTo>
                    <a:pt x="401"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132"/>
            <p:cNvSpPr/>
            <p:nvPr/>
          </p:nvSpPr>
          <p:spPr>
            <a:xfrm>
              <a:off x="4692650" y="1954625"/>
              <a:ext cx="852750" cy="507175"/>
            </a:xfrm>
            <a:custGeom>
              <a:rect b="b" l="l" r="r" t="t"/>
              <a:pathLst>
                <a:path extrusionOk="0" h="20287" w="34110">
                  <a:moveTo>
                    <a:pt x="11073" y="0"/>
                  </a:moveTo>
                  <a:lnTo>
                    <a:pt x="1" y="20286"/>
                  </a:lnTo>
                  <a:lnTo>
                    <a:pt x="1" y="20286"/>
                  </a:lnTo>
                  <a:lnTo>
                    <a:pt x="3411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132"/>
            <p:cNvSpPr/>
            <p:nvPr/>
          </p:nvSpPr>
          <p:spPr>
            <a:xfrm>
              <a:off x="4727500" y="768100"/>
              <a:ext cx="221900" cy="251225"/>
            </a:xfrm>
            <a:custGeom>
              <a:rect b="b" l="l" r="r" t="t"/>
              <a:pathLst>
                <a:path extrusionOk="0" h="10049" w="8876">
                  <a:moveTo>
                    <a:pt x="3015" y="0"/>
                  </a:moveTo>
                  <a:lnTo>
                    <a:pt x="0" y="900"/>
                  </a:lnTo>
                  <a:lnTo>
                    <a:pt x="7450" y="10048"/>
                  </a:lnTo>
                  <a:lnTo>
                    <a:pt x="8876" y="7293"/>
                  </a:lnTo>
                  <a:lnTo>
                    <a:pt x="301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132"/>
            <p:cNvSpPr/>
            <p:nvPr/>
          </p:nvSpPr>
          <p:spPr>
            <a:xfrm>
              <a:off x="4789400" y="1853600"/>
              <a:ext cx="756000" cy="433150"/>
            </a:xfrm>
            <a:custGeom>
              <a:rect b="b" l="l" r="r" t="t"/>
              <a:pathLst>
                <a:path extrusionOk="0" h="17326" w="30240">
                  <a:moveTo>
                    <a:pt x="9387" y="1"/>
                  </a:moveTo>
                  <a:lnTo>
                    <a:pt x="0" y="17325"/>
                  </a:lnTo>
                  <a:lnTo>
                    <a:pt x="30240" y="4041"/>
                  </a:lnTo>
                  <a:lnTo>
                    <a:pt x="30240" y="442"/>
                  </a:lnTo>
                  <a:lnTo>
                    <a:pt x="938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132"/>
            <p:cNvSpPr/>
            <p:nvPr/>
          </p:nvSpPr>
          <p:spPr>
            <a:xfrm>
              <a:off x="3194325" y="3742700"/>
              <a:ext cx="91700" cy="1639575"/>
            </a:xfrm>
            <a:custGeom>
              <a:rect b="b" l="l" r="r" t="t"/>
              <a:pathLst>
                <a:path extrusionOk="0" h="65583" w="3668">
                  <a:moveTo>
                    <a:pt x="0" y="1"/>
                  </a:moveTo>
                  <a:lnTo>
                    <a:pt x="0" y="65582"/>
                  </a:lnTo>
                  <a:lnTo>
                    <a:pt x="3667" y="65582"/>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132"/>
            <p:cNvSpPr/>
            <p:nvPr/>
          </p:nvSpPr>
          <p:spPr>
            <a:xfrm>
              <a:off x="2592725" y="3356375"/>
              <a:ext cx="1379050" cy="475550"/>
            </a:xfrm>
            <a:custGeom>
              <a:rect b="b" l="l" r="r" t="t"/>
              <a:pathLst>
                <a:path extrusionOk="0" h="19022" w="55162">
                  <a:moveTo>
                    <a:pt x="7762" y="1"/>
                  </a:moveTo>
                  <a:cubicBezTo>
                    <a:pt x="4231" y="1"/>
                    <a:pt x="1638" y="600"/>
                    <a:pt x="997" y="2551"/>
                  </a:cubicBezTo>
                  <a:cubicBezTo>
                    <a:pt x="1" y="5580"/>
                    <a:pt x="700" y="8762"/>
                    <a:pt x="700" y="10275"/>
                  </a:cubicBezTo>
                  <a:cubicBezTo>
                    <a:pt x="700" y="15104"/>
                    <a:pt x="12804" y="19021"/>
                    <a:pt x="27733" y="19021"/>
                  </a:cubicBezTo>
                  <a:cubicBezTo>
                    <a:pt x="42662" y="19021"/>
                    <a:pt x="54765" y="15104"/>
                    <a:pt x="54765" y="10275"/>
                  </a:cubicBezTo>
                  <a:cubicBezTo>
                    <a:pt x="54765" y="9006"/>
                    <a:pt x="55161" y="6592"/>
                    <a:pt x="54376" y="4398"/>
                  </a:cubicBezTo>
                  <a:cubicBezTo>
                    <a:pt x="53415" y="1718"/>
                    <a:pt x="48831" y="1111"/>
                    <a:pt x="43074" y="1111"/>
                  </a:cubicBezTo>
                  <a:cubicBezTo>
                    <a:pt x="38301" y="1111"/>
                    <a:pt x="32722" y="1528"/>
                    <a:pt x="27733" y="1528"/>
                  </a:cubicBezTo>
                  <a:cubicBezTo>
                    <a:pt x="21429" y="1528"/>
                    <a:pt x="13399" y="1"/>
                    <a:pt x="77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132"/>
            <p:cNvSpPr/>
            <p:nvPr/>
          </p:nvSpPr>
          <p:spPr>
            <a:xfrm>
              <a:off x="2610200" y="3233900"/>
              <a:ext cx="1351650" cy="437350"/>
            </a:xfrm>
            <a:custGeom>
              <a:rect b="b" l="l" r="r" t="t"/>
              <a:pathLst>
                <a:path extrusionOk="0" h="17494" w="54066">
                  <a:moveTo>
                    <a:pt x="27032" y="0"/>
                  </a:moveTo>
                  <a:cubicBezTo>
                    <a:pt x="19864" y="0"/>
                    <a:pt x="12987" y="923"/>
                    <a:pt x="7917" y="2563"/>
                  </a:cubicBezTo>
                  <a:cubicBezTo>
                    <a:pt x="2849" y="4203"/>
                    <a:pt x="1" y="6427"/>
                    <a:pt x="1" y="8747"/>
                  </a:cubicBezTo>
                  <a:cubicBezTo>
                    <a:pt x="1" y="11066"/>
                    <a:pt x="2849" y="13290"/>
                    <a:pt x="7917" y="14930"/>
                  </a:cubicBezTo>
                  <a:cubicBezTo>
                    <a:pt x="12987" y="16572"/>
                    <a:pt x="19864" y="17493"/>
                    <a:pt x="27032" y="17493"/>
                  </a:cubicBezTo>
                  <a:cubicBezTo>
                    <a:pt x="34203" y="17493"/>
                    <a:pt x="41079" y="16572"/>
                    <a:pt x="46147" y="14930"/>
                  </a:cubicBezTo>
                  <a:cubicBezTo>
                    <a:pt x="51217" y="13290"/>
                    <a:pt x="54066" y="11066"/>
                    <a:pt x="54066" y="8747"/>
                  </a:cubicBezTo>
                  <a:cubicBezTo>
                    <a:pt x="54066" y="6427"/>
                    <a:pt x="51217" y="4203"/>
                    <a:pt x="46147" y="2563"/>
                  </a:cubicBezTo>
                  <a:cubicBezTo>
                    <a:pt x="41079" y="923"/>
                    <a:pt x="34203" y="0"/>
                    <a:pt x="2703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132"/>
            <p:cNvSpPr/>
            <p:nvPr/>
          </p:nvSpPr>
          <p:spPr>
            <a:xfrm>
              <a:off x="3284275" y="4557425"/>
              <a:ext cx="535675" cy="679350"/>
            </a:xfrm>
            <a:custGeom>
              <a:rect b="b" l="l" r="r" t="t"/>
              <a:pathLst>
                <a:path extrusionOk="0" h="27174" w="21427">
                  <a:moveTo>
                    <a:pt x="461" y="1"/>
                  </a:moveTo>
                  <a:cubicBezTo>
                    <a:pt x="164" y="1"/>
                    <a:pt x="1" y="12"/>
                    <a:pt x="1" y="12"/>
                  </a:cubicBezTo>
                  <a:lnTo>
                    <a:pt x="1" y="526"/>
                  </a:lnTo>
                  <a:lnTo>
                    <a:pt x="1" y="3061"/>
                  </a:lnTo>
                  <a:cubicBezTo>
                    <a:pt x="19782" y="3734"/>
                    <a:pt x="18111" y="27174"/>
                    <a:pt x="18111" y="27174"/>
                  </a:cubicBezTo>
                  <a:lnTo>
                    <a:pt x="21427" y="27174"/>
                  </a:lnTo>
                  <a:cubicBezTo>
                    <a:pt x="20573" y="1160"/>
                    <a:pt x="3499" y="1"/>
                    <a:pt x="46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132"/>
            <p:cNvSpPr/>
            <p:nvPr/>
          </p:nvSpPr>
          <p:spPr>
            <a:xfrm>
              <a:off x="2687550" y="4557425"/>
              <a:ext cx="535675" cy="679350"/>
            </a:xfrm>
            <a:custGeom>
              <a:rect b="b" l="l" r="r" t="t"/>
              <a:pathLst>
                <a:path extrusionOk="0" h="27174" w="21427">
                  <a:moveTo>
                    <a:pt x="20966" y="1"/>
                  </a:moveTo>
                  <a:cubicBezTo>
                    <a:pt x="17927" y="1"/>
                    <a:pt x="854" y="1160"/>
                    <a:pt x="0" y="27174"/>
                  </a:cubicBezTo>
                  <a:lnTo>
                    <a:pt x="3316" y="27174"/>
                  </a:lnTo>
                  <a:cubicBezTo>
                    <a:pt x="3316" y="27174"/>
                    <a:pt x="1645" y="3734"/>
                    <a:pt x="21426" y="3061"/>
                  </a:cubicBezTo>
                  <a:lnTo>
                    <a:pt x="21426" y="526"/>
                  </a:lnTo>
                  <a:lnTo>
                    <a:pt x="21426" y="12"/>
                  </a:lnTo>
                  <a:cubicBezTo>
                    <a:pt x="21426" y="12"/>
                    <a:pt x="21263" y="1"/>
                    <a:pt x="2096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132"/>
            <p:cNvSpPr/>
            <p:nvPr/>
          </p:nvSpPr>
          <p:spPr>
            <a:xfrm>
              <a:off x="3625400" y="904525"/>
              <a:ext cx="813100" cy="197800"/>
            </a:xfrm>
            <a:custGeom>
              <a:rect b="b" l="l" r="r" t="t"/>
              <a:pathLst>
                <a:path extrusionOk="0" h="7912" w="32524">
                  <a:moveTo>
                    <a:pt x="32038" y="0"/>
                  </a:moveTo>
                  <a:lnTo>
                    <a:pt x="1" y="4208"/>
                  </a:lnTo>
                  <a:lnTo>
                    <a:pt x="487" y="7912"/>
                  </a:lnTo>
                  <a:lnTo>
                    <a:pt x="32523" y="3704"/>
                  </a:lnTo>
                  <a:lnTo>
                    <a:pt x="3203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132"/>
            <p:cNvSpPr/>
            <p:nvPr/>
          </p:nvSpPr>
          <p:spPr>
            <a:xfrm>
              <a:off x="3535025" y="4223850"/>
              <a:ext cx="559775" cy="484125"/>
            </a:xfrm>
            <a:custGeom>
              <a:rect b="b" l="l" r="r" t="t"/>
              <a:pathLst>
                <a:path extrusionOk="0" h="19365" w="22391">
                  <a:moveTo>
                    <a:pt x="4666" y="1"/>
                  </a:moveTo>
                  <a:lnTo>
                    <a:pt x="1" y="9493"/>
                  </a:lnTo>
                  <a:lnTo>
                    <a:pt x="733" y="9908"/>
                  </a:lnTo>
                  <a:cubicBezTo>
                    <a:pt x="4003" y="11729"/>
                    <a:pt x="17487" y="18932"/>
                    <a:pt x="20065" y="19344"/>
                  </a:cubicBezTo>
                  <a:cubicBezTo>
                    <a:pt x="20152" y="19358"/>
                    <a:pt x="20228" y="19365"/>
                    <a:pt x="20293" y="19365"/>
                  </a:cubicBezTo>
                  <a:cubicBezTo>
                    <a:pt x="22391" y="19365"/>
                    <a:pt x="13724" y="12443"/>
                    <a:pt x="13724" y="12443"/>
                  </a:cubicBezTo>
                  <a:lnTo>
                    <a:pt x="16844" y="5921"/>
                  </a:lnTo>
                  <a:lnTo>
                    <a:pt x="466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132"/>
            <p:cNvSpPr/>
            <p:nvPr/>
          </p:nvSpPr>
          <p:spPr>
            <a:xfrm>
              <a:off x="3537475" y="4371900"/>
              <a:ext cx="117150" cy="140575"/>
            </a:xfrm>
            <a:custGeom>
              <a:rect b="b" l="l" r="r" t="t"/>
              <a:pathLst>
                <a:path extrusionOk="0" h="5623" w="4686">
                  <a:moveTo>
                    <a:pt x="1657" y="1"/>
                  </a:moveTo>
                  <a:lnTo>
                    <a:pt x="1" y="3403"/>
                  </a:lnTo>
                  <a:lnTo>
                    <a:pt x="4365" y="5623"/>
                  </a:lnTo>
                  <a:cubicBezTo>
                    <a:pt x="4685" y="4507"/>
                    <a:pt x="4581" y="3313"/>
                    <a:pt x="4074" y="2271"/>
                  </a:cubicBezTo>
                  <a:cubicBezTo>
                    <a:pt x="3567" y="1241"/>
                    <a:pt x="2727" y="419"/>
                    <a:pt x="165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132"/>
            <p:cNvSpPr/>
            <p:nvPr/>
          </p:nvSpPr>
          <p:spPr>
            <a:xfrm>
              <a:off x="3535025" y="4454600"/>
              <a:ext cx="531450" cy="254800"/>
            </a:xfrm>
            <a:custGeom>
              <a:rect b="b" l="l" r="r" t="t"/>
              <a:pathLst>
                <a:path extrusionOk="0" h="10192" w="21258">
                  <a:moveTo>
                    <a:pt x="153" y="0"/>
                  </a:moveTo>
                  <a:lnTo>
                    <a:pt x="1" y="263"/>
                  </a:lnTo>
                  <a:cubicBezTo>
                    <a:pt x="5713" y="3692"/>
                    <a:pt x="19028" y="10191"/>
                    <a:pt x="20426" y="10191"/>
                  </a:cubicBezTo>
                  <a:cubicBezTo>
                    <a:pt x="20464" y="10191"/>
                    <a:pt x="20494" y="10186"/>
                    <a:pt x="20514" y="10176"/>
                  </a:cubicBezTo>
                  <a:cubicBezTo>
                    <a:pt x="21257" y="9799"/>
                    <a:pt x="18139" y="6989"/>
                    <a:pt x="18139" y="6989"/>
                  </a:cubicBezTo>
                  <a:cubicBezTo>
                    <a:pt x="18064" y="6957"/>
                    <a:pt x="17984" y="6942"/>
                    <a:pt x="17903" y="6942"/>
                  </a:cubicBezTo>
                  <a:cubicBezTo>
                    <a:pt x="17196" y="6942"/>
                    <a:pt x="16300" y="8033"/>
                    <a:pt x="16300" y="8033"/>
                  </a:cubicBezTo>
                  <a:lnTo>
                    <a:pt x="15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132"/>
            <p:cNvSpPr/>
            <p:nvPr/>
          </p:nvSpPr>
          <p:spPr>
            <a:xfrm>
              <a:off x="3534100" y="4452100"/>
              <a:ext cx="516450" cy="251900"/>
            </a:xfrm>
            <a:custGeom>
              <a:rect b="b" l="l" r="r" t="t"/>
              <a:pathLst>
                <a:path extrusionOk="0" h="10076" w="20658">
                  <a:moveTo>
                    <a:pt x="5" y="0"/>
                  </a:moveTo>
                  <a:cubicBezTo>
                    <a:pt x="4" y="0"/>
                    <a:pt x="4" y="1"/>
                    <a:pt x="4" y="1"/>
                  </a:cubicBezTo>
                  <a:cubicBezTo>
                    <a:pt x="0" y="6"/>
                    <a:pt x="69" y="48"/>
                    <a:pt x="201" y="125"/>
                  </a:cubicBezTo>
                  <a:lnTo>
                    <a:pt x="784" y="453"/>
                  </a:lnTo>
                  <a:lnTo>
                    <a:pt x="2952" y="1628"/>
                  </a:lnTo>
                  <a:cubicBezTo>
                    <a:pt x="4788" y="2604"/>
                    <a:pt x="7342" y="3921"/>
                    <a:pt x="10196" y="5312"/>
                  </a:cubicBezTo>
                  <a:cubicBezTo>
                    <a:pt x="13047" y="6704"/>
                    <a:pt x="15659" y="7908"/>
                    <a:pt x="17559" y="8752"/>
                  </a:cubicBezTo>
                  <a:lnTo>
                    <a:pt x="19816" y="9739"/>
                  </a:lnTo>
                  <a:lnTo>
                    <a:pt x="20435" y="9995"/>
                  </a:lnTo>
                  <a:cubicBezTo>
                    <a:pt x="20566" y="10048"/>
                    <a:pt x="20641" y="10076"/>
                    <a:pt x="20652" y="10076"/>
                  </a:cubicBezTo>
                  <a:cubicBezTo>
                    <a:pt x="20653" y="10076"/>
                    <a:pt x="20654" y="10076"/>
                    <a:pt x="20654" y="10075"/>
                  </a:cubicBezTo>
                  <a:cubicBezTo>
                    <a:pt x="20657" y="10070"/>
                    <a:pt x="20585" y="10033"/>
                    <a:pt x="20448" y="9966"/>
                  </a:cubicBezTo>
                  <a:lnTo>
                    <a:pt x="19842" y="9680"/>
                  </a:lnTo>
                  <a:lnTo>
                    <a:pt x="17606" y="8646"/>
                  </a:lnTo>
                  <a:cubicBezTo>
                    <a:pt x="15720" y="7774"/>
                    <a:pt x="13118" y="6555"/>
                    <a:pt x="10266" y="5164"/>
                  </a:cubicBezTo>
                  <a:cubicBezTo>
                    <a:pt x="7414" y="3774"/>
                    <a:pt x="4855" y="2474"/>
                    <a:pt x="3004" y="1525"/>
                  </a:cubicBezTo>
                  <a:lnTo>
                    <a:pt x="815" y="399"/>
                  </a:lnTo>
                  <a:lnTo>
                    <a:pt x="216" y="96"/>
                  </a:lnTo>
                  <a:cubicBezTo>
                    <a:pt x="88" y="33"/>
                    <a:pt x="15" y="0"/>
                    <a:pt x="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132"/>
            <p:cNvSpPr/>
            <p:nvPr/>
          </p:nvSpPr>
          <p:spPr>
            <a:xfrm>
              <a:off x="3939075" y="4626225"/>
              <a:ext cx="53600" cy="33950"/>
            </a:xfrm>
            <a:custGeom>
              <a:rect b="b" l="l" r="r" t="t"/>
              <a:pathLst>
                <a:path extrusionOk="0" h="1358" w="2144">
                  <a:moveTo>
                    <a:pt x="2010" y="0"/>
                  </a:moveTo>
                  <a:cubicBezTo>
                    <a:pt x="1795" y="0"/>
                    <a:pt x="1337" y="69"/>
                    <a:pt x="881" y="363"/>
                  </a:cubicBezTo>
                  <a:cubicBezTo>
                    <a:pt x="246" y="761"/>
                    <a:pt x="1" y="1348"/>
                    <a:pt x="42" y="1356"/>
                  </a:cubicBezTo>
                  <a:cubicBezTo>
                    <a:pt x="43" y="1357"/>
                    <a:pt x="44" y="1357"/>
                    <a:pt x="45" y="1357"/>
                  </a:cubicBezTo>
                  <a:cubicBezTo>
                    <a:pt x="100" y="1357"/>
                    <a:pt x="392" y="863"/>
                    <a:pt x="969" y="502"/>
                  </a:cubicBezTo>
                  <a:cubicBezTo>
                    <a:pt x="1557" y="120"/>
                    <a:pt x="2144" y="71"/>
                    <a:pt x="2137" y="22"/>
                  </a:cubicBezTo>
                  <a:cubicBezTo>
                    <a:pt x="2139" y="10"/>
                    <a:pt x="2093" y="0"/>
                    <a:pt x="2010"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132"/>
            <p:cNvSpPr/>
            <p:nvPr/>
          </p:nvSpPr>
          <p:spPr>
            <a:xfrm>
              <a:off x="3871900" y="4553175"/>
              <a:ext cx="29650" cy="17875"/>
            </a:xfrm>
            <a:custGeom>
              <a:rect b="b" l="l" r="r" t="t"/>
              <a:pathLst>
                <a:path extrusionOk="0" h="715" w="1186">
                  <a:moveTo>
                    <a:pt x="1142" y="0"/>
                  </a:moveTo>
                  <a:cubicBezTo>
                    <a:pt x="1072" y="0"/>
                    <a:pt x="826" y="118"/>
                    <a:pt x="550" y="288"/>
                  </a:cubicBezTo>
                  <a:cubicBezTo>
                    <a:pt x="236" y="481"/>
                    <a:pt x="1" y="668"/>
                    <a:pt x="24" y="708"/>
                  </a:cubicBezTo>
                  <a:cubicBezTo>
                    <a:pt x="27" y="712"/>
                    <a:pt x="34" y="715"/>
                    <a:pt x="44" y="715"/>
                  </a:cubicBezTo>
                  <a:cubicBezTo>
                    <a:pt x="116" y="715"/>
                    <a:pt x="360" y="597"/>
                    <a:pt x="636" y="428"/>
                  </a:cubicBezTo>
                  <a:cubicBezTo>
                    <a:pt x="950" y="234"/>
                    <a:pt x="1185" y="46"/>
                    <a:pt x="1161" y="7"/>
                  </a:cubicBezTo>
                  <a:cubicBezTo>
                    <a:pt x="1158" y="2"/>
                    <a:pt x="1152" y="0"/>
                    <a:pt x="114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132"/>
            <p:cNvSpPr/>
            <p:nvPr/>
          </p:nvSpPr>
          <p:spPr>
            <a:xfrm>
              <a:off x="3853900" y="4537500"/>
              <a:ext cx="27925" cy="8775"/>
            </a:xfrm>
            <a:custGeom>
              <a:rect b="b" l="l" r="r" t="t"/>
              <a:pathLst>
                <a:path extrusionOk="0" h="351" w="1117">
                  <a:moveTo>
                    <a:pt x="1035" y="0"/>
                  </a:moveTo>
                  <a:cubicBezTo>
                    <a:pt x="937" y="0"/>
                    <a:pt x="748" y="36"/>
                    <a:pt x="536" y="96"/>
                  </a:cubicBezTo>
                  <a:cubicBezTo>
                    <a:pt x="234" y="183"/>
                    <a:pt x="1" y="289"/>
                    <a:pt x="12" y="332"/>
                  </a:cubicBezTo>
                  <a:cubicBezTo>
                    <a:pt x="16" y="345"/>
                    <a:pt x="41" y="351"/>
                    <a:pt x="82" y="351"/>
                  </a:cubicBezTo>
                  <a:cubicBezTo>
                    <a:pt x="180" y="351"/>
                    <a:pt x="369" y="316"/>
                    <a:pt x="580" y="255"/>
                  </a:cubicBezTo>
                  <a:cubicBezTo>
                    <a:pt x="883" y="168"/>
                    <a:pt x="1116" y="64"/>
                    <a:pt x="1105" y="20"/>
                  </a:cubicBezTo>
                  <a:cubicBezTo>
                    <a:pt x="1101" y="7"/>
                    <a:pt x="1076" y="0"/>
                    <a:pt x="1035"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132"/>
            <p:cNvSpPr/>
            <p:nvPr/>
          </p:nvSpPr>
          <p:spPr>
            <a:xfrm>
              <a:off x="3852100" y="4509275"/>
              <a:ext cx="32650" cy="16275"/>
            </a:xfrm>
            <a:custGeom>
              <a:rect b="b" l="l" r="r" t="t"/>
              <a:pathLst>
                <a:path extrusionOk="0" h="651" w="1306">
                  <a:moveTo>
                    <a:pt x="45" y="0"/>
                  </a:moveTo>
                  <a:cubicBezTo>
                    <a:pt x="32" y="0"/>
                    <a:pt x="23" y="3"/>
                    <a:pt x="20" y="9"/>
                  </a:cubicBezTo>
                  <a:cubicBezTo>
                    <a:pt x="1" y="49"/>
                    <a:pt x="267" y="224"/>
                    <a:pt x="617" y="399"/>
                  </a:cubicBezTo>
                  <a:cubicBezTo>
                    <a:pt x="917" y="549"/>
                    <a:pt x="1179" y="651"/>
                    <a:pt x="1261" y="651"/>
                  </a:cubicBezTo>
                  <a:cubicBezTo>
                    <a:pt x="1275" y="651"/>
                    <a:pt x="1283" y="648"/>
                    <a:pt x="1286" y="642"/>
                  </a:cubicBezTo>
                  <a:cubicBezTo>
                    <a:pt x="1306" y="602"/>
                    <a:pt x="1040" y="427"/>
                    <a:pt x="690" y="252"/>
                  </a:cubicBezTo>
                  <a:cubicBezTo>
                    <a:pt x="390" y="102"/>
                    <a:pt x="127" y="0"/>
                    <a:pt x="45"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132"/>
            <p:cNvSpPr/>
            <p:nvPr/>
          </p:nvSpPr>
          <p:spPr>
            <a:xfrm>
              <a:off x="3856350" y="4486550"/>
              <a:ext cx="35850" cy="20625"/>
            </a:xfrm>
            <a:custGeom>
              <a:rect b="b" l="l" r="r" t="t"/>
              <a:pathLst>
                <a:path extrusionOk="0" h="825" w="1434">
                  <a:moveTo>
                    <a:pt x="43" y="1"/>
                  </a:moveTo>
                  <a:cubicBezTo>
                    <a:pt x="38" y="1"/>
                    <a:pt x="34" y="2"/>
                    <a:pt x="32" y="5"/>
                  </a:cubicBezTo>
                  <a:cubicBezTo>
                    <a:pt x="1" y="34"/>
                    <a:pt x="242" y="325"/>
                    <a:pt x="639" y="555"/>
                  </a:cubicBezTo>
                  <a:cubicBezTo>
                    <a:pt x="965" y="744"/>
                    <a:pt x="1273" y="825"/>
                    <a:pt x="1380" y="825"/>
                  </a:cubicBezTo>
                  <a:cubicBezTo>
                    <a:pt x="1404" y="825"/>
                    <a:pt x="1418" y="821"/>
                    <a:pt x="1420" y="813"/>
                  </a:cubicBezTo>
                  <a:cubicBezTo>
                    <a:pt x="1433" y="769"/>
                    <a:pt x="1100" y="635"/>
                    <a:pt x="723" y="413"/>
                  </a:cubicBezTo>
                  <a:cubicBezTo>
                    <a:pt x="373" y="207"/>
                    <a:pt x="105" y="1"/>
                    <a:pt x="43"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132"/>
            <p:cNvSpPr/>
            <p:nvPr/>
          </p:nvSpPr>
          <p:spPr>
            <a:xfrm>
              <a:off x="3895675" y="4536850"/>
              <a:ext cx="67150" cy="28475"/>
            </a:xfrm>
            <a:custGeom>
              <a:rect b="b" l="l" r="r" t="t"/>
              <a:pathLst>
                <a:path extrusionOk="0" h="1139" w="2686">
                  <a:moveTo>
                    <a:pt x="1323" y="144"/>
                  </a:moveTo>
                  <a:cubicBezTo>
                    <a:pt x="1409" y="144"/>
                    <a:pt x="1494" y="151"/>
                    <a:pt x="1578" y="165"/>
                  </a:cubicBezTo>
                  <a:cubicBezTo>
                    <a:pt x="1895" y="217"/>
                    <a:pt x="2299" y="387"/>
                    <a:pt x="2480" y="683"/>
                  </a:cubicBezTo>
                  <a:cubicBezTo>
                    <a:pt x="2560" y="835"/>
                    <a:pt x="2439" y="957"/>
                    <a:pt x="2263" y="973"/>
                  </a:cubicBezTo>
                  <a:cubicBezTo>
                    <a:pt x="2224" y="978"/>
                    <a:pt x="2185" y="980"/>
                    <a:pt x="2144" y="980"/>
                  </a:cubicBezTo>
                  <a:cubicBezTo>
                    <a:pt x="2007" y="980"/>
                    <a:pt x="1863" y="958"/>
                    <a:pt x="1732" y="946"/>
                  </a:cubicBezTo>
                  <a:cubicBezTo>
                    <a:pt x="1425" y="910"/>
                    <a:pt x="1121" y="848"/>
                    <a:pt x="824" y="764"/>
                  </a:cubicBezTo>
                  <a:cubicBezTo>
                    <a:pt x="572" y="693"/>
                    <a:pt x="372" y="621"/>
                    <a:pt x="232" y="570"/>
                  </a:cubicBezTo>
                  <a:lnTo>
                    <a:pt x="232" y="570"/>
                  </a:lnTo>
                  <a:cubicBezTo>
                    <a:pt x="339" y="477"/>
                    <a:pt x="491" y="367"/>
                    <a:pt x="700" y="274"/>
                  </a:cubicBezTo>
                  <a:cubicBezTo>
                    <a:pt x="897" y="188"/>
                    <a:pt x="1110" y="144"/>
                    <a:pt x="1323" y="144"/>
                  </a:cubicBezTo>
                  <a:close/>
                  <a:moveTo>
                    <a:pt x="1379" y="0"/>
                  </a:moveTo>
                  <a:cubicBezTo>
                    <a:pt x="1095" y="0"/>
                    <a:pt x="834" y="69"/>
                    <a:pt x="649" y="168"/>
                  </a:cubicBezTo>
                  <a:cubicBezTo>
                    <a:pt x="464" y="260"/>
                    <a:pt x="296" y="387"/>
                    <a:pt x="159" y="543"/>
                  </a:cubicBezTo>
                  <a:lnTo>
                    <a:pt x="159" y="543"/>
                  </a:lnTo>
                  <a:cubicBezTo>
                    <a:pt x="79" y="514"/>
                    <a:pt x="28" y="496"/>
                    <a:pt x="11" y="496"/>
                  </a:cubicBezTo>
                  <a:cubicBezTo>
                    <a:pt x="7" y="496"/>
                    <a:pt x="5" y="497"/>
                    <a:pt x="4" y="498"/>
                  </a:cubicBezTo>
                  <a:cubicBezTo>
                    <a:pt x="1" y="505"/>
                    <a:pt x="42" y="537"/>
                    <a:pt x="125" y="585"/>
                  </a:cubicBezTo>
                  <a:lnTo>
                    <a:pt x="125" y="585"/>
                  </a:lnTo>
                  <a:cubicBezTo>
                    <a:pt x="40" y="694"/>
                    <a:pt x="9" y="763"/>
                    <a:pt x="17" y="768"/>
                  </a:cubicBezTo>
                  <a:cubicBezTo>
                    <a:pt x="18" y="769"/>
                    <a:pt x="19" y="769"/>
                    <a:pt x="20" y="769"/>
                  </a:cubicBezTo>
                  <a:cubicBezTo>
                    <a:pt x="36" y="769"/>
                    <a:pt x="85" y="705"/>
                    <a:pt x="181" y="616"/>
                  </a:cubicBezTo>
                  <a:lnTo>
                    <a:pt x="181" y="616"/>
                  </a:lnTo>
                  <a:cubicBezTo>
                    <a:pt x="314" y="687"/>
                    <a:pt x="520" y="782"/>
                    <a:pt x="789" y="875"/>
                  </a:cubicBezTo>
                  <a:cubicBezTo>
                    <a:pt x="1088" y="977"/>
                    <a:pt x="1397" y="1052"/>
                    <a:pt x="1711" y="1096"/>
                  </a:cubicBezTo>
                  <a:cubicBezTo>
                    <a:pt x="1852" y="1113"/>
                    <a:pt x="1992" y="1138"/>
                    <a:pt x="2149" y="1138"/>
                  </a:cubicBezTo>
                  <a:cubicBezTo>
                    <a:pt x="2192" y="1138"/>
                    <a:pt x="2236" y="1136"/>
                    <a:pt x="2282" y="1132"/>
                  </a:cubicBezTo>
                  <a:cubicBezTo>
                    <a:pt x="2385" y="1119"/>
                    <a:pt x="2508" y="1088"/>
                    <a:pt x="2594" y="983"/>
                  </a:cubicBezTo>
                  <a:cubicBezTo>
                    <a:pt x="2682" y="880"/>
                    <a:pt x="2686" y="720"/>
                    <a:pt x="2629" y="612"/>
                  </a:cubicBezTo>
                  <a:cubicBezTo>
                    <a:pt x="2291" y="159"/>
                    <a:pt x="1809" y="0"/>
                    <a:pt x="1379"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132"/>
            <p:cNvSpPr/>
            <p:nvPr/>
          </p:nvSpPr>
          <p:spPr>
            <a:xfrm>
              <a:off x="3887675" y="4505100"/>
              <a:ext cx="24025" cy="47675"/>
            </a:xfrm>
            <a:custGeom>
              <a:rect b="b" l="l" r="r" t="t"/>
              <a:pathLst>
                <a:path extrusionOk="0" h="1907" w="961">
                  <a:moveTo>
                    <a:pt x="380" y="1"/>
                  </a:moveTo>
                  <a:cubicBezTo>
                    <a:pt x="222" y="1"/>
                    <a:pt x="83" y="136"/>
                    <a:pt x="53" y="259"/>
                  </a:cubicBezTo>
                  <a:cubicBezTo>
                    <a:pt x="0" y="403"/>
                    <a:pt x="5" y="551"/>
                    <a:pt x="15" y="674"/>
                  </a:cubicBezTo>
                  <a:cubicBezTo>
                    <a:pt x="35" y="896"/>
                    <a:pt x="80" y="1116"/>
                    <a:pt x="154" y="1327"/>
                  </a:cubicBezTo>
                  <a:cubicBezTo>
                    <a:pt x="279" y="1676"/>
                    <a:pt x="423" y="1862"/>
                    <a:pt x="446" y="1862"/>
                  </a:cubicBezTo>
                  <a:cubicBezTo>
                    <a:pt x="447" y="1862"/>
                    <a:pt x="447" y="1862"/>
                    <a:pt x="448" y="1861"/>
                  </a:cubicBezTo>
                  <a:cubicBezTo>
                    <a:pt x="471" y="1848"/>
                    <a:pt x="361" y="1646"/>
                    <a:pt x="265" y="1293"/>
                  </a:cubicBezTo>
                  <a:cubicBezTo>
                    <a:pt x="211" y="1087"/>
                    <a:pt x="177" y="876"/>
                    <a:pt x="167" y="664"/>
                  </a:cubicBezTo>
                  <a:cubicBezTo>
                    <a:pt x="142" y="463"/>
                    <a:pt x="200" y="167"/>
                    <a:pt x="376" y="167"/>
                  </a:cubicBezTo>
                  <a:cubicBezTo>
                    <a:pt x="391" y="167"/>
                    <a:pt x="408" y="169"/>
                    <a:pt x="425" y="174"/>
                  </a:cubicBezTo>
                  <a:cubicBezTo>
                    <a:pt x="629" y="251"/>
                    <a:pt x="734" y="542"/>
                    <a:pt x="778" y="757"/>
                  </a:cubicBezTo>
                  <a:cubicBezTo>
                    <a:pt x="814" y="961"/>
                    <a:pt x="806" y="1172"/>
                    <a:pt x="752" y="1373"/>
                  </a:cubicBezTo>
                  <a:cubicBezTo>
                    <a:pt x="655" y="1721"/>
                    <a:pt x="484" y="1887"/>
                    <a:pt x="508" y="1905"/>
                  </a:cubicBezTo>
                  <a:cubicBezTo>
                    <a:pt x="509" y="1906"/>
                    <a:pt x="509" y="1906"/>
                    <a:pt x="511" y="1906"/>
                  </a:cubicBezTo>
                  <a:cubicBezTo>
                    <a:pt x="534" y="1906"/>
                    <a:pt x="733" y="1759"/>
                    <a:pt x="863" y="1407"/>
                  </a:cubicBezTo>
                  <a:cubicBezTo>
                    <a:pt x="938" y="1190"/>
                    <a:pt x="961" y="958"/>
                    <a:pt x="927" y="731"/>
                  </a:cubicBezTo>
                  <a:cubicBezTo>
                    <a:pt x="874" y="491"/>
                    <a:pt x="812" y="164"/>
                    <a:pt x="469" y="16"/>
                  </a:cubicBezTo>
                  <a:cubicBezTo>
                    <a:pt x="439" y="5"/>
                    <a:pt x="409" y="1"/>
                    <a:pt x="38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132"/>
            <p:cNvSpPr/>
            <p:nvPr/>
          </p:nvSpPr>
          <p:spPr>
            <a:xfrm>
              <a:off x="3580650" y="4371775"/>
              <a:ext cx="76625" cy="138750"/>
            </a:xfrm>
            <a:custGeom>
              <a:rect b="b" l="l" r="r" t="t"/>
              <a:pathLst>
                <a:path extrusionOk="0" h="5550" w="3065">
                  <a:moveTo>
                    <a:pt x="20" y="1"/>
                  </a:moveTo>
                  <a:cubicBezTo>
                    <a:pt x="15" y="1"/>
                    <a:pt x="12" y="1"/>
                    <a:pt x="12" y="3"/>
                  </a:cubicBezTo>
                  <a:cubicBezTo>
                    <a:pt x="0" y="32"/>
                    <a:pt x="376" y="140"/>
                    <a:pt x="895" y="473"/>
                  </a:cubicBezTo>
                  <a:cubicBezTo>
                    <a:pt x="1410" y="800"/>
                    <a:pt x="2060" y="1391"/>
                    <a:pt x="2463" y="2237"/>
                  </a:cubicBezTo>
                  <a:cubicBezTo>
                    <a:pt x="2867" y="3083"/>
                    <a:pt x="2918" y="3962"/>
                    <a:pt x="2846" y="4568"/>
                  </a:cubicBezTo>
                  <a:cubicBezTo>
                    <a:pt x="2777" y="5180"/>
                    <a:pt x="2625" y="5540"/>
                    <a:pt x="2655" y="5549"/>
                  </a:cubicBezTo>
                  <a:cubicBezTo>
                    <a:pt x="2655" y="5550"/>
                    <a:pt x="2655" y="5550"/>
                    <a:pt x="2655" y="5550"/>
                  </a:cubicBezTo>
                  <a:cubicBezTo>
                    <a:pt x="2664" y="5550"/>
                    <a:pt x="2711" y="5465"/>
                    <a:pt x="2774" y="5304"/>
                  </a:cubicBezTo>
                  <a:cubicBezTo>
                    <a:pt x="2862" y="5071"/>
                    <a:pt x="2924" y="4829"/>
                    <a:pt x="2962" y="4583"/>
                  </a:cubicBezTo>
                  <a:cubicBezTo>
                    <a:pt x="3065" y="3965"/>
                    <a:pt x="3032" y="3051"/>
                    <a:pt x="2612" y="2167"/>
                  </a:cubicBezTo>
                  <a:cubicBezTo>
                    <a:pt x="2192" y="1285"/>
                    <a:pt x="1500" y="684"/>
                    <a:pt x="956" y="375"/>
                  </a:cubicBezTo>
                  <a:cubicBezTo>
                    <a:pt x="740" y="248"/>
                    <a:pt x="513" y="145"/>
                    <a:pt x="278" y="65"/>
                  </a:cubicBezTo>
                  <a:cubicBezTo>
                    <a:pt x="137" y="19"/>
                    <a:pt x="47" y="1"/>
                    <a:pt x="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132"/>
            <p:cNvSpPr/>
            <p:nvPr/>
          </p:nvSpPr>
          <p:spPr>
            <a:xfrm>
              <a:off x="3610625" y="4260550"/>
              <a:ext cx="64525" cy="124350"/>
            </a:xfrm>
            <a:custGeom>
              <a:rect b="b" l="l" r="r" t="t"/>
              <a:pathLst>
                <a:path extrusionOk="0" h="4974" w="2581">
                  <a:moveTo>
                    <a:pt x="2539" y="1"/>
                  </a:moveTo>
                  <a:cubicBezTo>
                    <a:pt x="2488" y="1"/>
                    <a:pt x="1901" y="1090"/>
                    <a:pt x="1219" y="2449"/>
                  </a:cubicBezTo>
                  <a:cubicBezTo>
                    <a:pt x="528" y="3823"/>
                    <a:pt x="0" y="4953"/>
                    <a:pt x="41" y="4973"/>
                  </a:cubicBezTo>
                  <a:cubicBezTo>
                    <a:pt x="41" y="4973"/>
                    <a:pt x="42" y="4973"/>
                    <a:pt x="42" y="4973"/>
                  </a:cubicBezTo>
                  <a:cubicBezTo>
                    <a:pt x="93" y="4973"/>
                    <a:pt x="681" y="3883"/>
                    <a:pt x="1364" y="2523"/>
                  </a:cubicBezTo>
                  <a:cubicBezTo>
                    <a:pt x="2055" y="1149"/>
                    <a:pt x="2581" y="20"/>
                    <a:pt x="2540" y="1"/>
                  </a:cubicBezTo>
                  <a:cubicBezTo>
                    <a:pt x="2540" y="1"/>
                    <a:pt x="2539" y="1"/>
                    <a:pt x="25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132"/>
            <p:cNvSpPr/>
            <p:nvPr/>
          </p:nvSpPr>
          <p:spPr>
            <a:xfrm>
              <a:off x="3698725" y="4501375"/>
              <a:ext cx="89575" cy="44325"/>
            </a:xfrm>
            <a:custGeom>
              <a:rect b="b" l="l" r="r" t="t"/>
              <a:pathLst>
                <a:path extrusionOk="0" h="1773" w="3583">
                  <a:moveTo>
                    <a:pt x="33" y="0"/>
                  </a:moveTo>
                  <a:cubicBezTo>
                    <a:pt x="29" y="0"/>
                    <a:pt x="27" y="1"/>
                    <a:pt x="25" y="3"/>
                  </a:cubicBezTo>
                  <a:cubicBezTo>
                    <a:pt x="1" y="39"/>
                    <a:pt x="731" y="555"/>
                    <a:pt x="1718" y="1045"/>
                  </a:cubicBezTo>
                  <a:cubicBezTo>
                    <a:pt x="2638" y="1503"/>
                    <a:pt x="3440" y="1773"/>
                    <a:pt x="3553" y="1773"/>
                  </a:cubicBezTo>
                  <a:cubicBezTo>
                    <a:pt x="3561" y="1773"/>
                    <a:pt x="3566" y="1771"/>
                    <a:pt x="3567" y="1769"/>
                  </a:cubicBezTo>
                  <a:cubicBezTo>
                    <a:pt x="3583" y="1724"/>
                    <a:pt x="2765" y="1385"/>
                    <a:pt x="1791" y="898"/>
                  </a:cubicBezTo>
                  <a:cubicBezTo>
                    <a:pt x="856" y="433"/>
                    <a:pt x="117" y="0"/>
                    <a:pt x="3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132"/>
            <p:cNvSpPr/>
            <p:nvPr/>
          </p:nvSpPr>
          <p:spPr>
            <a:xfrm>
              <a:off x="3638050" y="4472250"/>
              <a:ext cx="5375" cy="21225"/>
            </a:xfrm>
            <a:custGeom>
              <a:rect b="b" l="l" r="r" t="t"/>
              <a:pathLst>
                <a:path extrusionOk="0" h="849" w="215">
                  <a:moveTo>
                    <a:pt x="73" y="1"/>
                  </a:moveTo>
                  <a:cubicBezTo>
                    <a:pt x="71" y="1"/>
                    <a:pt x="69" y="1"/>
                    <a:pt x="68" y="2"/>
                  </a:cubicBezTo>
                  <a:cubicBezTo>
                    <a:pt x="24" y="18"/>
                    <a:pt x="51" y="203"/>
                    <a:pt x="43" y="425"/>
                  </a:cubicBezTo>
                  <a:cubicBezTo>
                    <a:pt x="38" y="647"/>
                    <a:pt x="1" y="830"/>
                    <a:pt x="45" y="848"/>
                  </a:cubicBezTo>
                  <a:cubicBezTo>
                    <a:pt x="47" y="849"/>
                    <a:pt x="49" y="849"/>
                    <a:pt x="51" y="849"/>
                  </a:cubicBezTo>
                  <a:cubicBezTo>
                    <a:pt x="95" y="849"/>
                    <a:pt x="202" y="674"/>
                    <a:pt x="208" y="430"/>
                  </a:cubicBezTo>
                  <a:cubicBezTo>
                    <a:pt x="215" y="182"/>
                    <a:pt x="117" y="1"/>
                    <a:pt x="73"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132"/>
            <p:cNvSpPr/>
            <p:nvPr/>
          </p:nvSpPr>
          <p:spPr>
            <a:xfrm>
              <a:off x="3629800" y="4433350"/>
              <a:ext cx="7950" cy="17175"/>
            </a:xfrm>
            <a:custGeom>
              <a:rect b="b" l="l" r="r" t="t"/>
              <a:pathLst>
                <a:path extrusionOk="0" h="687" w="318">
                  <a:moveTo>
                    <a:pt x="50" y="0"/>
                  </a:moveTo>
                  <a:cubicBezTo>
                    <a:pt x="48" y="0"/>
                    <a:pt x="46" y="0"/>
                    <a:pt x="43" y="1"/>
                  </a:cubicBezTo>
                  <a:cubicBezTo>
                    <a:pt x="1" y="16"/>
                    <a:pt x="17" y="181"/>
                    <a:pt x="81" y="369"/>
                  </a:cubicBezTo>
                  <a:cubicBezTo>
                    <a:pt x="143" y="548"/>
                    <a:pt x="224" y="686"/>
                    <a:pt x="269" y="686"/>
                  </a:cubicBezTo>
                  <a:cubicBezTo>
                    <a:pt x="271" y="686"/>
                    <a:pt x="273" y="686"/>
                    <a:pt x="275" y="686"/>
                  </a:cubicBezTo>
                  <a:cubicBezTo>
                    <a:pt x="318" y="671"/>
                    <a:pt x="301" y="506"/>
                    <a:pt x="238" y="316"/>
                  </a:cubicBezTo>
                  <a:cubicBezTo>
                    <a:pt x="176" y="136"/>
                    <a:pt x="96" y="0"/>
                    <a:pt x="50"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132"/>
            <p:cNvSpPr/>
            <p:nvPr/>
          </p:nvSpPr>
          <p:spPr>
            <a:xfrm>
              <a:off x="3604650" y="4404425"/>
              <a:ext cx="15800" cy="14775"/>
            </a:xfrm>
            <a:custGeom>
              <a:rect b="b" l="l" r="r" t="t"/>
              <a:pathLst>
                <a:path extrusionOk="0" h="591" w="632">
                  <a:moveTo>
                    <a:pt x="66" y="1"/>
                  </a:moveTo>
                  <a:cubicBezTo>
                    <a:pt x="34" y="1"/>
                    <a:pt x="14" y="9"/>
                    <a:pt x="12" y="21"/>
                  </a:cubicBezTo>
                  <a:cubicBezTo>
                    <a:pt x="1" y="65"/>
                    <a:pt x="162" y="144"/>
                    <a:pt x="311" y="294"/>
                  </a:cubicBezTo>
                  <a:cubicBezTo>
                    <a:pt x="458" y="435"/>
                    <a:pt x="536" y="590"/>
                    <a:pt x="582" y="590"/>
                  </a:cubicBezTo>
                  <a:cubicBezTo>
                    <a:pt x="584" y="590"/>
                    <a:pt x="586" y="590"/>
                    <a:pt x="587" y="590"/>
                  </a:cubicBezTo>
                  <a:cubicBezTo>
                    <a:pt x="631" y="583"/>
                    <a:pt x="613" y="359"/>
                    <a:pt x="427" y="177"/>
                  </a:cubicBezTo>
                  <a:cubicBezTo>
                    <a:pt x="295" y="47"/>
                    <a:pt x="145"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132"/>
            <p:cNvSpPr/>
            <p:nvPr/>
          </p:nvSpPr>
          <p:spPr>
            <a:xfrm>
              <a:off x="3584150" y="4387525"/>
              <a:ext cx="9100" cy="8475"/>
            </a:xfrm>
            <a:custGeom>
              <a:rect b="b" l="l" r="r" t="t"/>
              <a:pathLst>
                <a:path extrusionOk="0" h="339" w="364">
                  <a:moveTo>
                    <a:pt x="62" y="0"/>
                  </a:moveTo>
                  <a:cubicBezTo>
                    <a:pt x="50" y="0"/>
                    <a:pt x="40" y="3"/>
                    <a:pt x="34" y="10"/>
                  </a:cubicBezTo>
                  <a:cubicBezTo>
                    <a:pt x="1" y="41"/>
                    <a:pt x="40" y="137"/>
                    <a:pt x="122" y="225"/>
                  </a:cubicBezTo>
                  <a:cubicBezTo>
                    <a:pt x="187" y="295"/>
                    <a:pt x="259" y="339"/>
                    <a:pt x="303" y="339"/>
                  </a:cubicBezTo>
                  <a:cubicBezTo>
                    <a:pt x="314" y="339"/>
                    <a:pt x="324" y="336"/>
                    <a:pt x="331" y="330"/>
                  </a:cubicBezTo>
                  <a:cubicBezTo>
                    <a:pt x="363" y="299"/>
                    <a:pt x="324" y="202"/>
                    <a:pt x="243" y="114"/>
                  </a:cubicBezTo>
                  <a:cubicBezTo>
                    <a:pt x="177" y="43"/>
                    <a:pt x="105" y="0"/>
                    <a:pt x="6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132"/>
            <p:cNvSpPr/>
            <p:nvPr/>
          </p:nvSpPr>
          <p:spPr>
            <a:xfrm>
              <a:off x="3555975" y="4368075"/>
              <a:ext cx="517950" cy="529750"/>
            </a:xfrm>
            <a:custGeom>
              <a:rect b="b" l="l" r="r" t="t"/>
              <a:pathLst>
                <a:path extrusionOk="0" h="21190" w="20718">
                  <a:moveTo>
                    <a:pt x="5825" y="0"/>
                  </a:moveTo>
                  <a:lnTo>
                    <a:pt x="1" y="8829"/>
                  </a:lnTo>
                  <a:lnTo>
                    <a:pt x="675" y="9333"/>
                  </a:lnTo>
                  <a:cubicBezTo>
                    <a:pt x="3689" y="11551"/>
                    <a:pt x="16156" y="20399"/>
                    <a:pt x="18660" y="21134"/>
                  </a:cubicBezTo>
                  <a:cubicBezTo>
                    <a:pt x="18788" y="21172"/>
                    <a:pt x="18894" y="21189"/>
                    <a:pt x="18977" y="21189"/>
                  </a:cubicBezTo>
                  <a:cubicBezTo>
                    <a:pt x="20718" y="21189"/>
                    <a:pt x="13242" y="13485"/>
                    <a:pt x="13242" y="13485"/>
                  </a:cubicBezTo>
                  <a:lnTo>
                    <a:pt x="17159" y="7411"/>
                  </a:lnTo>
                  <a:lnTo>
                    <a:pt x="582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132"/>
            <p:cNvSpPr/>
            <p:nvPr/>
          </p:nvSpPr>
          <p:spPr>
            <a:xfrm>
              <a:off x="3558925" y="4505775"/>
              <a:ext cx="113900" cy="147950"/>
            </a:xfrm>
            <a:custGeom>
              <a:rect b="b" l="l" r="r" t="t"/>
              <a:pathLst>
                <a:path extrusionOk="0" h="5918" w="4556">
                  <a:moveTo>
                    <a:pt x="2073" y="0"/>
                  </a:moveTo>
                  <a:lnTo>
                    <a:pt x="0" y="3165"/>
                  </a:lnTo>
                  <a:lnTo>
                    <a:pt x="4051" y="5918"/>
                  </a:lnTo>
                  <a:cubicBezTo>
                    <a:pt x="4508" y="4853"/>
                    <a:pt x="4556" y="3654"/>
                    <a:pt x="4185" y="2556"/>
                  </a:cubicBezTo>
                  <a:cubicBezTo>
                    <a:pt x="3811" y="1470"/>
                    <a:pt x="3083" y="549"/>
                    <a:pt x="207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132"/>
            <p:cNvSpPr/>
            <p:nvPr/>
          </p:nvSpPr>
          <p:spPr>
            <a:xfrm>
              <a:off x="3555975" y="4582725"/>
              <a:ext cx="497100" cy="316775"/>
            </a:xfrm>
            <a:custGeom>
              <a:rect b="b" l="l" r="r" t="t"/>
              <a:pathLst>
                <a:path extrusionOk="0" h="12671" w="19884">
                  <a:moveTo>
                    <a:pt x="184" y="1"/>
                  </a:moveTo>
                  <a:lnTo>
                    <a:pt x="1" y="243"/>
                  </a:lnTo>
                  <a:cubicBezTo>
                    <a:pt x="5290" y="4407"/>
                    <a:pt x="17895" y="12671"/>
                    <a:pt x="19050" y="12671"/>
                  </a:cubicBezTo>
                  <a:cubicBezTo>
                    <a:pt x="19069" y="12671"/>
                    <a:pt x="19085" y="12669"/>
                    <a:pt x="19098" y="12664"/>
                  </a:cubicBezTo>
                  <a:cubicBezTo>
                    <a:pt x="19883" y="12383"/>
                    <a:pt x="17144" y="9203"/>
                    <a:pt x="17144" y="9203"/>
                  </a:cubicBezTo>
                  <a:cubicBezTo>
                    <a:pt x="17047" y="9145"/>
                    <a:pt x="16938" y="9121"/>
                    <a:pt x="16822" y="9121"/>
                  </a:cubicBezTo>
                  <a:cubicBezTo>
                    <a:pt x="16128" y="9121"/>
                    <a:pt x="15188" y="10007"/>
                    <a:pt x="15188" y="10007"/>
                  </a:cubicBezTo>
                  <a:lnTo>
                    <a:pt x="18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132"/>
            <p:cNvSpPr/>
            <p:nvPr/>
          </p:nvSpPr>
          <p:spPr>
            <a:xfrm>
              <a:off x="3556200" y="4579625"/>
              <a:ext cx="480500" cy="315075"/>
            </a:xfrm>
            <a:custGeom>
              <a:rect b="b" l="l" r="r" t="t"/>
              <a:pathLst>
                <a:path extrusionOk="0" h="12603" w="19220">
                  <a:moveTo>
                    <a:pt x="4" y="1"/>
                  </a:moveTo>
                  <a:cubicBezTo>
                    <a:pt x="4" y="1"/>
                    <a:pt x="3" y="1"/>
                    <a:pt x="3" y="1"/>
                  </a:cubicBezTo>
                  <a:cubicBezTo>
                    <a:pt x="0" y="6"/>
                    <a:pt x="62" y="56"/>
                    <a:pt x="183" y="149"/>
                  </a:cubicBezTo>
                  <a:lnTo>
                    <a:pt x="720" y="550"/>
                  </a:lnTo>
                  <a:lnTo>
                    <a:pt x="2721" y="1987"/>
                  </a:lnTo>
                  <a:cubicBezTo>
                    <a:pt x="4420" y="3187"/>
                    <a:pt x="6788" y="4816"/>
                    <a:pt x="9442" y="6557"/>
                  </a:cubicBezTo>
                  <a:cubicBezTo>
                    <a:pt x="12095" y="8298"/>
                    <a:pt x="14535" y="9820"/>
                    <a:pt x="16312" y="10898"/>
                  </a:cubicBezTo>
                  <a:lnTo>
                    <a:pt x="18427" y="12161"/>
                  </a:lnTo>
                  <a:lnTo>
                    <a:pt x="19009" y="12494"/>
                  </a:lnTo>
                  <a:cubicBezTo>
                    <a:pt x="19135" y="12565"/>
                    <a:pt x="19206" y="12602"/>
                    <a:pt x="19217" y="12602"/>
                  </a:cubicBezTo>
                  <a:cubicBezTo>
                    <a:pt x="19217" y="12602"/>
                    <a:pt x="19218" y="12602"/>
                    <a:pt x="19218" y="12602"/>
                  </a:cubicBezTo>
                  <a:cubicBezTo>
                    <a:pt x="19219" y="12597"/>
                    <a:pt x="19154" y="12550"/>
                    <a:pt x="19027" y="12466"/>
                  </a:cubicBezTo>
                  <a:lnTo>
                    <a:pt x="18463" y="12107"/>
                  </a:lnTo>
                  <a:lnTo>
                    <a:pt x="16376" y="10800"/>
                  </a:lnTo>
                  <a:cubicBezTo>
                    <a:pt x="14613" y="9698"/>
                    <a:pt x="12186" y="8159"/>
                    <a:pt x="9534" y="6420"/>
                  </a:cubicBezTo>
                  <a:cubicBezTo>
                    <a:pt x="6880" y="4680"/>
                    <a:pt x="4503" y="3068"/>
                    <a:pt x="2790" y="1890"/>
                  </a:cubicBezTo>
                  <a:lnTo>
                    <a:pt x="760" y="497"/>
                  </a:lnTo>
                  <a:cubicBezTo>
                    <a:pt x="552" y="358"/>
                    <a:pt x="371" y="236"/>
                    <a:pt x="204" y="123"/>
                  </a:cubicBezTo>
                  <a:cubicBezTo>
                    <a:pt x="80" y="41"/>
                    <a:pt x="12" y="1"/>
                    <a:pt x="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132"/>
            <p:cNvSpPr/>
            <p:nvPr/>
          </p:nvSpPr>
          <p:spPr>
            <a:xfrm>
              <a:off x="3931725" y="4809550"/>
              <a:ext cx="57325" cy="27725"/>
            </a:xfrm>
            <a:custGeom>
              <a:rect b="b" l="l" r="r" t="t"/>
              <a:pathLst>
                <a:path extrusionOk="0" h="1109" w="2293">
                  <a:moveTo>
                    <a:pt x="1980" y="0"/>
                  </a:moveTo>
                  <a:cubicBezTo>
                    <a:pt x="1736" y="0"/>
                    <a:pt x="1375" y="48"/>
                    <a:pt x="999" y="228"/>
                  </a:cubicBezTo>
                  <a:cubicBezTo>
                    <a:pt x="318" y="545"/>
                    <a:pt x="1" y="1094"/>
                    <a:pt x="40" y="1107"/>
                  </a:cubicBezTo>
                  <a:cubicBezTo>
                    <a:pt x="41" y="1108"/>
                    <a:pt x="43" y="1109"/>
                    <a:pt x="45" y="1109"/>
                  </a:cubicBezTo>
                  <a:cubicBezTo>
                    <a:pt x="104" y="1109"/>
                    <a:pt x="454" y="659"/>
                    <a:pt x="1067" y="377"/>
                  </a:cubicBezTo>
                  <a:cubicBezTo>
                    <a:pt x="1699" y="73"/>
                    <a:pt x="2287" y="99"/>
                    <a:pt x="2286" y="48"/>
                  </a:cubicBezTo>
                  <a:cubicBezTo>
                    <a:pt x="2292" y="30"/>
                    <a:pt x="2173" y="0"/>
                    <a:pt x="198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132"/>
            <p:cNvSpPr/>
            <p:nvPr/>
          </p:nvSpPr>
          <p:spPr>
            <a:xfrm>
              <a:off x="3876450" y="4726100"/>
              <a:ext cx="31350" cy="14275"/>
            </a:xfrm>
            <a:custGeom>
              <a:rect b="b" l="l" r="r" t="t"/>
              <a:pathLst>
                <a:path extrusionOk="0" h="571" w="1254">
                  <a:moveTo>
                    <a:pt x="1205" y="0"/>
                  </a:moveTo>
                  <a:cubicBezTo>
                    <a:pt x="1120" y="0"/>
                    <a:pt x="873" y="84"/>
                    <a:pt x="593" y="211"/>
                  </a:cubicBezTo>
                  <a:cubicBezTo>
                    <a:pt x="257" y="363"/>
                    <a:pt x="0" y="520"/>
                    <a:pt x="18" y="561"/>
                  </a:cubicBezTo>
                  <a:cubicBezTo>
                    <a:pt x="21" y="567"/>
                    <a:pt x="32" y="571"/>
                    <a:pt x="49" y="571"/>
                  </a:cubicBezTo>
                  <a:cubicBezTo>
                    <a:pt x="134" y="571"/>
                    <a:pt x="381" y="488"/>
                    <a:pt x="660" y="360"/>
                  </a:cubicBezTo>
                  <a:cubicBezTo>
                    <a:pt x="997" y="208"/>
                    <a:pt x="1253" y="51"/>
                    <a:pt x="1235" y="10"/>
                  </a:cubicBezTo>
                  <a:cubicBezTo>
                    <a:pt x="1232" y="4"/>
                    <a:pt x="1222" y="0"/>
                    <a:pt x="120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132"/>
            <p:cNvSpPr/>
            <p:nvPr/>
          </p:nvSpPr>
          <p:spPr>
            <a:xfrm>
              <a:off x="3861750" y="4707875"/>
              <a:ext cx="28450" cy="5950"/>
            </a:xfrm>
            <a:custGeom>
              <a:rect b="b" l="l" r="r" t="t"/>
              <a:pathLst>
                <a:path extrusionOk="0" h="238" w="1138">
                  <a:moveTo>
                    <a:pt x="967" y="0"/>
                  </a:moveTo>
                  <a:cubicBezTo>
                    <a:pt x="863" y="0"/>
                    <a:pt x="716" y="12"/>
                    <a:pt x="556" y="37"/>
                  </a:cubicBezTo>
                  <a:cubicBezTo>
                    <a:pt x="245" y="84"/>
                    <a:pt x="0" y="159"/>
                    <a:pt x="7" y="205"/>
                  </a:cubicBezTo>
                  <a:cubicBezTo>
                    <a:pt x="10" y="226"/>
                    <a:pt x="72" y="237"/>
                    <a:pt x="169" y="237"/>
                  </a:cubicBezTo>
                  <a:cubicBezTo>
                    <a:pt x="274" y="237"/>
                    <a:pt x="420" y="225"/>
                    <a:pt x="580" y="200"/>
                  </a:cubicBezTo>
                  <a:cubicBezTo>
                    <a:pt x="890" y="151"/>
                    <a:pt x="1137" y="78"/>
                    <a:pt x="1129" y="32"/>
                  </a:cubicBezTo>
                  <a:cubicBezTo>
                    <a:pt x="1126" y="11"/>
                    <a:pt x="1064" y="0"/>
                    <a:pt x="9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132"/>
            <p:cNvSpPr/>
            <p:nvPr/>
          </p:nvSpPr>
          <p:spPr>
            <a:xfrm>
              <a:off x="3864275" y="4676625"/>
              <a:ext cx="30650" cy="20025"/>
            </a:xfrm>
            <a:custGeom>
              <a:rect b="b" l="l" r="r" t="t"/>
              <a:pathLst>
                <a:path extrusionOk="0" h="801" w="1226">
                  <a:moveTo>
                    <a:pt x="43" y="1"/>
                  </a:moveTo>
                  <a:cubicBezTo>
                    <a:pt x="35" y="1"/>
                    <a:pt x="29" y="2"/>
                    <a:pt x="27" y="6"/>
                  </a:cubicBezTo>
                  <a:cubicBezTo>
                    <a:pt x="1" y="44"/>
                    <a:pt x="244" y="251"/>
                    <a:pt x="567" y="469"/>
                  </a:cubicBezTo>
                  <a:cubicBezTo>
                    <a:pt x="859" y="664"/>
                    <a:pt x="1118" y="801"/>
                    <a:pt x="1186" y="801"/>
                  </a:cubicBezTo>
                  <a:cubicBezTo>
                    <a:pt x="1193" y="801"/>
                    <a:pt x="1199" y="799"/>
                    <a:pt x="1201" y="795"/>
                  </a:cubicBezTo>
                  <a:cubicBezTo>
                    <a:pt x="1226" y="758"/>
                    <a:pt x="984" y="550"/>
                    <a:pt x="659" y="333"/>
                  </a:cubicBezTo>
                  <a:cubicBezTo>
                    <a:pt x="369" y="139"/>
                    <a:pt x="111" y="1"/>
                    <a:pt x="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132"/>
            <p:cNvSpPr/>
            <p:nvPr/>
          </p:nvSpPr>
          <p:spPr>
            <a:xfrm>
              <a:off x="3871425" y="4654575"/>
              <a:ext cx="33225" cy="24750"/>
            </a:xfrm>
            <a:custGeom>
              <a:rect b="b" l="l" r="r" t="t"/>
              <a:pathLst>
                <a:path extrusionOk="0" h="990" w="1329">
                  <a:moveTo>
                    <a:pt x="42" y="1"/>
                  </a:moveTo>
                  <a:cubicBezTo>
                    <a:pt x="39" y="1"/>
                    <a:pt x="37" y="2"/>
                    <a:pt x="35" y="3"/>
                  </a:cubicBezTo>
                  <a:cubicBezTo>
                    <a:pt x="0" y="29"/>
                    <a:pt x="203" y="348"/>
                    <a:pt x="569" y="627"/>
                  </a:cubicBezTo>
                  <a:cubicBezTo>
                    <a:pt x="887" y="870"/>
                    <a:pt x="1201" y="989"/>
                    <a:pt x="1286" y="989"/>
                  </a:cubicBezTo>
                  <a:cubicBezTo>
                    <a:pt x="1299" y="989"/>
                    <a:pt x="1307" y="987"/>
                    <a:pt x="1309" y="982"/>
                  </a:cubicBezTo>
                  <a:cubicBezTo>
                    <a:pt x="1328" y="939"/>
                    <a:pt x="1015" y="764"/>
                    <a:pt x="668" y="496"/>
                  </a:cubicBezTo>
                  <a:cubicBezTo>
                    <a:pt x="340" y="244"/>
                    <a:pt x="97" y="1"/>
                    <a:pt x="4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132"/>
            <p:cNvSpPr/>
            <p:nvPr/>
          </p:nvSpPr>
          <p:spPr>
            <a:xfrm>
              <a:off x="3902025" y="4713325"/>
              <a:ext cx="66525" cy="31300"/>
            </a:xfrm>
            <a:custGeom>
              <a:rect b="b" l="l" r="r" t="t"/>
              <a:pathLst>
                <a:path extrusionOk="0" h="1252" w="2661">
                  <a:moveTo>
                    <a:pt x="1184" y="137"/>
                  </a:moveTo>
                  <a:cubicBezTo>
                    <a:pt x="1335" y="137"/>
                    <a:pt x="1485" y="159"/>
                    <a:pt x="1631" y="203"/>
                  </a:cubicBezTo>
                  <a:cubicBezTo>
                    <a:pt x="1938" y="296"/>
                    <a:pt x="2317" y="515"/>
                    <a:pt x="2461" y="830"/>
                  </a:cubicBezTo>
                  <a:cubicBezTo>
                    <a:pt x="2518" y="986"/>
                    <a:pt x="2395" y="1090"/>
                    <a:pt x="2227" y="1090"/>
                  </a:cubicBezTo>
                  <a:cubicBezTo>
                    <a:pt x="2221" y="1090"/>
                    <a:pt x="2214" y="1090"/>
                    <a:pt x="2208" y="1090"/>
                  </a:cubicBezTo>
                  <a:cubicBezTo>
                    <a:pt x="2036" y="1090"/>
                    <a:pt x="1850" y="1034"/>
                    <a:pt x="1684" y="997"/>
                  </a:cubicBezTo>
                  <a:cubicBezTo>
                    <a:pt x="1383" y="921"/>
                    <a:pt x="1091" y="823"/>
                    <a:pt x="805" y="703"/>
                  </a:cubicBezTo>
                  <a:cubicBezTo>
                    <a:pt x="565" y="599"/>
                    <a:pt x="375" y="503"/>
                    <a:pt x="243" y="434"/>
                  </a:cubicBezTo>
                  <a:lnTo>
                    <a:pt x="243" y="434"/>
                  </a:lnTo>
                  <a:cubicBezTo>
                    <a:pt x="361" y="355"/>
                    <a:pt x="526" y="265"/>
                    <a:pt x="745" y="200"/>
                  </a:cubicBezTo>
                  <a:cubicBezTo>
                    <a:pt x="888" y="158"/>
                    <a:pt x="1036" y="137"/>
                    <a:pt x="1184" y="137"/>
                  </a:cubicBezTo>
                  <a:close/>
                  <a:moveTo>
                    <a:pt x="1234" y="1"/>
                  </a:moveTo>
                  <a:cubicBezTo>
                    <a:pt x="1036" y="1"/>
                    <a:pt x="854" y="34"/>
                    <a:pt x="710" y="90"/>
                  </a:cubicBezTo>
                  <a:cubicBezTo>
                    <a:pt x="514" y="157"/>
                    <a:pt x="332" y="263"/>
                    <a:pt x="177" y="400"/>
                  </a:cubicBezTo>
                  <a:lnTo>
                    <a:pt x="177" y="400"/>
                  </a:lnTo>
                  <a:cubicBezTo>
                    <a:pt x="97" y="358"/>
                    <a:pt x="48" y="333"/>
                    <a:pt x="32" y="333"/>
                  </a:cubicBezTo>
                  <a:cubicBezTo>
                    <a:pt x="30" y="333"/>
                    <a:pt x="28" y="334"/>
                    <a:pt x="27" y="335"/>
                  </a:cubicBezTo>
                  <a:cubicBezTo>
                    <a:pt x="23" y="341"/>
                    <a:pt x="60" y="379"/>
                    <a:pt x="138" y="437"/>
                  </a:cubicBezTo>
                  <a:lnTo>
                    <a:pt x="138" y="437"/>
                  </a:lnTo>
                  <a:cubicBezTo>
                    <a:pt x="39" y="534"/>
                    <a:pt x="0" y="598"/>
                    <a:pt x="6" y="605"/>
                  </a:cubicBezTo>
                  <a:cubicBezTo>
                    <a:pt x="7" y="606"/>
                    <a:pt x="8" y="606"/>
                    <a:pt x="10" y="606"/>
                  </a:cubicBezTo>
                  <a:cubicBezTo>
                    <a:pt x="27" y="606"/>
                    <a:pt x="83" y="549"/>
                    <a:pt x="188" y="473"/>
                  </a:cubicBezTo>
                  <a:lnTo>
                    <a:pt x="188" y="473"/>
                  </a:lnTo>
                  <a:cubicBezTo>
                    <a:pt x="310" y="561"/>
                    <a:pt x="502" y="681"/>
                    <a:pt x="758" y="807"/>
                  </a:cubicBezTo>
                  <a:cubicBezTo>
                    <a:pt x="1042" y="948"/>
                    <a:pt x="1339" y="1060"/>
                    <a:pt x="1644" y="1144"/>
                  </a:cubicBezTo>
                  <a:cubicBezTo>
                    <a:pt x="1819" y="1186"/>
                    <a:pt x="1992" y="1246"/>
                    <a:pt x="2208" y="1251"/>
                  </a:cubicBezTo>
                  <a:cubicBezTo>
                    <a:pt x="2313" y="1251"/>
                    <a:pt x="2437" y="1235"/>
                    <a:pt x="2536" y="1144"/>
                  </a:cubicBezTo>
                  <a:cubicBezTo>
                    <a:pt x="2638" y="1052"/>
                    <a:pt x="2660" y="894"/>
                    <a:pt x="2616" y="781"/>
                  </a:cubicBezTo>
                  <a:cubicBezTo>
                    <a:pt x="2291" y="202"/>
                    <a:pt x="1717" y="1"/>
                    <a:pt x="12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132"/>
            <p:cNvSpPr/>
            <p:nvPr/>
          </p:nvSpPr>
          <p:spPr>
            <a:xfrm>
              <a:off x="3898250" y="4677975"/>
              <a:ext cx="22800" cy="47775"/>
            </a:xfrm>
            <a:custGeom>
              <a:rect b="b" l="l" r="r" t="t"/>
              <a:pathLst>
                <a:path extrusionOk="0" h="1911" w="912">
                  <a:moveTo>
                    <a:pt x="421" y="1"/>
                  </a:moveTo>
                  <a:cubicBezTo>
                    <a:pt x="277" y="1"/>
                    <a:pt x="141" y="109"/>
                    <a:pt x="100" y="219"/>
                  </a:cubicBezTo>
                  <a:cubicBezTo>
                    <a:pt x="30" y="354"/>
                    <a:pt x="15" y="501"/>
                    <a:pt x="10" y="624"/>
                  </a:cubicBezTo>
                  <a:cubicBezTo>
                    <a:pt x="0" y="847"/>
                    <a:pt x="18" y="1071"/>
                    <a:pt x="66" y="1290"/>
                  </a:cubicBezTo>
                  <a:cubicBezTo>
                    <a:pt x="146" y="1655"/>
                    <a:pt x="267" y="1857"/>
                    <a:pt x="288" y="1857"/>
                  </a:cubicBezTo>
                  <a:cubicBezTo>
                    <a:pt x="289" y="1857"/>
                    <a:pt x="289" y="1857"/>
                    <a:pt x="290" y="1857"/>
                  </a:cubicBezTo>
                  <a:cubicBezTo>
                    <a:pt x="314" y="1849"/>
                    <a:pt x="229" y="1633"/>
                    <a:pt x="180" y="1271"/>
                  </a:cubicBezTo>
                  <a:cubicBezTo>
                    <a:pt x="151" y="1060"/>
                    <a:pt x="146" y="846"/>
                    <a:pt x="161" y="634"/>
                  </a:cubicBezTo>
                  <a:cubicBezTo>
                    <a:pt x="161" y="440"/>
                    <a:pt x="250" y="165"/>
                    <a:pt x="413" y="165"/>
                  </a:cubicBezTo>
                  <a:cubicBezTo>
                    <a:pt x="434" y="165"/>
                    <a:pt x="456" y="170"/>
                    <a:pt x="479" y="179"/>
                  </a:cubicBezTo>
                  <a:cubicBezTo>
                    <a:pt x="672" y="282"/>
                    <a:pt x="740" y="585"/>
                    <a:pt x="757" y="803"/>
                  </a:cubicBezTo>
                  <a:cubicBezTo>
                    <a:pt x="766" y="1011"/>
                    <a:pt x="731" y="1218"/>
                    <a:pt x="652" y="1411"/>
                  </a:cubicBezTo>
                  <a:cubicBezTo>
                    <a:pt x="513" y="1744"/>
                    <a:pt x="322" y="1888"/>
                    <a:pt x="343" y="1909"/>
                  </a:cubicBezTo>
                  <a:cubicBezTo>
                    <a:pt x="344" y="1910"/>
                    <a:pt x="345" y="1910"/>
                    <a:pt x="346" y="1910"/>
                  </a:cubicBezTo>
                  <a:cubicBezTo>
                    <a:pt x="373" y="1910"/>
                    <a:pt x="587" y="1789"/>
                    <a:pt x="758" y="1458"/>
                  </a:cubicBezTo>
                  <a:cubicBezTo>
                    <a:pt x="860" y="1253"/>
                    <a:pt x="912" y="1026"/>
                    <a:pt x="907" y="797"/>
                  </a:cubicBezTo>
                  <a:cubicBezTo>
                    <a:pt x="884" y="552"/>
                    <a:pt x="864" y="220"/>
                    <a:pt x="544" y="29"/>
                  </a:cubicBezTo>
                  <a:cubicBezTo>
                    <a:pt x="504" y="9"/>
                    <a:pt x="462" y="1"/>
                    <a:pt x="42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132"/>
            <p:cNvSpPr/>
            <p:nvPr/>
          </p:nvSpPr>
          <p:spPr>
            <a:xfrm>
              <a:off x="3612425" y="4505900"/>
              <a:ext cx="65625" cy="145950"/>
            </a:xfrm>
            <a:custGeom>
              <a:rect b="b" l="l" r="r" t="t"/>
              <a:pathLst>
                <a:path extrusionOk="0" h="5838" w="2625">
                  <a:moveTo>
                    <a:pt x="19" y="0"/>
                  </a:moveTo>
                  <a:cubicBezTo>
                    <a:pt x="17" y="0"/>
                    <a:pt x="15" y="1"/>
                    <a:pt x="15" y="2"/>
                  </a:cubicBezTo>
                  <a:cubicBezTo>
                    <a:pt x="0" y="29"/>
                    <a:pt x="359" y="183"/>
                    <a:pt x="831" y="580"/>
                  </a:cubicBezTo>
                  <a:cubicBezTo>
                    <a:pt x="1300" y="967"/>
                    <a:pt x="1870" y="1638"/>
                    <a:pt x="2164" y="2527"/>
                  </a:cubicBezTo>
                  <a:cubicBezTo>
                    <a:pt x="2458" y="3417"/>
                    <a:pt x="2398" y="4296"/>
                    <a:pt x="2249" y="4887"/>
                  </a:cubicBezTo>
                  <a:cubicBezTo>
                    <a:pt x="2105" y="5486"/>
                    <a:pt x="1908" y="5823"/>
                    <a:pt x="1936" y="5837"/>
                  </a:cubicBezTo>
                  <a:cubicBezTo>
                    <a:pt x="1936" y="5838"/>
                    <a:pt x="1936" y="5838"/>
                    <a:pt x="1936" y="5838"/>
                  </a:cubicBezTo>
                  <a:cubicBezTo>
                    <a:pt x="1947" y="5838"/>
                    <a:pt x="2003" y="5758"/>
                    <a:pt x="2086" y="5609"/>
                  </a:cubicBezTo>
                  <a:cubicBezTo>
                    <a:pt x="2202" y="5388"/>
                    <a:pt x="2293" y="5156"/>
                    <a:pt x="2362" y="4916"/>
                  </a:cubicBezTo>
                  <a:cubicBezTo>
                    <a:pt x="2543" y="4317"/>
                    <a:pt x="2625" y="3405"/>
                    <a:pt x="2319" y="2476"/>
                  </a:cubicBezTo>
                  <a:cubicBezTo>
                    <a:pt x="2014" y="1547"/>
                    <a:pt x="1405" y="862"/>
                    <a:pt x="903" y="488"/>
                  </a:cubicBezTo>
                  <a:cubicBezTo>
                    <a:pt x="707" y="336"/>
                    <a:pt x="495" y="204"/>
                    <a:pt x="271" y="96"/>
                  </a:cubicBezTo>
                  <a:cubicBezTo>
                    <a:pt x="128" y="31"/>
                    <a:pt x="39" y="0"/>
                    <a:pt x="1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132"/>
            <p:cNvSpPr/>
            <p:nvPr/>
          </p:nvSpPr>
          <p:spPr>
            <a:xfrm>
              <a:off x="3640675" y="4407300"/>
              <a:ext cx="79575" cy="115450"/>
            </a:xfrm>
            <a:custGeom>
              <a:rect b="b" l="l" r="r" t="t"/>
              <a:pathLst>
                <a:path extrusionOk="0" h="4618" w="3183">
                  <a:moveTo>
                    <a:pt x="3143" y="1"/>
                  </a:moveTo>
                  <a:cubicBezTo>
                    <a:pt x="3089" y="1"/>
                    <a:pt x="2371" y="1004"/>
                    <a:pt x="1523" y="2263"/>
                  </a:cubicBezTo>
                  <a:cubicBezTo>
                    <a:pt x="665" y="3537"/>
                    <a:pt x="0" y="4592"/>
                    <a:pt x="38" y="4617"/>
                  </a:cubicBezTo>
                  <a:cubicBezTo>
                    <a:pt x="38" y="4617"/>
                    <a:pt x="39" y="4617"/>
                    <a:pt x="40" y="4617"/>
                  </a:cubicBezTo>
                  <a:cubicBezTo>
                    <a:pt x="94" y="4617"/>
                    <a:pt x="812" y="3614"/>
                    <a:pt x="1660" y="2355"/>
                  </a:cubicBezTo>
                  <a:cubicBezTo>
                    <a:pt x="2517" y="1079"/>
                    <a:pt x="3182" y="26"/>
                    <a:pt x="3145" y="1"/>
                  </a:cubicBezTo>
                  <a:cubicBezTo>
                    <a:pt x="3144" y="1"/>
                    <a:pt x="3143" y="1"/>
                    <a:pt x="31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132"/>
            <p:cNvSpPr/>
            <p:nvPr/>
          </p:nvSpPr>
          <p:spPr>
            <a:xfrm>
              <a:off x="3713200" y="4649375"/>
              <a:ext cx="83525" cy="55125"/>
            </a:xfrm>
            <a:custGeom>
              <a:rect b="b" l="l" r="r" t="t"/>
              <a:pathLst>
                <a:path extrusionOk="0" h="2205" w="3341">
                  <a:moveTo>
                    <a:pt x="33" y="0"/>
                  </a:moveTo>
                  <a:cubicBezTo>
                    <a:pt x="31" y="0"/>
                    <a:pt x="29" y="1"/>
                    <a:pt x="28" y="2"/>
                  </a:cubicBezTo>
                  <a:cubicBezTo>
                    <a:pt x="0" y="35"/>
                    <a:pt x="658" y="639"/>
                    <a:pt x="1575" y="1250"/>
                  </a:cubicBezTo>
                  <a:cubicBezTo>
                    <a:pt x="2449" y="1832"/>
                    <a:pt x="3226" y="2205"/>
                    <a:pt x="3310" y="2205"/>
                  </a:cubicBezTo>
                  <a:cubicBezTo>
                    <a:pt x="3314" y="2205"/>
                    <a:pt x="3317" y="2204"/>
                    <a:pt x="3317" y="2202"/>
                  </a:cubicBezTo>
                  <a:cubicBezTo>
                    <a:pt x="3340" y="2160"/>
                    <a:pt x="2571" y="1720"/>
                    <a:pt x="1666" y="1113"/>
                  </a:cubicBezTo>
                  <a:cubicBezTo>
                    <a:pt x="788" y="524"/>
                    <a:pt x="104" y="0"/>
                    <a:pt x="3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132"/>
            <p:cNvSpPr/>
            <p:nvPr/>
          </p:nvSpPr>
          <p:spPr>
            <a:xfrm>
              <a:off x="3654200" y="4612975"/>
              <a:ext cx="7325" cy="21000"/>
            </a:xfrm>
            <a:custGeom>
              <a:rect b="b" l="l" r="r" t="t"/>
              <a:pathLst>
                <a:path extrusionOk="0" h="840" w="293">
                  <a:moveTo>
                    <a:pt x="173" y="1"/>
                  </a:moveTo>
                  <a:cubicBezTo>
                    <a:pt x="172" y="1"/>
                    <a:pt x="171" y="1"/>
                    <a:pt x="170" y="1"/>
                  </a:cubicBezTo>
                  <a:cubicBezTo>
                    <a:pt x="124" y="11"/>
                    <a:pt x="127" y="199"/>
                    <a:pt x="93" y="418"/>
                  </a:cubicBezTo>
                  <a:cubicBezTo>
                    <a:pt x="57" y="637"/>
                    <a:pt x="0" y="815"/>
                    <a:pt x="41" y="837"/>
                  </a:cubicBezTo>
                  <a:cubicBezTo>
                    <a:pt x="43" y="839"/>
                    <a:pt x="46" y="840"/>
                    <a:pt x="49" y="840"/>
                  </a:cubicBezTo>
                  <a:cubicBezTo>
                    <a:pt x="94" y="840"/>
                    <a:pt x="218" y="681"/>
                    <a:pt x="255" y="442"/>
                  </a:cubicBezTo>
                  <a:cubicBezTo>
                    <a:pt x="293" y="196"/>
                    <a:pt x="217" y="1"/>
                    <a:pt x="1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132"/>
            <p:cNvSpPr/>
            <p:nvPr/>
          </p:nvSpPr>
          <p:spPr>
            <a:xfrm>
              <a:off x="3653375" y="4573250"/>
              <a:ext cx="5975" cy="17775"/>
            </a:xfrm>
            <a:custGeom>
              <a:rect b="b" l="l" r="r" t="t"/>
              <a:pathLst>
                <a:path extrusionOk="0" h="711" w="239">
                  <a:moveTo>
                    <a:pt x="51" y="1"/>
                  </a:moveTo>
                  <a:cubicBezTo>
                    <a:pt x="50" y="1"/>
                    <a:pt x="49" y="1"/>
                    <a:pt x="48" y="1"/>
                  </a:cubicBezTo>
                  <a:cubicBezTo>
                    <a:pt x="4" y="11"/>
                    <a:pt x="0" y="176"/>
                    <a:pt x="40" y="372"/>
                  </a:cubicBezTo>
                  <a:cubicBezTo>
                    <a:pt x="78" y="563"/>
                    <a:pt x="142" y="710"/>
                    <a:pt x="188" y="710"/>
                  </a:cubicBezTo>
                  <a:cubicBezTo>
                    <a:pt x="189" y="710"/>
                    <a:pt x="190" y="710"/>
                    <a:pt x="191" y="710"/>
                  </a:cubicBezTo>
                  <a:cubicBezTo>
                    <a:pt x="236" y="700"/>
                    <a:pt x="239" y="535"/>
                    <a:pt x="200" y="339"/>
                  </a:cubicBezTo>
                  <a:cubicBezTo>
                    <a:pt x="161" y="148"/>
                    <a:pt x="95" y="1"/>
                    <a:pt x="5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132"/>
            <p:cNvSpPr/>
            <p:nvPr/>
          </p:nvSpPr>
          <p:spPr>
            <a:xfrm>
              <a:off x="3631975" y="4541425"/>
              <a:ext cx="14275" cy="16300"/>
            </a:xfrm>
            <a:custGeom>
              <a:rect b="b" l="l" r="r" t="t"/>
              <a:pathLst>
                <a:path extrusionOk="0" h="652" w="571">
                  <a:moveTo>
                    <a:pt x="53" y="1"/>
                  </a:moveTo>
                  <a:cubicBezTo>
                    <a:pt x="33" y="1"/>
                    <a:pt x="21" y="6"/>
                    <a:pt x="18" y="15"/>
                  </a:cubicBezTo>
                  <a:cubicBezTo>
                    <a:pt x="0" y="59"/>
                    <a:pt x="152" y="155"/>
                    <a:pt x="280" y="323"/>
                  </a:cubicBezTo>
                  <a:cubicBezTo>
                    <a:pt x="410" y="485"/>
                    <a:pt x="469" y="652"/>
                    <a:pt x="514" y="652"/>
                  </a:cubicBezTo>
                  <a:cubicBezTo>
                    <a:pt x="515" y="652"/>
                    <a:pt x="516" y="652"/>
                    <a:pt x="517" y="652"/>
                  </a:cubicBezTo>
                  <a:cubicBezTo>
                    <a:pt x="561" y="652"/>
                    <a:pt x="571" y="426"/>
                    <a:pt x="410" y="222"/>
                  </a:cubicBezTo>
                  <a:cubicBezTo>
                    <a:pt x="284" y="63"/>
                    <a:pt x="123" y="1"/>
                    <a:pt x="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132"/>
            <p:cNvSpPr/>
            <p:nvPr/>
          </p:nvSpPr>
          <p:spPr>
            <a:xfrm>
              <a:off x="3613850" y="4522075"/>
              <a:ext cx="8225" cy="9175"/>
            </a:xfrm>
            <a:custGeom>
              <a:rect b="b" l="l" r="r" t="t"/>
              <a:pathLst>
                <a:path extrusionOk="0" h="367" w="329">
                  <a:moveTo>
                    <a:pt x="59" y="0"/>
                  </a:moveTo>
                  <a:cubicBezTo>
                    <a:pt x="51" y="0"/>
                    <a:pt x="44" y="2"/>
                    <a:pt x="38" y="6"/>
                  </a:cubicBezTo>
                  <a:cubicBezTo>
                    <a:pt x="0" y="32"/>
                    <a:pt x="28" y="134"/>
                    <a:pt x="98" y="230"/>
                  </a:cubicBezTo>
                  <a:cubicBezTo>
                    <a:pt x="157" y="312"/>
                    <a:pt x="228" y="367"/>
                    <a:pt x="271" y="367"/>
                  </a:cubicBezTo>
                  <a:cubicBezTo>
                    <a:pt x="279" y="367"/>
                    <a:pt x="287" y="365"/>
                    <a:pt x="293" y="361"/>
                  </a:cubicBezTo>
                  <a:cubicBezTo>
                    <a:pt x="329" y="335"/>
                    <a:pt x="302" y="233"/>
                    <a:pt x="231" y="135"/>
                  </a:cubicBezTo>
                  <a:cubicBezTo>
                    <a:pt x="172" y="54"/>
                    <a:pt x="102" y="0"/>
                    <a:pt x="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132"/>
            <p:cNvSpPr/>
            <p:nvPr/>
          </p:nvSpPr>
          <p:spPr>
            <a:xfrm>
              <a:off x="3625850" y="4450525"/>
              <a:ext cx="303200" cy="216475"/>
            </a:xfrm>
            <a:custGeom>
              <a:rect b="b" l="l" r="r" t="t"/>
              <a:pathLst>
                <a:path extrusionOk="0" h="8659" w="12128">
                  <a:moveTo>
                    <a:pt x="696" y="0"/>
                  </a:moveTo>
                  <a:lnTo>
                    <a:pt x="0" y="1294"/>
                  </a:lnTo>
                  <a:lnTo>
                    <a:pt x="11434" y="8658"/>
                  </a:lnTo>
                  <a:lnTo>
                    <a:pt x="12128" y="7580"/>
                  </a:lnTo>
                  <a:lnTo>
                    <a:pt x="69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132"/>
            <p:cNvSpPr/>
            <p:nvPr/>
          </p:nvSpPr>
          <p:spPr>
            <a:xfrm>
              <a:off x="3584775" y="3225325"/>
              <a:ext cx="725675" cy="1213175"/>
            </a:xfrm>
            <a:custGeom>
              <a:rect b="b" l="l" r="r" t="t"/>
              <a:pathLst>
                <a:path extrusionOk="0" h="48527" w="29027">
                  <a:moveTo>
                    <a:pt x="13366" y="0"/>
                  </a:moveTo>
                  <a:lnTo>
                    <a:pt x="0" y="43920"/>
                  </a:lnTo>
                  <a:lnTo>
                    <a:pt x="11853" y="48526"/>
                  </a:lnTo>
                  <a:lnTo>
                    <a:pt x="29026" y="9090"/>
                  </a:lnTo>
                  <a:lnTo>
                    <a:pt x="1336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132"/>
            <p:cNvSpPr/>
            <p:nvPr/>
          </p:nvSpPr>
          <p:spPr>
            <a:xfrm>
              <a:off x="3158100" y="2651425"/>
              <a:ext cx="1388000" cy="844475"/>
            </a:xfrm>
            <a:custGeom>
              <a:rect b="b" l="l" r="r" t="t"/>
              <a:pathLst>
                <a:path extrusionOk="0" h="33779" w="55520">
                  <a:moveTo>
                    <a:pt x="39606" y="1"/>
                  </a:moveTo>
                  <a:cubicBezTo>
                    <a:pt x="26064" y="1"/>
                    <a:pt x="1" y="13876"/>
                    <a:pt x="1" y="13876"/>
                  </a:cubicBezTo>
                  <a:lnTo>
                    <a:pt x="2683" y="33778"/>
                  </a:lnTo>
                  <a:cubicBezTo>
                    <a:pt x="2683" y="33778"/>
                    <a:pt x="49079" y="22218"/>
                    <a:pt x="50347" y="21661"/>
                  </a:cubicBezTo>
                  <a:cubicBezTo>
                    <a:pt x="50347" y="21661"/>
                    <a:pt x="55519" y="6675"/>
                    <a:pt x="44664" y="999"/>
                  </a:cubicBezTo>
                  <a:cubicBezTo>
                    <a:pt x="43334" y="304"/>
                    <a:pt x="41607" y="1"/>
                    <a:pt x="396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132"/>
            <p:cNvSpPr/>
            <p:nvPr/>
          </p:nvSpPr>
          <p:spPr>
            <a:xfrm>
              <a:off x="2672925" y="2924500"/>
              <a:ext cx="1093500" cy="574575"/>
            </a:xfrm>
            <a:custGeom>
              <a:rect b="b" l="l" r="r" t="t"/>
              <a:pathLst>
                <a:path extrusionOk="0" h="22983" w="43740">
                  <a:moveTo>
                    <a:pt x="0" y="0"/>
                  </a:moveTo>
                  <a:cubicBezTo>
                    <a:pt x="0" y="0"/>
                    <a:pt x="793" y="15097"/>
                    <a:pt x="7363" y="19870"/>
                  </a:cubicBezTo>
                  <a:cubicBezTo>
                    <a:pt x="12660" y="20680"/>
                    <a:pt x="18624" y="22540"/>
                    <a:pt x="22090" y="22855"/>
                  </a:cubicBezTo>
                  <a:cubicBezTo>
                    <a:pt x="23059" y="22944"/>
                    <a:pt x="23975" y="22982"/>
                    <a:pt x="24848" y="22982"/>
                  </a:cubicBezTo>
                  <a:cubicBezTo>
                    <a:pt x="30568" y="22982"/>
                    <a:pt x="34420" y="21334"/>
                    <a:pt x="38972" y="21334"/>
                  </a:cubicBezTo>
                  <a:cubicBezTo>
                    <a:pt x="40445" y="21334"/>
                    <a:pt x="41992" y="21507"/>
                    <a:pt x="43699" y="21964"/>
                  </a:cubicBezTo>
                  <a:cubicBezTo>
                    <a:pt x="43739" y="16281"/>
                    <a:pt x="43318" y="5745"/>
                    <a:pt x="43318" y="5745"/>
                  </a:cubicBez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132"/>
            <p:cNvSpPr/>
            <p:nvPr/>
          </p:nvSpPr>
          <p:spPr>
            <a:xfrm>
              <a:off x="3605150" y="2936675"/>
              <a:ext cx="1277850" cy="1774575"/>
            </a:xfrm>
            <a:custGeom>
              <a:rect b="b" l="l" r="r" t="t"/>
              <a:pathLst>
                <a:path extrusionOk="0" h="70983" w="51114">
                  <a:moveTo>
                    <a:pt x="2826" y="0"/>
                  </a:moveTo>
                  <a:lnTo>
                    <a:pt x="6411" y="21477"/>
                  </a:lnTo>
                  <a:lnTo>
                    <a:pt x="23872" y="22744"/>
                  </a:lnTo>
                  <a:lnTo>
                    <a:pt x="0" y="59569"/>
                  </a:lnTo>
                  <a:lnTo>
                    <a:pt x="17021" y="70983"/>
                  </a:lnTo>
                  <a:lnTo>
                    <a:pt x="48033" y="20180"/>
                  </a:lnTo>
                  <a:cubicBezTo>
                    <a:pt x="48225" y="19883"/>
                    <a:pt x="48412" y="19574"/>
                    <a:pt x="48599" y="19254"/>
                  </a:cubicBezTo>
                  <a:lnTo>
                    <a:pt x="48960" y="18662"/>
                  </a:lnTo>
                  <a:lnTo>
                    <a:pt x="48933" y="18656"/>
                  </a:lnTo>
                  <a:cubicBezTo>
                    <a:pt x="50186" y="16328"/>
                    <a:pt x="51114" y="13562"/>
                    <a:pt x="50591" y="10920"/>
                  </a:cubicBezTo>
                  <a:cubicBezTo>
                    <a:pt x="49552" y="5666"/>
                    <a:pt x="43271" y="5094"/>
                    <a:pt x="36706" y="4302"/>
                  </a:cubicBezTo>
                  <a:cubicBezTo>
                    <a:pt x="21964" y="2525"/>
                    <a:pt x="2827" y="0"/>
                    <a:pt x="282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132"/>
            <p:cNvSpPr/>
            <p:nvPr/>
          </p:nvSpPr>
          <p:spPr>
            <a:xfrm>
              <a:off x="3735650" y="2953225"/>
              <a:ext cx="753900" cy="87275"/>
            </a:xfrm>
            <a:custGeom>
              <a:rect b="b" l="l" r="r" t="t"/>
              <a:pathLst>
                <a:path extrusionOk="0" h="3491" w="30156">
                  <a:moveTo>
                    <a:pt x="133" y="1"/>
                  </a:moveTo>
                  <a:cubicBezTo>
                    <a:pt x="48" y="1"/>
                    <a:pt x="3" y="5"/>
                    <a:pt x="2" y="13"/>
                  </a:cubicBezTo>
                  <a:cubicBezTo>
                    <a:pt x="1" y="37"/>
                    <a:pt x="422" y="98"/>
                    <a:pt x="1185" y="186"/>
                  </a:cubicBezTo>
                  <a:lnTo>
                    <a:pt x="4414" y="561"/>
                  </a:lnTo>
                  <a:cubicBezTo>
                    <a:pt x="7140" y="882"/>
                    <a:pt x="10901" y="1373"/>
                    <a:pt x="15055" y="1919"/>
                  </a:cubicBezTo>
                  <a:cubicBezTo>
                    <a:pt x="19210" y="2466"/>
                    <a:pt x="22980" y="2918"/>
                    <a:pt x="25716" y="3176"/>
                  </a:cubicBezTo>
                  <a:cubicBezTo>
                    <a:pt x="27083" y="3305"/>
                    <a:pt x="28192" y="3394"/>
                    <a:pt x="28958" y="3441"/>
                  </a:cubicBezTo>
                  <a:cubicBezTo>
                    <a:pt x="29487" y="3474"/>
                    <a:pt x="29853" y="3491"/>
                    <a:pt x="30030" y="3491"/>
                  </a:cubicBezTo>
                  <a:cubicBezTo>
                    <a:pt x="30110" y="3491"/>
                    <a:pt x="30151" y="3487"/>
                    <a:pt x="30152" y="3480"/>
                  </a:cubicBezTo>
                  <a:cubicBezTo>
                    <a:pt x="30155" y="3456"/>
                    <a:pt x="29734" y="3395"/>
                    <a:pt x="28971" y="3307"/>
                  </a:cubicBezTo>
                  <a:lnTo>
                    <a:pt x="25742" y="2930"/>
                  </a:lnTo>
                  <a:cubicBezTo>
                    <a:pt x="23014" y="2611"/>
                    <a:pt x="19256" y="2120"/>
                    <a:pt x="15101" y="1572"/>
                  </a:cubicBezTo>
                  <a:cubicBezTo>
                    <a:pt x="10945" y="1027"/>
                    <a:pt x="7176" y="573"/>
                    <a:pt x="4440" y="316"/>
                  </a:cubicBezTo>
                  <a:cubicBezTo>
                    <a:pt x="3071" y="187"/>
                    <a:pt x="1964" y="98"/>
                    <a:pt x="1196" y="50"/>
                  </a:cubicBezTo>
                  <a:cubicBezTo>
                    <a:pt x="675" y="18"/>
                    <a:pt x="313" y="1"/>
                    <a:pt x="13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132"/>
            <p:cNvSpPr/>
            <p:nvPr/>
          </p:nvSpPr>
          <p:spPr>
            <a:xfrm>
              <a:off x="4196425" y="2987600"/>
              <a:ext cx="21700" cy="18650"/>
            </a:xfrm>
            <a:custGeom>
              <a:rect b="b" l="l" r="r" t="t"/>
              <a:pathLst>
                <a:path extrusionOk="0" h="746" w="868">
                  <a:moveTo>
                    <a:pt x="731" y="0"/>
                  </a:moveTo>
                  <a:cubicBezTo>
                    <a:pt x="627" y="0"/>
                    <a:pt x="454" y="73"/>
                    <a:pt x="296" y="222"/>
                  </a:cubicBezTo>
                  <a:cubicBezTo>
                    <a:pt x="75" y="431"/>
                    <a:pt x="0" y="679"/>
                    <a:pt x="80" y="733"/>
                  </a:cubicBezTo>
                  <a:cubicBezTo>
                    <a:pt x="93" y="742"/>
                    <a:pt x="108" y="745"/>
                    <a:pt x="125" y="745"/>
                  </a:cubicBezTo>
                  <a:cubicBezTo>
                    <a:pt x="219" y="745"/>
                    <a:pt x="376" y="629"/>
                    <a:pt x="536" y="477"/>
                  </a:cubicBezTo>
                  <a:cubicBezTo>
                    <a:pt x="725" y="295"/>
                    <a:pt x="867" y="119"/>
                    <a:pt x="817" y="36"/>
                  </a:cubicBezTo>
                  <a:cubicBezTo>
                    <a:pt x="803" y="12"/>
                    <a:pt x="773" y="0"/>
                    <a:pt x="731"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132"/>
            <p:cNvSpPr/>
            <p:nvPr/>
          </p:nvSpPr>
          <p:spPr>
            <a:xfrm>
              <a:off x="3636375" y="3457025"/>
              <a:ext cx="586150" cy="917375"/>
            </a:xfrm>
            <a:custGeom>
              <a:rect b="b" l="l" r="r" t="t"/>
              <a:pathLst>
                <a:path extrusionOk="0" h="36695" w="23446">
                  <a:moveTo>
                    <a:pt x="23435" y="1"/>
                  </a:moveTo>
                  <a:cubicBezTo>
                    <a:pt x="23421" y="1"/>
                    <a:pt x="23325" y="120"/>
                    <a:pt x="23155" y="344"/>
                  </a:cubicBezTo>
                  <a:lnTo>
                    <a:pt x="22400" y="1365"/>
                  </a:lnTo>
                  <a:cubicBezTo>
                    <a:pt x="21750" y="2255"/>
                    <a:pt x="20828" y="3557"/>
                    <a:pt x="19702" y="5174"/>
                  </a:cubicBezTo>
                  <a:cubicBezTo>
                    <a:pt x="17450" y="8408"/>
                    <a:pt x="14405" y="12921"/>
                    <a:pt x="11170" y="17992"/>
                  </a:cubicBezTo>
                  <a:cubicBezTo>
                    <a:pt x="7932" y="23064"/>
                    <a:pt x="5116" y="27727"/>
                    <a:pt x="3130" y="31131"/>
                  </a:cubicBezTo>
                  <a:cubicBezTo>
                    <a:pt x="2137" y="32833"/>
                    <a:pt x="1345" y="34216"/>
                    <a:pt x="813" y="35182"/>
                  </a:cubicBezTo>
                  <a:cubicBezTo>
                    <a:pt x="561" y="35639"/>
                    <a:pt x="360" y="36010"/>
                    <a:pt x="203" y="36295"/>
                  </a:cubicBezTo>
                  <a:cubicBezTo>
                    <a:pt x="68" y="36552"/>
                    <a:pt x="1" y="36689"/>
                    <a:pt x="11" y="36694"/>
                  </a:cubicBezTo>
                  <a:cubicBezTo>
                    <a:pt x="11" y="36694"/>
                    <a:pt x="11" y="36694"/>
                    <a:pt x="12" y="36694"/>
                  </a:cubicBezTo>
                  <a:cubicBezTo>
                    <a:pt x="26" y="36694"/>
                    <a:pt x="113" y="36569"/>
                    <a:pt x="264" y="36330"/>
                  </a:cubicBezTo>
                  <a:cubicBezTo>
                    <a:pt x="435" y="36052"/>
                    <a:pt x="656" y="35694"/>
                    <a:pt x="929" y="35248"/>
                  </a:cubicBezTo>
                  <a:lnTo>
                    <a:pt x="3343" y="31257"/>
                  </a:lnTo>
                  <a:cubicBezTo>
                    <a:pt x="5381" y="27885"/>
                    <a:pt x="8228" y="23245"/>
                    <a:pt x="11464" y="18180"/>
                  </a:cubicBezTo>
                  <a:cubicBezTo>
                    <a:pt x="14698" y="13115"/>
                    <a:pt x="17706" y="8581"/>
                    <a:pt x="19906" y="5313"/>
                  </a:cubicBezTo>
                  <a:cubicBezTo>
                    <a:pt x="20988" y="3706"/>
                    <a:pt x="21873" y="2392"/>
                    <a:pt x="22511" y="1443"/>
                  </a:cubicBezTo>
                  <a:lnTo>
                    <a:pt x="23212" y="385"/>
                  </a:lnTo>
                  <a:cubicBezTo>
                    <a:pt x="23369" y="140"/>
                    <a:pt x="23446" y="9"/>
                    <a:pt x="23436" y="1"/>
                  </a:cubicBezTo>
                  <a:cubicBezTo>
                    <a:pt x="23436" y="1"/>
                    <a:pt x="23435" y="1"/>
                    <a:pt x="2343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132"/>
            <p:cNvSpPr/>
            <p:nvPr/>
          </p:nvSpPr>
          <p:spPr>
            <a:xfrm>
              <a:off x="3793275" y="3475200"/>
              <a:ext cx="396025" cy="30000"/>
            </a:xfrm>
            <a:custGeom>
              <a:rect b="b" l="l" r="r" t="t"/>
              <a:pathLst>
                <a:path extrusionOk="0" h="1200" w="15841">
                  <a:moveTo>
                    <a:pt x="117" y="0"/>
                  </a:moveTo>
                  <a:cubicBezTo>
                    <a:pt x="43" y="0"/>
                    <a:pt x="3" y="5"/>
                    <a:pt x="2" y="16"/>
                  </a:cubicBezTo>
                  <a:cubicBezTo>
                    <a:pt x="0" y="39"/>
                    <a:pt x="217" y="89"/>
                    <a:pt x="613" y="161"/>
                  </a:cubicBezTo>
                  <a:cubicBezTo>
                    <a:pt x="1010" y="235"/>
                    <a:pt x="1584" y="321"/>
                    <a:pt x="2298" y="414"/>
                  </a:cubicBezTo>
                  <a:cubicBezTo>
                    <a:pt x="3726" y="602"/>
                    <a:pt x="5707" y="796"/>
                    <a:pt x="7897" y="925"/>
                  </a:cubicBezTo>
                  <a:cubicBezTo>
                    <a:pt x="10088" y="1055"/>
                    <a:pt x="12072" y="1125"/>
                    <a:pt x="13508" y="1166"/>
                  </a:cubicBezTo>
                  <a:cubicBezTo>
                    <a:pt x="14259" y="1187"/>
                    <a:pt x="14860" y="1199"/>
                    <a:pt x="15264" y="1199"/>
                  </a:cubicBezTo>
                  <a:cubicBezTo>
                    <a:pt x="15632" y="1199"/>
                    <a:pt x="15835" y="1189"/>
                    <a:pt x="15837" y="1166"/>
                  </a:cubicBezTo>
                  <a:cubicBezTo>
                    <a:pt x="15840" y="1118"/>
                    <a:pt x="14955" y="1025"/>
                    <a:pt x="13523" y="919"/>
                  </a:cubicBezTo>
                  <a:cubicBezTo>
                    <a:pt x="12088" y="813"/>
                    <a:pt x="10107" y="708"/>
                    <a:pt x="7919" y="578"/>
                  </a:cubicBezTo>
                  <a:cubicBezTo>
                    <a:pt x="5732" y="449"/>
                    <a:pt x="3755" y="293"/>
                    <a:pt x="2324" y="169"/>
                  </a:cubicBezTo>
                  <a:cubicBezTo>
                    <a:pt x="1193" y="71"/>
                    <a:pt x="401" y="0"/>
                    <a:pt x="11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132"/>
            <p:cNvSpPr/>
            <p:nvPr/>
          </p:nvSpPr>
          <p:spPr>
            <a:xfrm>
              <a:off x="4415600" y="1362500"/>
              <a:ext cx="333850" cy="456300"/>
            </a:xfrm>
            <a:custGeom>
              <a:rect b="b" l="l" r="r" t="t"/>
              <a:pathLst>
                <a:path extrusionOk="0" h="18252" w="13354">
                  <a:moveTo>
                    <a:pt x="5249" y="0"/>
                  </a:moveTo>
                  <a:cubicBezTo>
                    <a:pt x="4649" y="0"/>
                    <a:pt x="4205" y="592"/>
                    <a:pt x="4205" y="592"/>
                  </a:cubicBezTo>
                  <a:lnTo>
                    <a:pt x="4025" y="1603"/>
                  </a:lnTo>
                  <a:cubicBezTo>
                    <a:pt x="3907" y="1583"/>
                    <a:pt x="3794" y="1572"/>
                    <a:pt x="3687" y="1572"/>
                  </a:cubicBezTo>
                  <a:cubicBezTo>
                    <a:pt x="3001" y="1572"/>
                    <a:pt x="2556" y="1984"/>
                    <a:pt x="2403" y="2740"/>
                  </a:cubicBezTo>
                  <a:cubicBezTo>
                    <a:pt x="2404" y="2738"/>
                    <a:pt x="2404" y="2737"/>
                    <a:pt x="2404" y="2737"/>
                  </a:cubicBezTo>
                  <a:lnTo>
                    <a:pt x="2404" y="2737"/>
                  </a:lnTo>
                  <a:cubicBezTo>
                    <a:pt x="2403" y="2737"/>
                    <a:pt x="2402" y="2742"/>
                    <a:pt x="2402" y="2742"/>
                  </a:cubicBezTo>
                  <a:cubicBezTo>
                    <a:pt x="2402" y="2742"/>
                    <a:pt x="2403" y="2742"/>
                    <a:pt x="2403" y="2740"/>
                  </a:cubicBezTo>
                  <a:lnTo>
                    <a:pt x="2403" y="2740"/>
                  </a:lnTo>
                  <a:cubicBezTo>
                    <a:pt x="2201" y="3778"/>
                    <a:pt x="5474" y="8352"/>
                    <a:pt x="5474" y="8352"/>
                  </a:cubicBezTo>
                  <a:lnTo>
                    <a:pt x="3607" y="6807"/>
                  </a:lnTo>
                  <a:cubicBezTo>
                    <a:pt x="2598" y="5972"/>
                    <a:pt x="2027" y="5780"/>
                    <a:pt x="1716" y="5780"/>
                  </a:cubicBezTo>
                  <a:cubicBezTo>
                    <a:pt x="1450" y="5780"/>
                    <a:pt x="1373" y="5920"/>
                    <a:pt x="1373" y="5920"/>
                  </a:cubicBezTo>
                  <a:cubicBezTo>
                    <a:pt x="1" y="7262"/>
                    <a:pt x="4409" y="10671"/>
                    <a:pt x="4409" y="10671"/>
                  </a:cubicBezTo>
                  <a:cubicBezTo>
                    <a:pt x="3700" y="12159"/>
                    <a:pt x="2977" y="15434"/>
                    <a:pt x="2977" y="15434"/>
                  </a:cubicBezTo>
                  <a:lnTo>
                    <a:pt x="9548" y="18251"/>
                  </a:lnTo>
                  <a:lnTo>
                    <a:pt x="13353" y="11305"/>
                  </a:lnTo>
                  <a:lnTo>
                    <a:pt x="10675" y="4054"/>
                  </a:lnTo>
                  <a:cubicBezTo>
                    <a:pt x="10675" y="4054"/>
                    <a:pt x="6760" y="891"/>
                    <a:pt x="5869" y="224"/>
                  </a:cubicBezTo>
                  <a:cubicBezTo>
                    <a:pt x="5653" y="62"/>
                    <a:pt x="5443" y="0"/>
                    <a:pt x="52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132"/>
            <p:cNvSpPr/>
            <p:nvPr/>
          </p:nvSpPr>
          <p:spPr>
            <a:xfrm>
              <a:off x="4417475" y="1422475"/>
              <a:ext cx="373825" cy="322675"/>
            </a:xfrm>
            <a:custGeom>
              <a:rect b="b" l="l" r="r" t="t"/>
              <a:pathLst>
                <a:path extrusionOk="0" h="12907" w="14953">
                  <a:moveTo>
                    <a:pt x="1" y="1"/>
                  </a:moveTo>
                  <a:lnTo>
                    <a:pt x="1389" y="2539"/>
                  </a:lnTo>
                  <a:lnTo>
                    <a:pt x="13118" y="12654"/>
                  </a:lnTo>
                  <a:cubicBezTo>
                    <a:pt x="13314" y="12824"/>
                    <a:pt x="13556" y="12907"/>
                    <a:pt x="13796" y="12907"/>
                  </a:cubicBezTo>
                  <a:cubicBezTo>
                    <a:pt x="14088" y="12907"/>
                    <a:pt x="14378" y="12784"/>
                    <a:pt x="14583" y="12545"/>
                  </a:cubicBezTo>
                  <a:cubicBezTo>
                    <a:pt x="14952" y="12114"/>
                    <a:pt x="14907" y="11467"/>
                    <a:pt x="14482" y="11093"/>
                  </a:cubicBezTo>
                  <a:lnTo>
                    <a:pt x="2714" y="690"/>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132"/>
            <p:cNvSpPr/>
            <p:nvPr/>
          </p:nvSpPr>
          <p:spPr>
            <a:xfrm>
              <a:off x="4740275" y="1692800"/>
              <a:ext cx="53350" cy="54775"/>
            </a:xfrm>
            <a:custGeom>
              <a:rect b="b" l="l" r="r" t="t"/>
              <a:pathLst>
                <a:path extrusionOk="0" h="2191" w="2134">
                  <a:moveTo>
                    <a:pt x="1292" y="1"/>
                  </a:moveTo>
                  <a:lnTo>
                    <a:pt x="0" y="1634"/>
                  </a:lnTo>
                  <a:lnTo>
                    <a:pt x="317" y="1923"/>
                  </a:lnTo>
                  <a:cubicBezTo>
                    <a:pt x="514" y="2102"/>
                    <a:pt x="762" y="2190"/>
                    <a:pt x="1008" y="2190"/>
                  </a:cubicBezTo>
                  <a:cubicBezTo>
                    <a:pt x="1300" y="2190"/>
                    <a:pt x="1591" y="2066"/>
                    <a:pt x="1794" y="1823"/>
                  </a:cubicBezTo>
                  <a:cubicBezTo>
                    <a:pt x="2134" y="1415"/>
                    <a:pt x="2107" y="816"/>
                    <a:pt x="1732" y="442"/>
                  </a:cubicBezTo>
                  <a:lnTo>
                    <a:pt x="129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132"/>
            <p:cNvSpPr/>
            <p:nvPr/>
          </p:nvSpPr>
          <p:spPr>
            <a:xfrm>
              <a:off x="4428675" y="1428000"/>
              <a:ext cx="62650" cy="61675"/>
            </a:xfrm>
            <a:custGeom>
              <a:rect b="b" l="l" r="r" t="t"/>
              <a:pathLst>
                <a:path extrusionOk="0" h="2467" w="2506">
                  <a:moveTo>
                    <a:pt x="455" y="0"/>
                  </a:moveTo>
                  <a:lnTo>
                    <a:pt x="0" y="533"/>
                  </a:lnTo>
                  <a:lnTo>
                    <a:pt x="977" y="2320"/>
                  </a:lnTo>
                  <a:lnTo>
                    <a:pt x="1149" y="2467"/>
                  </a:lnTo>
                  <a:cubicBezTo>
                    <a:pt x="1454" y="2225"/>
                    <a:pt x="1196" y="1941"/>
                    <a:pt x="1196" y="1941"/>
                  </a:cubicBezTo>
                  <a:lnTo>
                    <a:pt x="1196" y="1941"/>
                  </a:lnTo>
                  <a:cubicBezTo>
                    <a:pt x="1196" y="1941"/>
                    <a:pt x="1286" y="1963"/>
                    <a:pt x="1398" y="1963"/>
                  </a:cubicBezTo>
                  <a:cubicBezTo>
                    <a:pt x="1528" y="1963"/>
                    <a:pt x="1687" y="1934"/>
                    <a:pt x="1774" y="1805"/>
                  </a:cubicBezTo>
                  <a:cubicBezTo>
                    <a:pt x="1972" y="1518"/>
                    <a:pt x="1778" y="1136"/>
                    <a:pt x="1778" y="1136"/>
                  </a:cubicBezTo>
                  <a:lnTo>
                    <a:pt x="1778" y="1136"/>
                  </a:lnTo>
                  <a:cubicBezTo>
                    <a:pt x="1778" y="1136"/>
                    <a:pt x="1912" y="1210"/>
                    <a:pt x="2056" y="1210"/>
                  </a:cubicBezTo>
                  <a:cubicBezTo>
                    <a:pt x="2144" y="1210"/>
                    <a:pt x="2235" y="1182"/>
                    <a:pt x="2302" y="1093"/>
                  </a:cubicBezTo>
                  <a:cubicBezTo>
                    <a:pt x="2506" y="822"/>
                    <a:pt x="2302" y="469"/>
                    <a:pt x="2302" y="469"/>
                  </a:cubicBezTo>
                  <a:lnTo>
                    <a:pt x="4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132"/>
            <p:cNvSpPr/>
            <p:nvPr/>
          </p:nvSpPr>
          <p:spPr>
            <a:xfrm>
              <a:off x="4457675" y="1456375"/>
              <a:ext cx="307125" cy="264550"/>
            </a:xfrm>
            <a:custGeom>
              <a:rect b="b" l="l" r="r" t="t"/>
              <a:pathLst>
                <a:path extrusionOk="0" h="10582" w="12285">
                  <a:moveTo>
                    <a:pt x="582" y="1"/>
                  </a:moveTo>
                  <a:cubicBezTo>
                    <a:pt x="582" y="1"/>
                    <a:pt x="779" y="311"/>
                    <a:pt x="593" y="613"/>
                  </a:cubicBezTo>
                  <a:cubicBezTo>
                    <a:pt x="487" y="787"/>
                    <a:pt x="306" y="824"/>
                    <a:pt x="172" y="824"/>
                  </a:cubicBezTo>
                  <a:cubicBezTo>
                    <a:pt x="73" y="824"/>
                    <a:pt x="0" y="804"/>
                    <a:pt x="0" y="804"/>
                  </a:cubicBezTo>
                  <a:lnTo>
                    <a:pt x="0" y="804"/>
                  </a:lnTo>
                  <a:lnTo>
                    <a:pt x="11672" y="10581"/>
                  </a:lnTo>
                  <a:lnTo>
                    <a:pt x="12284" y="9807"/>
                  </a:lnTo>
                  <a:lnTo>
                    <a:pt x="58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132"/>
            <p:cNvSpPr/>
            <p:nvPr/>
          </p:nvSpPr>
          <p:spPr>
            <a:xfrm>
              <a:off x="4500125" y="1455325"/>
              <a:ext cx="113500" cy="303600"/>
            </a:xfrm>
            <a:custGeom>
              <a:rect b="b" l="l" r="r" t="t"/>
              <a:pathLst>
                <a:path extrusionOk="0" h="12144" w="4540">
                  <a:moveTo>
                    <a:pt x="2109" y="0"/>
                  </a:moveTo>
                  <a:cubicBezTo>
                    <a:pt x="1" y="415"/>
                    <a:pt x="1409" y="5681"/>
                    <a:pt x="1262" y="6486"/>
                  </a:cubicBezTo>
                  <a:cubicBezTo>
                    <a:pt x="1115" y="7291"/>
                    <a:pt x="11" y="9746"/>
                    <a:pt x="11" y="9746"/>
                  </a:cubicBezTo>
                  <a:lnTo>
                    <a:pt x="1044" y="12144"/>
                  </a:lnTo>
                  <a:lnTo>
                    <a:pt x="4540" y="8781"/>
                  </a:lnTo>
                  <a:lnTo>
                    <a:pt x="2792" y="315"/>
                  </a:lnTo>
                  <a:lnTo>
                    <a:pt x="210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132"/>
            <p:cNvSpPr/>
            <p:nvPr/>
          </p:nvSpPr>
          <p:spPr>
            <a:xfrm>
              <a:off x="4512625" y="1365175"/>
              <a:ext cx="113125" cy="182175"/>
            </a:xfrm>
            <a:custGeom>
              <a:rect b="b" l="l" r="r" t="t"/>
              <a:pathLst>
                <a:path extrusionOk="0" h="7287" w="4525">
                  <a:moveTo>
                    <a:pt x="906" y="0"/>
                  </a:moveTo>
                  <a:cubicBezTo>
                    <a:pt x="849" y="0"/>
                    <a:pt x="732" y="24"/>
                    <a:pt x="584" y="122"/>
                  </a:cubicBezTo>
                  <a:cubicBezTo>
                    <a:pt x="376" y="254"/>
                    <a:pt x="125" y="562"/>
                    <a:pt x="66" y="1016"/>
                  </a:cubicBezTo>
                  <a:cubicBezTo>
                    <a:pt x="1" y="1478"/>
                    <a:pt x="205" y="2020"/>
                    <a:pt x="584" y="2458"/>
                  </a:cubicBezTo>
                  <a:cubicBezTo>
                    <a:pt x="959" y="2907"/>
                    <a:pt x="1493" y="3240"/>
                    <a:pt x="1992" y="3608"/>
                  </a:cubicBezTo>
                  <a:cubicBezTo>
                    <a:pt x="2981" y="4341"/>
                    <a:pt x="3582" y="5339"/>
                    <a:pt x="3950" y="6061"/>
                  </a:cubicBezTo>
                  <a:cubicBezTo>
                    <a:pt x="4309" y="6788"/>
                    <a:pt x="4428" y="7286"/>
                    <a:pt x="4484" y="7286"/>
                  </a:cubicBezTo>
                  <a:cubicBezTo>
                    <a:pt x="4484" y="7286"/>
                    <a:pt x="4485" y="7286"/>
                    <a:pt x="4486" y="7286"/>
                  </a:cubicBezTo>
                  <a:cubicBezTo>
                    <a:pt x="4525" y="7279"/>
                    <a:pt x="4492" y="6749"/>
                    <a:pt x="4175" y="5960"/>
                  </a:cubicBezTo>
                  <a:cubicBezTo>
                    <a:pt x="3854" y="5189"/>
                    <a:pt x="3264" y="4119"/>
                    <a:pt x="2201" y="3328"/>
                  </a:cubicBezTo>
                  <a:cubicBezTo>
                    <a:pt x="1680" y="2946"/>
                    <a:pt x="1170" y="2636"/>
                    <a:pt x="825" y="2245"/>
                  </a:cubicBezTo>
                  <a:cubicBezTo>
                    <a:pt x="474" y="1865"/>
                    <a:pt x="286" y="1414"/>
                    <a:pt x="311" y="1038"/>
                  </a:cubicBezTo>
                  <a:cubicBezTo>
                    <a:pt x="331" y="658"/>
                    <a:pt x="512" y="374"/>
                    <a:pt x="667" y="228"/>
                  </a:cubicBezTo>
                  <a:cubicBezTo>
                    <a:pt x="825" y="76"/>
                    <a:pt x="953" y="39"/>
                    <a:pt x="945" y="9"/>
                  </a:cubicBezTo>
                  <a:cubicBezTo>
                    <a:pt x="944" y="5"/>
                    <a:pt x="930" y="0"/>
                    <a:pt x="90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132"/>
            <p:cNvSpPr/>
            <p:nvPr/>
          </p:nvSpPr>
          <p:spPr>
            <a:xfrm>
              <a:off x="4508575" y="1462275"/>
              <a:ext cx="95625" cy="236350"/>
            </a:xfrm>
            <a:custGeom>
              <a:rect b="b" l="l" r="r" t="t"/>
              <a:pathLst>
                <a:path extrusionOk="0" h="9454" w="3825">
                  <a:moveTo>
                    <a:pt x="2056" y="0"/>
                  </a:moveTo>
                  <a:cubicBezTo>
                    <a:pt x="2040" y="0"/>
                    <a:pt x="2024" y="1"/>
                    <a:pt x="2008" y="3"/>
                  </a:cubicBezTo>
                  <a:cubicBezTo>
                    <a:pt x="1814" y="24"/>
                    <a:pt x="1675" y="86"/>
                    <a:pt x="1526" y="157"/>
                  </a:cubicBezTo>
                  <a:cubicBezTo>
                    <a:pt x="1389" y="219"/>
                    <a:pt x="1221" y="339"/>
                    <a:pt x="1123" y="459"/>
                  </a:cubicBezTo>
                  <a:cubicBezTo>
                    <a:pt x="1012" y="578"/>
                    <a:pt x="914" y="707"/>
                    <a:pt x="831" y="847"/>
                  </a:cubicBezTo>
                  <a:cubicBezTo>
                    <a:pt x="493" y="1413"/>
                    <a:pt x="409" y="2054"/>
                    <a:pt x="414" y="2639"/>
                  </a:cubicBezTo>
                  <a:cubicBezTo>
                    <a:pt x="414" y="3229"/>
                    <a:pt x="528" y="3789"/>
                    <a:pt x="640" y="4302"/>
                  </a:cubicBezTo>
                  <a:cubicBezTo>
                    <a:pt x="749" y="4813"/>
                    <a:pt x="844" y="5295"/>
                    <a:pt x="836" y="5741"/>
                  </a:cubicBezTo>
                  <a:cubicBezTo>
                    <a:pt x="834" y="6185"/>
                    <a:pt x="689" y="6582"/>
                    <a:pt x="543" y="6948"/>
                  </a:cubicBezTo>
                  <a:cubicBezTo>
                    <a:pt x="228" y="7665"/>
                    <a:pt x="1" y="8308"/>
                    <a:pt x="20" y="8774"/>
                  </a:cubicBezTo>
                  <a:cubicBezTo>
                    <a:pt x="25" y="9228"/>
                    <a:pt x="173" y="9454"/>
                    <a:pt x="189" y="9454"/>
                  </a:cubicBezTo>
                  <a:cubicBezTo>
                    <a:pt x="190" y="9454"/>
                    <a:pt x="190" y="9454"/>
                    <a:pt x="190" y="9453"/>
                  </a:cubicBezTo>
                  <a:cubicBezTo>
                    <a:pt x="221" y="9445"/>
                    <a:pt x="118" y="9210"/>
                    <a:pt x="156" y="8779"/>
                  </a:cubicBezTo>
                  <a:cubicBezTo>
                    <a:pt x="177" y="8341"/>
                    <a:pt x="419" y="7765"/>
                    <a:pt x="769" y="7044"/>
                  </a:cubicBezTo>
                  <a:cubicBezTo>
                    <a:pt x="930" y="6683"/>
                    <a:pt x="1107" y="6247"/>
                    <a:pt x="1123" y="5751"/>
                  </a:cubicBezTo>
                  <a:cubicBezTo>
                    <a:pt x="1146" y="5261"/>
                    <a:pt x="1054" y="4753"/>
                    <a:pt x="953" y="4238"/>
                  </a:cubicBezTo>
                  <a:cubicBezTo>
                    <a:pt x="849" y="3722"/>
                    <a:pt x="751" y="3195"/>
                    <a:pt x="754" y="2638"/>
                  </a:cubicBezTo>
                  <a:cubicBezTo>
                    <a:pt x="752" y="2089"/>
                    <a:pt x="837" y="1511"/>
                    <a:pt x="1126" y="1027"/>
                  </a:cubicBezTo>
                  <a:cubicBezTo>
                    <a:pt x="1281" y="787"/>
                    <a:pt x="1445" y="571"/>
                    <a:pt x="1680" y="465"/>
                  </a:cubicBezTo>
                  <a:cubicBezTo>
                    <a:pt x="1796" y="406"/>
                    <a:pt x="1933" y="356"/>
                    <a:pt x="2029" y="348"/>
                  </a:cubicBezTo>
                  <a:cubicBezTo>
                    <a:pt x="2035" y="347"/>
                    <a:pt x="2041" y="347"/>
                    <a:pt x="2046" y="347"/>
                  </a:cubicBezTo>
                  <a:cubicBezTo>
                    <a:pt x="2133" y="347"/>
                    <a:pt x="2187" y="373"/>
                    <a:pt x="2247" y="457"/>
                  </a:cubicBezTo>
                  <a:cubicBezTo>
                    <a:pt x="2366" y="632"/>
                    <a:pt x="2449" y="950"/>
                    <a:pt x="2544" y="1186"/>
                  </a:cubicBezTo>
                  <a:cubicBezTo>
                    <a:pt x="2621" y="1434"/>
                    <a:pt x="2680" y="1687"/>
                    <a:pt x="2717" y="1945"/>
                  </a:cubicBezTo>
                  <a:cubicBezTo>
                    <a:pt x="2796" y="2453"/>
                    <a:pt x="2825" y="2951"/>
                    <a:pt x="2884" y="3420"/>
                  </a:cubicBezTo>
                  <a:cubicBezTo>
                    <a:pt x="2943" y="3856"/>
                    <a:pt x="3026" y="4286"/>
                    <a:pt x="3139" y="4710"/>
                  </a:cubicBezTo>
                  <a:cubicBezTo>
                    <a:pt x="3343" y="5483"/>
                    <a:pt x="3532" y="6092"/>
                    <a:pt x="3629" y="6523"/>
                  </a:cubicBezTo>
                  <a:cubicBezTo>
                    <a:pt x="3731" y="6952"/>
                    <a:pt x="3775" y="7193"/>
                    <a:pt x="3801" y="7193"/>
                  </a:cubicBezTo>
                  <a:cubicBezTo>
                    <a:pt x="3801" y="7193"/>
                    <a:pt x="3801" y="7193"/>
                    <a:pt x="3802" y="7193"/>
                  </a:cubicBezTo>
                  <a:cubicBezTo>
                    <a:pt x="3823" y="7190"/>
                    <a:pt x="3825" y="6941"/>
                    <a:pt x="3764" y="6500"/>
                  </a:cubicBezTo>
                  <a:cubicBezTo>
                    <a:pt x="3707" y="6056"/>
                    <a:pt x="3553" y="5424"/>
                    <a:pt x="3380" y="4655"/>
                  </a:cubicBezTo>
                  <a:cubicBezTo>
                    <a:pt x="3287" y="4237"/>
                    <a:pt x="3219" y="3814"/>
                    <a:pt x="3173" y="3389"/>
                  </a:cubicBezTo>
                  <a:cubicBezTo>
                    <a:pt x="3127" y="2930"/>
                    <a:pt x="3109" y="2428"/>
                    <a:pt x="3036" y="1898"/>
                  </a:cubicBezTo>
                  <a:cubicBezTo>
                    <a:pt x="3001" y="1622"/>
                    <a:pt x="2943" y="1350"/>
                    <a:pt x="2862" y="1084"/>
                  </a:cubicBezTo>
                  <a:cubicBezTo>
                    <a:pt x="2753" y="810"/>
                    <a:pt x="2717" y="568"/>
                    <a:pt x="2526" y="259"/>
                  </a:cubicBezTo>
                  <a:cubicBezTo>
                    <a:pt x="2443" y="117"/>
                    <a:pt x="2239" y="0"/>
                    <a:pt x="205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132"/>
            <p:cNvSpPr/>
            <p:nvPr/>
          </p:nvSpPr>
          <p:spPr>
            <a:xfrm>
              <a:off x="2974650" y="1046075"/>
              <a:ext cx="681575" cy="732675"/>
            </a:xfrm>
            <a:custGeom>
              <a:rect b="b" l="l" r="r" t="t"/>
              <a:pathLst>
                <a:path extrusionOk="0" h="29307" w="27263">
                  <a:moveTo>
                    <a:pt x="18044" y="1"/>
                  </a:moveTo>
                  <a:lnTo>
                    <a:pt x="0" y="17468"/>
                  </a:lnTo>
                  <a:lnTo>
                    <a:pt x="8451" y="29306"/>
                  </a:lnTo>
                  <a:lnTo>
                    <a:pt x="27262" y="6915"/>
                  </a:lnTo>
                  <a:lnTo>
                    <a:pt x="18044" y="1"/>
                  </a:lnTo>
                  <a:close/>
                </a:path>
              </a:pathLst>
            </a:custGeom>
            <a:solidFill>
              <a:srgbClr val="E850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132"/>
            <p:cNvSpPr/>
            <p:nvPr/>
          </p:nvSpPr>
          <p:spPr>
            <a:xfrm>
              <a:off x="2974650" y="1046075"/>
              <a:ext cx="681575" cy="732675"/>
            </a:xfrm>
            <a:custGeom>
              <a:rect b="b" l="l" r="r" t="t"/>
              <a:pathLst>
                <a:path extrusionOk="0" h="29307" w="27263">
                  <a:moveTo>
                    <a:pt x="18044" y="1"/>
                  </a:moveTo>
                  <a:lnTo>
                    <a:pt x="0" y="17468"/>
                  </a:lnTo>
                  <a:lnTo>
                    <a:pt x="8451" y="29306"/>
                  </a:lnTo>
                  <a:lnTo>
                    <a:pt x="27262" y="6915"/>
                  </a:lnTo>
                  <a:lnTo>
                    <a:pt x="18044" y="1"/>
                  </a:lnTo>
                  <a:close/>
                </a:path>
              </a:pathLst>
            </a:custGeom>
            <a:solidFill>
              <a:srgbClr val="455A64">
                <a:alpha val="232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132"/>
            <p:cNvSpPr/>
            <p:nvPr/>
          </p:nvSpPr>
          <p:spPr>
            <a:xfrm>
              <a:off x="3436575" y="905075"/>
              <a:ext cx="465625" cy="290650"/>
            </a:xfrm>
            <a:custGeom>
              <a:rect b="b" l="l" r="r" t="t"/>
              <a:pathLst>
                <a:path extrusionOk="0" h="11626" w="18625">
                  <a:moveTo>
                    <a:pt x="9958" y="0"/>
                  </a:moveTo>
                  <a:cubicBezTo>
                    <a:pt x="4445" y="0"/>
                    <a:pt x="1" y="5966"/>
                    <a:pt x="1" y="5966"/>
                  </a:cubicBezTo>
                  <a:lnTo>
                    <a:pt x="7478" y="11625"/>
                  </a:lnTo>
                  <a:lnTo>
                    <a:pt x="10266" y="8845"/>
                  </a:lnTo>
                  <a:cubicBezTo>
                    <a:pt x="10266" y="8845"/>
                    <a:pt x="14588" y="8215"/>
                    <a:pt x="16948" y="7673"/>
                  </a:cubicBezTo>
                  <a:cubicBezTo>
                    <a:pt x="17587" y="7526"/>
                    <a:pt x="18013" y="7111"/>
                    <a:pt x="18304" y="6590"/>
                  </a:cubicBezTo>
                  <a:lnTo>
                    <a:pt x="18304" y="6590"/>
                  </a:lnTo>
                  <a:lnTo>
                    <a:pt x="18188" y="6604"/>
                  </a:lnTo>
                  <a:cubicBezTo>
                    <a:pt x="14678" y="6330"/>
                    <a:pt x="11532" y="5383"/>
                    <a:pt x="10448" y="3847"/>
                  </a:cubicBezTo>
                  <a:lnTo>
                    <a:pt x="18624" y="2774"/>
                  </a:lnTo>
                  <a:cubicBezTo>
                    <a:pt x="18028" y="2268"/>
                    <a:pt x="16081" y="952"/>
                    <a:pt x="11240" y="110"/>
                  </a:cubicBezTo>
                  <a:cubicBezTo>
                    <a:pt x="10808" y="35"/>
                    <a:pt x="10380" y="0"/>
                    <a:pt x="995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132"/>
            <p:cNvSpPr/>
            <p:nvPr/>
          </p:nvSpPr>
          <p:spPr>
            <a:xfrm>
              <a:off x="3682075" y="977725"/>
              <a:ext cx="98850" cy="73775"/>
            </a:xfrm>
            <a:custGeom>
              <a:rect b="b" l="l" r="r" t="t"/>
              <a:pathLst>
                <a:path extrusionOk="0" h="2951" w="3954">
                  <a:moveTo>
                    <a:pt x="88" y="1"/>
                  </a:moveTo>
                  <a:cubicBezTo>
                    <a:pt x="84" y="1"/>
                    <a:pt x="80" y="2"/>
                    <a:pt x="77" y="4"/>
                  </a:cubicBezTo>
                  <a:cubicBezTo>
                    <a:pt x="1" y="46"/>
                    <a:pt x="566" y="1048"/>
                    <a:pt x="1676" y="1890"/>
                  </a:cubicBezTo>
                  <a:cubicBezTo>
                    <a:pt x="2655" y="2643"/>
                    <a:pt x="3642" y="2951"/>
                    <a:pt x="3868" y="2951"/>
                  </a:cubicBezTo>
                  <a:cubicBezTo>
                    <a:pt x="3897" y="2951"/>
                    <a:pt x="3913" y="2946"/>
                    <a:pt x="3916" y="2936"/>
                  </a:cubicBezTo>
                  <a:cubicBezTo>
                    <a:pt x="3953" y="2838"/>
                    <a:pt x="2939" y="2424"/>
                    <a:pt x="1887" y="1613"/>
                  </a:cubicBezTo>
                  <a:cubicBezTo>
                    <a:pt x="863" y="840"/>
                    <a:pt x="208" y="1"/>
                    <a:pt x="8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132"/>
            <p:cNvSpPr/>
            <p:nvPr/>
          </p:nvSpPr>
          <p:spPr>
            <a:xfrm>
              <a:off x="2957525" y="459150"/>
              <a:ext cx="525100" cy="912225"/>
            </a:xfrm>
            <a:custGeom>
              <a:rect b="b" l="l" r="r" t="t"/>
              <a:pathLst>
                <a:path extrusionOk="0" h="36489" w="21004">
                  <a:moveTo>
                    <a:pt x="20804" y="0"/>
                  </a:moveTo>
                  <a:lnTo>
                    <a:pt x="97" y="3927"/>
                  </a:lnTo>
                  <a:lnTo>
                    <a:pt x="1" y="35836"/>
                  </a:lnTo>
                  <a:lnTo>
                    <a:pt x="13690" y="36489"/>
                  </a:lnTo>
                  <a:lnTo>
                    <a:pt x="14085" y="28729"/>
                  </a:lnTo>
                  <a:cubicBezTo>
                    <a:pt x="14085" y="28729"/>
                    <a:pt x="14521" y="28816"/>
                    <a:pt x="15166" y="28816"/>
                  </a:cubicBezTo>
                  <a:cubicBezTo>
                    <a:pt x="16675" y="28816"/>
                    <a:pt x="19325" y="28342"/>
                    <a:pt x="20203" y="25178"/>
                  </a:cubicBezTo>
                  <a:cubicBezTo>
                    <a:pt x="21004" y="22294"/>
                    <a:pt x="20804" y="1"/>
                    <a:pt x="2080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132"/>
            <p:cNvSpPr/>
            <p:nvPr/>
          </p:nvSpPr>
          <p:spPr>
            <a:xfrm>
              <a:off x="2778150" y="331325"/>
              <a:ext cx="783900" cy="847400"/>
            </a:xfrm>
            <a:custGeom>
              <a:rect b="b" l="l" r="r" t="t"/>
              <a:pathLst>
                <a:path extrusionOk="0" h="33896" w="31356">
                  <a:moveTo>
                    <a:pt x="28146" y="0"/>
                  </a:moveTo>
                  <a:cubicBezTo>
                    <a:pt x="27855" y="0"/>
                    <a:pt x="27538" y="52"/>
                    <a:pt x="27192" y="164"/>
                  </a:cubicBezTo>
                  <a:cubicBezTo>
                    <a:pt x="23027" y="1513"/>
                    <a:pt x="22023" y="1963"/>
                    <a:pt x="20157" y="2113"/>
                  </a:cubicBezTo>
                  <a:cubicBezTo>
                    <a:pt x="18366" y="2257"/>
                    <a:pt x="5608" y="2268"/>
                    <a:pt x="4451" y="9419"/>
                  </a:cubicBezTo>
                  <a:lnTo>
                    <a:pt x="4366" y="10294"/>
                  </a:lnTo>
                  <a:lnTo>
                    <a:pt x="4366" y="10262"/>
                  </a:lnTo>
                  <a:cubicBezTo>
                    <a:pt x="4366" y="10262"/>
                    <a:pt x="4366" y="10262"/>
                    <a:pt x="4365" y="10262"/>
                  </a:cubicBezTo>
                  <a:cubicBezTo>
                    <a:pt x="4342" y="10262"/>
                    <a:pt x="4092" y="10171"/>
                    <a:pt x="3770" y="10171"/>
                  </a:cubicBezTo>
                  <a:cubicBezTo>
                    <a:pt x="3010" y="10171"/>
                    <a:pt x="1852" y="10680"/>
                    <a:pt x="2349" y="14105"/>
                  </a:cubicBezTo>
                  <a:cubicBezTo>
                    <a:pt x="2725" y="16685"/>
                    <a:pt x="3783" y="19067"/>
                    <a:pt x="4767" y="21901"/>
                  </a:cubicBezTo>
                  <a:cubicBezTo>
                    <a:pt x="5439" y="26102"/>
                    <a:pt x="3043" y="27149"/>
                    <a:pt x="1074" y="28539"/>
                  </a:cubicBezTo>
                  <a:cubicBezTo>
                    <a:pt x="590" y="28880"/>
                    <a:pt x="0" y="29311"/>
                    <a:pt x="81" y="29899"/>
                  </a:cubicBezTo>
                  <a:cubicBezTo>
                    <a:pt x="156" y="30433"/>
                    <a:pt x="757" y="30716"/>
                    <a:pt x="1289" y="30804"/>
                  </a:cubicBezTo>
                  <a:cubicBezTo>
                    <a:pt x="1524" y="30841"/>
                    <a:pt x="1760" y="30860"/>
                    <a:pt x="1995" y="30860"/>
                  </a:cubicBezTo>
                  <a:cubicBezTo>
                    <a:pt x="2916" y="30860"/>
                    <a:pt x="3821" y="30577"/>
                    <a:pt x="4584" y="30041"/>
                  </a:cubicBezTo>
                  <a:lnTo>
                    <a:pt x="4584" y="30041"/>
                  </a:lnTo>
                  <a:cubicBezTo>
                    <a:pt x="4389" y="30688"/>
                    <a:pt x="3912" y="31212"/>
                    <a:pt x="3646" y="31831"/>
                  </a:cubicBezTo>
                  <a:cubicBezTo>
                    <a:pt x="3378" y="32452"/>
                    <a:pt x="3409" y="33318"/>
                    <a:pt x="4002" y="33641"/>
                  </a:cubicBezTo>
                  <a:cubicBezTo>
                    <a:pt x="4167" y="33731"/>
                    <a:pt x="4351" y="33764"/>
                    <a:pt x="4540" y="33764"/>
                  </a:cubicBezTo>
                  <a:cubicBezTo>
                    <a:pt x="4726" y="33764"/>
                    <a:pt x="4915" y="33732"/>
                    <a:pt x="5095" y="33690"/>
                  </a:cubicBezTo>
                  <a:cubicBezTo>
                    <a:pt x="6204" y="33425"/>
                    <a:pt x="7205" y="32826"/>
                    <a:pt x="7960" y="31972"/>
                  </a:cubicBezTo>
                  <a:lnTo>
                    <a:pt x="7960" y="31972"/>
                  </a:lnTo>
                  <a:cubicBezTo>
                    <a:pt x="7646" y="32478"/>
                    <a:pt x="7929" y="33185"/>
                    <a:pt x="8422" y="33520"/>
                  </a:cubicBezTo>
                  <a:cubicBezTo>
                    <a:pt x="8878" y="33831"/>
                    <a:pt x="9453" y="33895"/>
                    <a:pt x="10008" y="33895"/>
                  </a:cubicBezTo>
                  <a:cubicBezTo>
                    <a:pt x="10052" y="33895"/>
                    <a:pt x="10095" y="33895"/>
                    <a:pt x="10139" y="33894"/>
                  </a:cubicBezTo>
                  <a:cubicBezTo>
                    <a:pt x="12845" y="33849"/>
                    <a:pt x="16107" y="33894"/>
                    <a:pt x="18603" y="31121"/>
                  </a:cubicBezTo>
                  <a:cubicBezTo>
                    <a:pt x="20909" y="28558"/>
                    <a:pt x="21458" y="26910"/>
                    <a:pt x="21703" y="23358"/>
                  </a:cubicBezTo>
                  <a:cubicBezTo>
                    <a:pt x="21703" y="23358"/>
                    <a:pt x="18983" y="22915"/>
                    <a:pt x="19298" y="20728"/>
                  </a:cubicBezTo>
                  <a:cubicBezTo>
                    <a:pt x="19566" y="18884"/>
                    <a:pt x="20528" y="18135"/>
                    <a:pt x="21628" y="18135"/>
                  </a:cubicBezTo>
                  <a:cubicBezTo>
                    <a:pt x="22335" y="18135"/>
                    <a:pt x="23100" y="18444"/>
                    <a:pt x="23774" y="18972"/>
                  </a:cubicBezTo>
                  <a:lnTo>
                    <a:pt x="25757" y="13656"/>
                  </a:lnTo>
                  <a:cubicBezTo>
                    <a:pt x="25757" y="13656"/>
                    <a:pt x="30782" y="10358"/>
                    <a:pt x="31070" y="8259"/>
                  </a:cubicBezTo>
                  <a:cubicBezTo>
                    <a:pt x="31333" y="6336"/>
                    <a:pt x="31355" y="0"/>
                    <a:pt x="2814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132"/>
            <p:cNvSpPr/>
            <p:nvPr/>
          </p:nvSpPr>
          <p:spPr>
            <a:xfrm>
              <a:off x="2578475" y="1307000"/>
              <a:ext cx="2138250" cy="1856025"/>
            </a:xfrm>
            <a:custGeom>
              <a:rect b="b" l="l" r="r" t="t"/>
              <a:pathLst>
                <a:path extrusionOk="0" h="74241" w="85530">
                  <a:moveTo>
                    <a:pt x="29820" y="0"/>
                  </a:moveTo>
                  <a:cubicBezTo>
                    <a:pt x="29679" y="0"/>
                    <a:pt x="29538" y="2"/>
                    <a:pt x="29397" y="4"/>
                  </a:cubicBezTo>
                  <a:cubicBezTo>
                    <a:pt x="24757" y="82"/>
                    <a:pt x="19573" y="470"/>
                    <a:pt x="14950" y="729"/>
                  </a:cubicBezTo>
                  <a:cubicBezTo>
                    <a:pt x="8543" y="1090"/>
                    <a:pt x="3040" y="5433"/>
                    <a:pt x="1209" y="11584"/>
                  </a:cubicBezTo>
                  <a:cubicBezTo>
                    <a:pt x="443" y="14162"/>
                    <a:pt x="0" y="18934"/>
                    <a:pt x="214" y="22538"/>
                  </a:cubicBezTo>
                  <a:lnTo>
                    <a:pt x="2416" y="45901"/>
                  </a:lnTo>
                  <a:lnTo>
                    <a:pt x="2416" y="63309"/>
                  </a:lnTo>
                  <a:cubicBezTo>
                    <a:pt x="2416" y="65978"/>
                    <a:pt x="3690" y="68509"/>
                    <a:pt x="5890" y="70020"/>
                  </a:cubicBezTo>
                  <a:cubicBezTo>
                    <a:pt x="10306" y="73048"/>
                    <a:pt x="16543" y="74241"/>
                    <a:pt x="23327" y="74241"/>
                  </a:cubicBezTo>
                  <a:cubicBezTo>
                    <a:pt x="29433" y="74241"/>
                    <a:pt x="35983" y="73274"/>
                    <a:pt x="42044" y="71810"/>
                  </a:cubicBezTo>
                  <a:cubicBezTo>
                    <a:pt x="44947" y="71109"/>
                    <a:pt x="46902" y="68393"/>
                    <a:pt x="46616" y="65421"/>
                  </a:cubicBezTo>
                  <a:lnTo>
                    <a:pt x="44656" y="45017"/>
                  </a:lnTo>
                  <a:cubicBezTo>
                    <a:pt x="44656" y="45017"/>
                    <a:pt x="43973" y="39302"/>
                    <a:pt x="43797" y="32712"/>
                  </a:cubicBezTo>
                  <a:lnTo>
                    <a:pt x="43797" y="32712"/>
                  </a:lnTo>
                  <a:cubicBezTo>
                    <a:pt x="43797" y="32712"/>
                    <a:pt x="47617" y="37233"/>
                    <a:pt x="51736" y="42275"/>
                  </a:cubicBezTo>
                  <a:cubicBezTo>
                    <a:pt x="54216" y="45311"/>
                    <a:pt x="57788" y="46843"/>
                    <a:pt x="61366" y="46843"/>
                  </a:cubicBezTo>
                  <a:cubicBezTo>
                    <a:pt x="64742" y="46843"/>
                    <a:pt x="68123" y="45480"/>
                    <a:pt x="70596" y="42730"/>
                  </a:cubicBezTo>
                  <a:lnTo>
                    <a:pt x="85530" y="20689"/>
                  </a:lnTo>
                  <a:lnTo>
                    <a:pt x="74600" y="13706"/>
                  </a:lnTo>
                  <a:lnTo>
                    <a:pt x="61378" y="29654"/>
                  </a:lnTo>
                  <a:cubicBezTo>
                    <a:pt x="56548" y="22062"/>
                    <a:pt x="51390" y="10149"/>
                    <a:pt x="44555" y="4960"/>
                  </a:cubicBezTo>
                  <a:cubicBezTo>
                    <a:pt x="40312" y="1741"/>
                    <a:pt x="35137" y="0"/>
                    <a:pt x="298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132"/>
            <p:cNvSpPr/>
            <p:nvPr/>
          </p:nvSpPr>
          <p:spPr>
            <a:xfrm>
              <a:off x="2829150" y="1561050"/>
              <a:ext cx="61900" cy="149150"/>
            </a:xfrm>
            <a:custGeom>
              <a:rect b="b" l="l" r="r" t="t"/>
              <a:pathLst>
                <a:path extrusionOk="0" h="5966" w="2476">
                  <a:moveTo>
                    <a:pt x="2381" y="1"/>
                  </a:moveTo>
                  <a:cubicBezTo>
                    <a:pt x="2280" y="1"/>
                    <a:pt x="1701" y="1296"/>
                    <a:pt x="1075" y="2920"/>
                  </a:cubicBezTo>
                  <a:cubicBezTo>
                    <a:pt x="442" y="4567"/>
                    <a:pt x="1" y="5930"/>
                    <a:pt x="90" y="5965"/>
                  </a:cubicBezTo>
                  <a:cubicBezTo>
                    <a:pt x="92" y="5965"/>
                    <a:pt x="93" y="5965"/>
                    <a:pt x="94" y="5965"/>
                  </a:cubicBezTo>
                  <a:cubicBezTo>
                    <a:pt x="195" y="5965"/>
                    <a:pt x="775" y="4671"/>
                    <a:pt x="1400" y="3046"/>
                  </a:cubicBezTo>
                  <a:cubicBezTo>
                    <a:pt x="2034" y="1398"/>
                    <a:pt x="2475" y="36"/>
                    <a:pt x="2385" y="1"/>
                  </a:cubicBezTo>
                  <a:cubicBezTo>
                    <a:pt x="2384" y="1"/>
                    <a:pt x="2383" y="1"/>
                    <a:pt x="238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132"/>
            <p:cNvSpPr/>
            <p:nvPr/>
          </p:nvSpPr>
          <p:spPr>
            <a:xfrm>
              <a:off x="3133350" y="1803575"/>
              <a:ext cx="80350" cy="97250"/>
            </a:xfrm>
            <a:custGeom>
              <a:rect b="b" l="l" r="r" t="t"/>
              <a:pathLst>
                <a:path extrusionOk="0" h="3890" w="3214">
                  <a:moveTo>
                    <a:pt x="88" y="1"/>
                  </a:moveTo>
                  <a:cubicBezTo>
                    <a:pt x="84" y="1"/>
                    <a:pt x="80" y="2"/>
                    <a:pt x="78" y="4"/>
                  </a:cubicBezTo>
                  <a:cubicBezTo>
                    <a:pt x="1" y="63"/>
                    <a:pt x="626" y="981"/>
                    <a:pt x="1471" y="2052"/>
                  </a:cubicBezTo>
                  <a:cubicBezTo>
                    <a:pt x="2288" y="3089"/>
                    <a:pt x="3013" y="3889"/>
                    <a:pt x="3129" y="3889"/>
                  </a:cubicBezTo>
                  <a:cubicBezTo>
                    <a:pt x="3133" y="3889"/>
                    <a:pt x="3136" y="3888"/>
                    <a:pt x="3138" y="3886"/>
                  </a:cubicBezTo>
                  <a:cubicBezTo>
                    <a:pt x="3214" y="3826"/>
                    <a:pt x="2590" y="2910"/>
                    <a:pt x="1745" y="1837"/>
                  </a:cubicBezTo>
                  <a:cubicBezTo>
                    <a:pt x="929" y="802"/>
                    <a:pt x="206" y="1"/>
                    <a:pt x="8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132"/>
            <p:cNvSpPr/>
            <p:nvPr/>
          </p:nvSpPr>
          <p:spPr>
            <a:xfrm>
              <a:off x="3332550" y="1589000"/>
              <a:ext cx="102475" cy="33375"/>
            </a:xfrm>
            <a:custGeom>
              <a:rect b="b" l="l" r="r" t="t"/>
              <a:pathLst>
                <a:path extrusionOk="0" h="1335" w="4099">
                  <a:moveTo>
                    <a:pt x="3992" y="1"/>
                  </a:moveTo>
                  <a:cubicBezTo>
                    <a:pt x="3745" y="1"/>
                    <a:pt x="2938" y="200"/>
                    <a:pt x="1998" y="502"/>
                  </a:cubicBezTo>
                  <a:cubicBezTo>
                    <a:pt x="882" y="858"/>
                    <a:pt x="0" y="1222"/>
                    <a:pt x="31" y="1314"/>
                  </a:cubicBezTo>
                  <a:cubicBezTo>
                    <a:pt x="36" y="1328"/>
                    <a:pt x="62" y="1335"/>
                    <a:pt x="107" y="1335"/>
                  </a:cubicBezTo>
                  <a:cubicBezTo>
                    <a:pt x="354" y="1335"/>
                    <a:pt x="1162" y="1134"/>
                    <a:pt x="2102" y="834"/>
                  </a:cubicBezTo>
                  <a:cubicBezTo>
                    <a:pt x="3218" y="476"/>
                    <a:pt x="4098" y="113"/>
                    <a:pt x="4069" y="22"/>
                  </a:cubicBezTo>
                  <a:cubicBezTo>
                    <a:pt x="4064" y="8"/>
                    <a:pt x="4038" y="1"/>
                    <a:pt x="39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132"/>
            <p:cNvSpPr/>
            <p:nvPr/>
          </p:nvSpPr>
          <p:spPr>
            <a:xfrm>
              <a:off x="2867450" y="2002050"/>
              <a:ext cx="57800" cy="116725"/>
            </a:xfrm>
            <a:custGeom>
              <a:rect b="b" l="l" r="r" t="t"/>
              <a:pathLst>
                <a:path extrusionOk="0" h="4669" w="2312">
                  <a:moveTo>
                    <a:pt x="2220" y="0"/>
                  </a:moveTo>
                  <a:cubicBezTo>
                    <a:pt x="2116" y="0"/>
                    <a:pt x="1577" y="998"/>
                    <a:pt x="999" y="2262"/>
                  </a:cubicBezTo>
                  <a:cubicBezTo>
                    <a:pt x="409" y="3551"/>
                    <a:pt x="1" y="4627"/>
                    <a:pt x="89" y="4668"/>
                  </a:cubicBezTo>
                  <a:cubicBezTo>
                    <a:pt x="90" y="4669"/>
                    <a:pt x="92" y="4669"/>
                    <a:pt x="94" y="4669"/>
                  </a:cubicBezTo>
                  <a:cubicBezTo>
                    <a:pt x="196" y="4669"/>
                    <a:pt x="735" y="3672"/>
                    <a:pt x="1315" y="2407"/>
                  </a:cubicBezTo>
                  <a:cubicBezTo>
                    <a:pt x="1905" y="1119"/>
                    <a:pt x="2312" y="41"/>
                    <a:pt x="2225" y="1"/>
                  </a:cubicBezTo>
                  <a:cubicBezTo>
                    <a:pt x="2223" y="1"/>
                    <a:pt x="2222" y="0"/>
                    <a:pt x="222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132"/>
            <p:cNvSpPr/>
            <p:nvPr/>
          </p:nvSpPr>
          <p:spPr>
            <a:xfrm>
              <a:off x="2769200" y="2333000"/>
              <a:ext cx="81125" cy="112900"/>
            </a:xfrm>
            <a:custGeom>
              <a:rect b="b" l="l" r="r" t="t"/>
              <a:pathLst>
                <a:path extrusionOk="0" h="4516" w="3245">
                  <a:moveTo>
                    <a:pt x="87" y="1"/>
                  </a:moveTo>
                  <a:cubicBezTo>
                    <a:pt x="84" y="1"/>
                    <a:pt x="81" y="2"/>
                    <a:pt x="79" y="3"/>
                  </a:cubicBezTo>
                  <a:cubicBezTo>
                    <a:pt x="1" y="57"/>
                    <a:pt x="626" y="1111"/>
                    <a:pt x="1479" y="2357"/>
                  </a:cubicBezTo>
                  <a:cubicBezTo>
                    <a:pt x="2307" y="3567"/>
                    <a:pt x="3043" y="4515"/>
                    <a:pt x="3156" y="4515"/>
                  </a:cubicBezTo>
                  <a:cubicBezTo>
                    <a:pt x="3160" y="4515"/>
                    <a:pt x="3162" y="4514"/>
                    <a:pt x="3165" y="4513"/>
                  </a:cubicBezTo>
                  <a:cubicBezTo>
                    <a:pt x="3245" y="4459"/>
                    <a:pt x="2617" y="3405"/>
                    <a:pt x="1766" y="2159"/>
                  </a:cubicBezTo>
                  <a:cubicBezTo>
                    <a:pt x="937" y="949"/>
                    <a:pt x="201" y="1"/>
                    <a:pt x="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132"/>
            <p:cNvSpPr/>
            <p:nvPr/>
          </p:nvSpPr>
          <p:spPr>
            <a:xfrm>
              <a:off x="3210850" y="2324850"/>
              <a:ext cx="151925" cy="59125"/>
            </a:xfrm>
            <a:custGeom>
              <a:rect b="b" l="l" r="r" t="t"/>
              <a:pathLst>
                <a:path extrusionOk="0" h="2365" w="6077">
                  <a:moveTo>
                    <a:pt x="6005" y="1"/>
                  </a:moveTo>
                  <a:cubicBezTo>
                    <a:pt x="5770" y="1"/>
                    <a:pt x="4491" y="428"/>
                    <a:pt x="2975" y="1020"/>
                  </a:cubicBezTo>
                  <a:cubicBezTo>
                    <a:pt x="1316" y="1667"/>
                    <a:pt x="1" y="2263"/>
                    <a:pt x="35" y="2353"/>
                  </a:cubicBezTo>
                  <a:cubicBezTo>
                    <a:pt x="38" y="2361"/>
                    <a:pt x="51" y="2364"/>
                    <a:pt x="73" y="2364"/>
                  </a:cubicBezTo>
                  <a:cubicBezTo>
                    <a:pt x="306" y="2364"/>
                    <a:pt x="1585" y="1937"/>
                    <a:pt x="3103" y="1345"/>
                  </a:cubicBezTo>
                  <a:cubicBezTo>
                    <a:pt x="4760" y="698"/>
                    <a:pt x="6077" y="102"/>
                    <a:pt x="6043" y="12"/>
                  </a:cubicBezTo>
                  <a:cubicBezTo>
                    <a:pt x="6040" y="5"/>
                    <a:pt x="6027" y="1"/>
                    <a:pt x="600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132"/>
            <p:cNvSpPr/>
            <p:nvPr/>
          </p:nvSpPr>
          <p:spPr>
            <a:xfrm>
              <a:off x="3058150" y="2150750"/>
              <a:ext cx="11200" cy="105000"/>
            </a:xfrm>
            <a:custGeom>
              <a:rect b="b" l="l" r="r" t="t"/>
              <a:pathLst>
                <a:path extrusionOk="0" h="4200" w="448">
                  <a:moveTo>
                    <a:pt x="345" y="0"/>
                  </a:moveTo>
                  <a:cubicBezTo>
                    <a:pt x="253" y="0"/>
                    <a:pt x="0" y="926"/>
                    <a:pt x="2" y="2099"/>
                  </a:cubicBezTo>
                  <a:cubicBezTo>
                    <a:pt x="0" y="3274"/>
                    <a:pt x="253" y="4200"/>
                    <a:pt x="346" y="4200"/>
                  </a:cubicBezTo>
                  <a:cubicBezTo>
                    <a:pt x="346" y="4200"/>
                    <a:pt x="347" y="4200"/>
                    <a:pt x="348" y="4200"/>
                  </a:cubicBezTo>
                  <a:cubicBezTo>
                    <a:pt x="448" y="4182"/>
                    <a:pt x="348" y="3247"/>
                    <a:pt x="350" y="2099"/>
                  </a:cubicBezTo>
                  <a:cubicBezTo>
                    <a:pt x="347" y="951"/>
                    <a:pt x="448" y="17"/>
                    <a:pt x="348" y="0"/>
                  </a:cubicBezTo>
                  <a:cubicBezTo>
                    <a:pt x="347" y="0"/>
                    <a:pt x="346" y="0"/>
                    <a:pt x="34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132"/>
            <p:cNvSpPr/>
            <p:nvPr/>
          </p:nvSpPr>
          <p:spPr>
            <a:xfrm>
              <a:off x="3462400" y="1973450"/>
              <a:ext cx="55425" cy="169050"/>
            </a:xfrm>
            <a:custGeom>
              <a:rect b="b" l="l" r="r" t="t"/>
              <a:pathLst>
                <a:path extrusionOk="0" h="6762" w="2217">
                  <a:moveTo>
                    <a:pt x="92" y="0"/>
                  </a:moveTo>
                  <a:cubicBezTo>
                    <a:pt x="91" y="0"/>
                    <a:pt x="91" y="0"/>
                    <a:pt x="90" y="0"/>
                  </a:cubicBezTo>
                  <a:cubicBezTo>
                    <a:pt x="0" y="15"/>
                    <a:pt x="203" y="1599"/>
                    <a:pt x="771" y="3481"/>
                  </a:cubicBezTo>
                  <a:cubicBezTo>
                    <a:pt x="1327" y="5340"/>
                    <a:pt x="2022" y="6761"/>
                    <a:pt x="2122" y="6761"/>
                  </a:cubicBezTo>
                  <a:cubicBezTo>
                    <a:pt x="2123" y="6761"/>
                    <a:pt x="2124" y="6761"/>
                    <a:pt x="2125" y="6761"/>
                  </a:cubicBezTo>
                  <a:cubicBezTo>
                    <a:pt x="2217" y="6722"/>
                    <a:pt x="1663" y="5243"/>
                    <a:pt x="1104" y="3381"/>
                  </a:cubicBezTo>
                  <a:cubicBezTo>
                    <a:pt x="546" y="1532"/>
                    <a:pt x="194" y="0"/>
                    <a:pt x="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132"/>
            <p:cNvSpPr/>
            <p:nvPr/>
          </p:nvSpPr>
          <p:spPr>
            <a:xfrm>
              <a:off x="3708825" y="1831950"/>
              <a:ext cx="122025" cy="28550"/>
            </a:xfrm>
            <a:custGeom>
              <a:rect b="b" l="l" r="r" t="t"/>
              <a:pathLst>
                <a:path extrusionOk="0" h="1142" w="4881">
                  <a:moveTo>
                    <a:pt x="540" y="1"/>
                  </a:moveTo>
                  <a:cubicBezTo>
                    <a:pt x="206" y="1"/>
                    <a:pt x="5" y="31"/>
                    <a:pt x="5" y="70"/>
                  </a:cubicBezTo>
                  <a:cubicBezTo>
                    <a:pt x="0" y="171"/>
                    <a:pt x="1103" y="280"/>
                    <a:pt x="2429" y="574"/>
                  </a:cubicBezTo>
                  <a:cubicBezTo>
                    <a:pt x="3610" y="828"/>
                    <a:pt x="4569" y="1142"/>
                    <a:pt x="4795" y="1142"/>
                  </a:cubicBezTo>
                  <a:cubicBezTo>
                    <a:pt x="4824" y="1142"/>
                    <a:pt x="4841" y="1137"/>
                    <a:pt x="4845" y="1126"/>
                  </a:cubicBezTo>
                  <a:cubicBezTo>
                    <a:pt x="4881" y="1043"/>
                    <a:pt x="3867" y="528"/>
                    <a:pt x="2504" y="233"/>
                  </a:cubicBezTo>
                  <a:cubicBezTo>
                    <a:pt x="1714" y="59"/>
                    <a:pt x="1000" y="1"/>
                    <a:pt x="5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132"/>
            <p:cNvSpPr/>
            <p:nvPr/>
          </p:nvSpPr>
          <p:spPr>
            <a:xfrm>
              <a:off x="3849400" y="2078800"/>
              <a:ext cx="127000" cy="40200"/>
            </a:xfrm>
            <a:custGeom>
              <a:rect b="b" l="l" r="r" t="t"/>
              <a:pathLst>
                <a:path extrusionOk="0" h="1608" w="5080">
                  <a:moveTo>
                    <a:pt x="4986" y="1"/>
                  </a:moveTo>
                  <a:cubicBezTo>
                    <a:pt x="4722" y="1"/>
                    <a:pt x="3696" y="259"/>
                    <a:pt x="2489" y="637"/>
                  </a:cubicBezTo>
                  <a:cubicBezTo>
                    <a:pt x="1102" y="1072"/>
                    <a:pt x="1" y="1498"/>
                    <a:pt x="30" y="1590"/>
                  </a:cubicBezTo>
                  <a:cubicBezTo>
                    <a:pt x="34" y="1601"/>
                    <a:pt x="56" y="1607"/>
                    <a:pt x="95" y="1607"/>
                  </a:cubicBezTo>
                  <a:cubicBezTo>
                    <a:pt x="359" y="1607"/>
                    <a:pt x="1385" y="1348"/>
                    <a:pt x="2593" y="969"/>
                  </a:cubicBezTo>
                  <a:cubicBezTo>
                    <a:pt x="3978" y="536"/>
                    <a:pt x="5079" y="110"/>
                    <a:pt x="5051" y="18"/>
                  </a:cubicBezTo>
                  <a:cubicBezTo>
                    <a:pt x="5047" y="7"/>
                    <a:pt x="5025" y="1"/>
                    <a:pt x="498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132"/>
            <p:cNvSpPr/>
            <p:nvPr/>
          </p:nvSpPr>
          <p:spPr>
            <a:xfrm>
              <a:off x="4103975" y="2202950"/>
              <a:ext cx="22225" cy="149675"/>
            </a:xfrm>
            <a:custGeom>
              <a:rect b="b" l="l" r="r" t="t"/>
              <a:pathLst>
                <a:path extrusionOk="0" h="5987" w="889">
                  <a:moveTo>
                    <a:pt x="786" y="1"/>
                  </a:moveTo>
                  <a:cubicBezTo>
                    <a:pt x="695" y="1"/>
                    <a:pt x="242" y="1293"/>
                    <a:pt x="126" y="2963"/>
                  </a:cubicBezTo>
                  <a:cubicBezTo>
                    <a:pt x="1" y="4638"/>
                    <a:pt x="266" y="5986"/>
                    <a:pt x="356" y="5986"/>
                  </a:cubicBezTo>
                  <a:cubicBezTo>
                    <a:pt x="357" y="5986"/>
                    <a:pt x="357" y="5986"/>
                    <a:pt x="358" y="5986"/>
                  </a:cubicBezTo>
                  <a:cubicBezTo>
                    <a:pt x="459" y="5973"/>
                    <a:pt x="350" y="4630"/>
                    <a:pt x="474" y="2987"/>
                  </a:cubicBezTo>
                  <a:cubicBezTo>
                    <a:pt x="588" y="1341"/>
                    <a:pt x="889" y="27"/>
                    <a:pt x="789" y="1"/>
                  </a:cubicBezTo>
                  <a:cubicBezTo>
                    <a:pt x="788" y="1"/>
                    <a:pt x="787" y="1"/>
                    <a:pt x="78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132"/>
            <p:cNvSpPr/>
            <p:nvPr/>
          </p:nvSpPr>
          <p:spPr>
            <a:xfrm>
              <a:off x="4269175" y="2061100"/>
              <a:ext cx="98875" cy="74175"/>
            </a:xfrm>
            <a:custGeom>
              <a:rect b="b" l="l" r="r" t="t"/>
              <a:pathLst>
                <a:path extrusionOk="0" h="2967" w="3955">
                  <a:moveTo>
                    <a:pt x="76" y="0"/>
                  </a:moveTo>
                  <a:cubicBezTo>
                    <a:pt x="59" y="0"/>
                    <a:pt x="48" y="4"/>
                    <a:pt x="45" y="11"/>
                  </a:cubicBezTo>
                  <a:cubicBezTo>
                    <a:pt x="1" y="102"/>
                    <a:pt x="950" y="630"/>
                    <a:pt x="1998" y="1442"/>
                  </a:cubicBezTo>
                  <a:cubicBezTo>
                    <a:pt x="3011" y="2216"/>
                    <a:pt x="3745" y="2966"/>
                    <a:pt x="3872" y="2966"/>
                  </a:cubicBezTo>
                  <a:cubicBezTo>
                    <a:pt x="3877" y="2966"/>
                    <a:pt x="3882" y="2965"/>
                    <a:pt x="3885" y="2962"/>
                  </a:cubicBezTo>
                  <a:cubicBezTo>
                    <a:pt x="3955" y="2907"/>
                    <a:pt x="3298" y="1999"/>
                    <a:pt x="2211" y="1166"/>
                  </a:cubicBezTo>
                  <a:cubicBezTo>
                    <a:pt x="1221" y="400"/>
                    <a:pt x="262" y="0"/>
                    <a:pt x="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132"/>
            <p:cNvSpPr/>
            <p:nvPr/>
          </p:nvSpPr>
          <p:spPr>
            <a:xfrm>
              <a:off x="4398200" y="1860100"/>
              <a:ext cx="131550" cy="73175"/>
            </a:xfrm>
            <a:custGeom>
              <a:rect b="b" l="l" r="r" t="t"/>
              <a:pathLst>
                <a:path extrusionOk="0" h="2927" w="5262">
                  <a:moveTo>
                    <a:pt x="5193" y="1"/>
                  </a:moveTo>
                  <a:cubicBezTo>
                    <a:pt x="5015" y="1"/>
                    <a:pt x="3884" y="560"/>
                    <a:pt x="2547" y="1312"/>
                  </a:cubicBezTo>
                  <a:cubicBezTo>
                    <a:pt x="1120" y="2115"/>
                    <a:pt x="1" y="2834"/>
                    <a:pt x="48" y="2919"/>
                  </a:cubicBezTo>
                  <a:cubicBezTo>
                    <a:pt x="51" y="2924"/>
                    <a:pt x="59" y="2927"/>
                    <a:pt x="71" y="2927"/>
                  </a:cubicBezTo>
                  <a:cubicBezTo>
                    <a:pt x="249" y="2927"/>
                    <a:pt x="1382" y="2368"/>
                    <a:pt x="2717" y="1616"/>
                  </a:cubicBezTo>
                  <a:cubicBezTo>
                    <a:pt x="4145" y="812"/>
                    <a:pt x="5262" y="93"/>
                    <a:pt x="5216" y="8"/>
                  </a:cubicBezTo>
                  <a:cubicBezTo>
                    <a:pt x="5213" y="3"/>
                    <a:pt x="5205" y="1"/>
                    <a:pt x="519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132"/>
            <p:cNvSpPr/>
            <p:nvPr/>
          </p:nvSpPr>
          <p:spPr>
            <a:xfrm>
              <a:off x="3512575" y="2541950"/>
              <a:ext cx="52000" cy="145750"/>
            </a:xfrm>
            <a:custGeom>
              <a:rect b="b" l="l" r="r" t="t"/>
              <a:pathLst>
                <a:path extrusionOk="0" h="5830" w="2080">
                  <a:moveTo>
                    <a:pt x="1983" y="1"/>
                  </a:moveTo>
                  <a:cubicBezTo>
                    <a:pt x="1882" y="1"/>
                    <a:pt x="1391" y="1271"/>
                    <a:pt x="873" y="2861"/>
                  </a:cubicBezTo>
                  <a:cubicBezTo>
                    <a:pt x="350" y="4470"/>
                    <a:pt x="1" y="5800"/>
                    <a:pt x="92" y="5829"/>
                  </a:cubicBezTo>
                  <a:cubicBezTo>
                    <a:pt x="93" y="5829"/>
                    <a:pt x="94" y="5830"/>
                    <a:pt x="96" y="5830"/>
                  </a:cubicBezTo>
                  <a:cubicBezTo>
                    <a:pt x="195" y="5830"/>
                    <a:pt x="688" y="4560"/>
                    <a:pt x="1204" y="2969"/>
                  </a:cubicBezTo>
                  <a:cubicBezTo>
                    <a:pt x="1729" y="1360"/>
                    <a:pt x="2080" y="31"/>
                    <a:pt x="1987" y="1"/>
                  </a:cubicBezTo>
                  <a:cubicBezTo>
                    <a:pt x="1986" y="1"/>
                    <a:pt x="1985" y="1"/>
                    <a:pt x="19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132"/>
            <p:cNvSpPr/>
            <p:nvPr/>
          </p:nvSpPr>
          <p:spPr>
            <a:xfrm>
              <a:off x="3020525" y="2631650"/>
              <a:ext cx="92475" cy="126125"/>
            </a:xfrm>
            <a:custGeom>
              <a:rect b="b" l="l" r="r" t="t"/>
              <a:pathLst>
                <a:path extrusionOk="0" h="5045" w="3699">
                  <a:moveTo>
                    <a:pt x="1" y="0"/>
                  </a:moveTo>
                  <a:lnTo>
                    <a:pt x="328" y="573"/>
                  </a:lnTo>
                  <a:cubicBezTo>
                    <a:pt x="581" y="1018"/>
                    <a:pt x="1108" y="1818"/>
                    <a:pt x="1745" y="2713"/>
                  </a:cubicBezTo>
                  <a:cubicBezTo>
                    <a:pt x="2678" y="4021"/>
                    <a:pt x="3499" y="5044"/>
                    <a:pt x="3613" y="5044"/>
                  </a:cubicBezTo>
                  <a:cubicBezTo>
                    <a:pt x="3616" y="5044"/>
                    <a:pt x="3618" y="5044"/>
                    <a:pt x="3620" y="5042"/>
                  </a:cubicBezTo>
                  <a:cubicBezTo>
                    <a:pt x="3699" y="4987"/>
                    <a:pt x="2987" y="3853"/>
                    <a:pt x="2031" y="2510"/>
                  </a:cubicBezTo>
                  <a:cubicBezTo>
                    <a:pt x="1532" y="1812"/>
                    <a:pt x="1066" y="1195"/>
                    <a:pt x="725" y="775"/>
                  </a:cubicBezTo>
                  <a:lnTo>
                    <a:pt x="725" y="775"/>
                  </a:lnTo>
                  <a:cubicBezTo>
                    <a:pt x="718" y="733"/>
                    <a:pt x="623" y="622"/>
                    <a:pt x="455" y="454"/>
                  </a:cubicBez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132"/>
            <p:cNvSpPr/>
            <p:nvPr/>
          </p:nvSpPr>
          <p:spPr>
            <a:xfrm>
              <a:off x="3311975" y="2735975"/>
              <a:ext cx="33375" cy="161425"/>
            </a:xfrm>
            <a:custGeom>
              <a:rect b="b" l="l" r="r" t="t"/>
              <a:pathLst>
                <a:path extrusionOk="0" h="6457" w="1335">
                  <a:moveTo>
                    <a:pt x="97" y="0"/>
                  </a:moveTo>
                  <a:cubicBezTo>
                    <a:pt x="96" y="0"/>
                    <a:pt x="95" y="0"/>
                    <a:pt x="95" y="0"/>
                  </a:cubicBezTo>
                  <a:cubicBezTo>
                    <a:pt x="0" y="17"/>
                    <a:pt x="180" y="1475"/>
                    <a:pt x="495" y="3259"/>
                  </a:cubicBezTo>
                  <a:cubicBezTo>
                    <a:pt x="810" y="5031"/>
                    <a:pt x="1141" y="6457"/>
                    <a:pt x="1238" y="6457"/>
                  </a:cubicBezTo>
                  <a:cubicBezTo>
                    <a:pt x="1239" y="6457"/>
                    <a:pt x="1239" y="6457"/>
                    <a:pt x="1240" y="6457"/>
                  </a:cubicBezTo>
                  <a:cubicBezTo>
                    <a:pt x="1334" y="6440"/>
                    <a:pt x="1155" y="4980"/>
                    <a:pt x="838" y="3198"/>
                  </a:cubicBezTo>
                  <a:cubicBezTo>
                    <a:pt x="525" y="1426"/>
                    <a:pt x="194" y="0"/>
                    <a:pt x="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132"/>
            <p:cNvSpPr/>
            <p:nvPr/>
          </p:nvSpPr>
          <p:spPr>
            <a:xfrm>
              <a:off x="2790925" y="2808400"/>
              <a:ext cx="92325" cy="93100"/>
            </a:xfrm>
            <a:custGeom>
              <a:rect b="b" l="l" r="r" t="t"/>
              <a:pathLst>
                <a:path extrusionOk="0" h="3724" w="3693">
                  <a:moveTo>
                    <a:pt x="81" y="0"/>
                  </a:moveTo>
                  <a:cubicBezTo>
                    <a:pt x="76" y="0"/>
                    <a:pt x="72" y="1"/>
                    <a:pt x="69" y="4"/>
                  </a:cubicBezTo>
                  <a:cubicBezTo>
                    <a:pt x="1" y="71"/>
                    <a:pt x="739" y="956"/>
                    <a:pt x="1721" y="1982"/>
                  </a:cubicBezTo>
                  <a:cubicBezTo>
                    <a:pt x="2662" y="2967"/>
                    <a:pt x="3486" y="3724"/>
                    <a:pt x="3610" y="3724"/>
                  </a:cubicBezTo>
                  <a:cubicBezTo>
                    <a:pt x="3615" y="3724"/>
                    <a:pt x="3619" y="3722"/>
                    <a:pt x="3622" y="3720"/>
                  </a:cubicBezTo>
                  <a:cubicBezTo>
                    <a:pt x="3692" y="3653"/>
                    <a:pt x="2954" y="2768"/>
                    <a:pt x="1972" y="1742"/>
                  </a:cubicBezTo>
                  <a:cubicBezTo>
                    <a:pt x="1029" y="756"/>
                    <a:pt x="207" y="0"/>
                    <a:pt x="8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132"/>
            <p:cNvSpPr/>
            <p:nvPr/>
          </p:nvSpPr>
          <p:spPr>
            <a:xfrm>
              <a:off x="3103175" y="3064500"/>
              <a:ext cx="117100" cy="8725"/>
            </a:xfrm>
            <a:custGeom>
              <a:rect b="b" l="l" r="r" t="t"/>
              <a:pathLst>
                <a:path extrusionOk="0" h="349" w="4684">
                  <a:moveTo>
                    <a:pt x="2343" y="1"/>
                  </a:moveTo>
                  <a:cubicBezTo>
                    <a:pt x="1049" y="1"/>
                    <a:pt x="1" y="79"/>
                    <a:pt x="1" y="176"/>
                  </a:cubicBezTo>
                  <a:cubicBezTo>
                    <a:pt x="1" y="272"/>
                    <a:pt x="1049" y="349"/>
                    <a:pt x="2343" y="349"/>
                  </a:cubicBezTo>
                  <a:cubicBezTo>
                    <a:pt x="3635" y="349"/>
                    <a:pt x="4684" y="270"/>
                    <a:pt x="4684" y="174"/>
                  </a:cubicBezTo>
                  <a:cubicBezTo>
                    <a:pt x="4684" y="78"/>
                    <a:pt x="3637" y="1"/>
                    <a:pt x="23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132"/>
            <p:cNvSpPr/>
            <p:nvPr/>
          </p:nvSpPr>
          <p:spPr>
            <a:xfrm>
              <a:off x="3515100" y="2892275"/>
              <a:ext cx="113500" cy="91450"/>
            </a:xfrm>
            <a:custGeom>
              <a:rect b="b" l="l" r="r" t="t"/>
              <a:pathLst>
                <a:path extrusionOk="0" h="3658" w="4540">
                  <a:moveTo>
                    <a:pt x="4464" y="1"/>
                  </a:moveTo>
                  <a:cubicBezTo>
                    <a:pt x="4324" y="1"/>
                    <a:pt x="3324" y="734"/>
                    <a:pt x="2159" y="1694"/>
                  </a:cubicBezTo>
                  <a:cubicBezTo>
                    <a:pt x="940" y="2702"/>
                    <a:pt x="1" y="3578"/>
                    <a:pt x="61" y="3653"/>
                  </a:cubicBezTo>
                  <a:cubicBezTo>
                    <a:pt x="64" y="3656"/>
                    <a:pt x="69" y="3658"/>
                    <a:pt x="76" y="3658"/>
                  </a:cubicBezTo>
                  <a:cubicBezTo>
                    <a:pt x="219" y="3658"/>
                    <a:pt x="1218" y="2924"/>
                    <a:pt x="2381" y="1964"/>
                  </a:cubicBezTo>
                  <a:cubicBezTo>
                    <a:pt x="3601" y="956"/>
                    <a:pt x="4540" y="81"/>
                    <a:pt x="4478" y="6"/>
                  </a:cubicBezTo>
                  <a:cubicBezTo>
                    <a:pt x="4475" y="2"/>
                    <a:pt x="4470" y="1"/>
                    <a:pt x="446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1" name="Shape 1141"/>
        <p:cNvGrpSpPr/>
        <p:nvPr/>
      </p:nvGrpSpPr>
      <p:grpSpPr>
        <a:xfrm>
          <a:off x="0" y="0"/>
          <a:ext cx="0" cy="0"/>
          <a:chOff x="0" y="0"/>
          <a:chExt cx="0" cy="0"/>
        </a:xfrm>
      </p:grpSpPr>
      <p:sp>
        <p:nvSpPr>
          <p:cNvPr id="1142" name="Google Shape;1142;p133"/>
          <p:cNvSpPr txBox="1"/>
          <p:nvPr/>
        </p:nvSpPr>
        <p:spPr>
          <a:xfrm>
            <a:off x="7334450" y="4527100"/>
            <a:ext cx="1494000" cy="53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bel"/>
                <a:ea typeface="Abel"/>
                <a:cs typeface="Abel"/>
                <a:sym typeface="Abel"/>
              </a:rPr>
              <a:t>(CAST, 2018)</a:t>
            </a:r>
            <a:endParaRPr>
              <a:latin typeface="Abel"/>
              <a:ea typeface="Abel"/>
              <a:cs typeface="Abel"/>
              <a:sym typeface="Abel"/>
            </a:endParaRPr>
          </a:p>
        </p:txBody>
      </p:sp>
      <p:pic>
        <p:nvPicPr>
          <p:cNvPr id="1143" name="Google Shape;1143;p133"/>
          <p:cNvPicPr preferRelativeResize="0"/>
          <p:nvPr/>
        </p:nvPicPr>
        <p:blipFill>
          <a:blip r:embed="rId3">
            <a:alphaModFix/>
          </a:blip>
          <a:stretch>
            <a:fillRect/>
          </a:stretch>
        </p:blipFill>
        <p:spPr>
          <a:xfrm>
            <a:off x="1676400" y="1240925"/>
            <a:ext cx="5791200" cy="2990850"/>
          </a:xfrm>
          <a:prstGeom prst="rect">
            <a:avLst/>
          </a:prstGeom>
          <a:noFill/>
          <a:ln>
            <a:noFill/>
          </a:ln>
        </p:spPr>
      </p:pic>
      <p:sp>
        <p:nvSpPr>
          <p:cNvPr id="1144" name="Google Shape;1144;p133"/>
          <p:cNvSpPr txBox="1"/>
          <p:nvPr/>
        </p:nvSpPr>
        <p:spPr>
          <a:xfrm>
            <a:off x="389100" y="509550"/>
            <a:ext cx="7124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latin typeface="Righteous"/>
                <a:ea typeface="Righteous"/>
                <a:cs typeface="Righteous"/>
                <a:sym typeface="Righteous"/>
              </a:rPr>
              <a:t>Engaging the whole brain in learning</a:t>
            </a:r>
            <a:endParaRPr sz="3200">
              <a:latin typeface="Righteous"/>
              <a:ea typeface="Righteous"/>
              <a:cs typeface="Righteous"/>
              <a:sym typeface="Righteou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8" name="Shape 1148"/>
        <p:cNvGrpSpPr/>
        <p:nvPr/>
      </p:nvGrpSpPr>
      <p:grpSpPr>
        <a:xfrm>
          <a:off x="0" y="0"/>
          <a:ext cx="0" cy="0"/>
          <a:chOff x="0" y="0"/>
          <a:chExt cx="0" cy="0"/>
        </a:xfrm>
      </p:grpSpPr>
      <p:sp>
        <p:nvSpPr>
          <p:cNvPr id="1149" name="Google Shape;1149;p134"/>
          <p:cNvSpPr/>
          <p:nvPr/>
        </p:nvSpPr>
        <p:spPr>
          <a:xfrm>
            <a:off x="6385775" y="917075"/>
            <a:ext cx="1464900" cy="14649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134"/>
          <p:cNvSpPr txBox="1"/>
          <p:nvPr>
            <p:ph type="title"/>
          </p:nvPr>
        </p:nvSpPr>
        <p:spPr>
          <a:xfrm>
            <a:off x="5793025" y="2521225"/>
            <a:ext cx="2650500" cy="1842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Motivation and Interest</a:t>
            </a:r>
            <a:endParaRPr/>
          </a:p>
        </p:txBody>
      </p:sp>
      <p:sp>
        <p:nvSpPr>
          <p:cNvPr id="1151" name="Google Shape;1151;p134"/>
          <p:cNvSpPr txBox="1"/>
          <p:nvPr>
            <p:ph idx="2" type="title"/>
          </p:nvPr>
        </p:nvSpPr>
        <p:spPr>
          <a:xfrm>
            <a:off x="5793000" y="866675"/>
            <a:ext cx="2650500" cy="151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grpSp>
        <p:nvGrpSpPr>
          <p:cNvPr id="1152" name="Google Shape;1152;p134"/>
          <p:cNvGrpSpPr/>
          <p:nvPr/>
        </p:nvGrpSpPr>
        <p:grpSpPr>
          <a:xfrm flipH="1">
            <a:off x="717450" y="363900"/>
            <a:ext cx="4210525" cy="4544725"/>
            <a:chOff x="1808125" y="710950"/>
            <a:chExt cx="4210525" cy="4544725"/>
          </a:xfrm>
        </p:grpSpPr>
        <p:sp>
          <p:nvSpPr>
            <p:cNvPr id="1153" name="Google Shape;1153;p134"/>
            <p:cNvSpPr/>
            <p:nvPr/>
          </p:nvSpPr>
          <p:spPr>
            <a:xfrm>
              <a:off x="2880550" y="3648050"/>
              <a:ext cx="1530300" cy="512900"/>
            </a:xfrm>
            <a:custGeom>
              <a:rect b="b" l="l" r="r" t="t"/>
              <a:pathLst>
                <a:path extrusionOk="0" h="20516" w="61212">
                  <a:moveTo>
                    <a:pt x="301" y="1"/>
                  </a:moveTo>
                  <a:lnTo>
                    <a:pt x="1" y="20515"/>
                  </a:lnTo>
                  <a:lnTo>
                    <a:pt x="60911" y="20515"/>
                  </a:lnTo>
                  <a:lnTo>
                    <a:pt x="6121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134"/>
            <p:cNvSpPr/>
            <p:nvPr/>
          </p:nvSpPr>
          <p:spPr>
            <a:xfrm>
              <a:off x="2998150" y="3680575"/>
              <a:ext cx="3350" cy="404475"/>
            </a:xfrm>
            <a:custGeom>
              <a:rect b="b" l="l" r="r" t="t"/>
              <a:pathLst>
                <a:path extrusionOk="0" h="16179" w="134">
                  <a:moveTo>
                    <a:pt x="67" y="1"/>
                  </a:moveTo>
                  <a:cubicBezTo>
                    <a:pt x="34" y="1"/>
                    <a:pt x="0" y="3603"/>
                    <a:pt x="0" y="8106"/>
                  </a:cubicBezTo>
                  <a:cubicBezTo>
                    <a:pt x="0" y="12576"/>
                    <a:pt x="34" y="16179"/>
                    <a:pt x="67" y="16179"/>
                  </a:cubicBezTo>
                  <a:cubicBezTo>
                    <a:pt x="100" y="16179"/>
                    <a:pt x="134" y="12576"/>
                    <a:pt x="134" y="8106"/>
                  </a:cubicBezTo>
                  <a:cubicBezTo>
                    <a:pt x="134" y="3603"/>
                    <a:pt x="100" y="1"/>
                    <a:pt x="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134"/>
            <p:cNvSpPr/>
            <p:nvPr/>
          </p:nvSpPr>
          <p:spPr>
            <a:xfrm>
              <a:off x="2918100" y="3712900"/>
              <a:ext cx="50875" cy="3150"/>
            </a:xfrm>
            <a:custGeom>
              <a:rect b="b" l="l" r="r" t="t"/>
              <a:pathLst>
                <a:path extrusionOk="0" h="126" w="2035">
                  <a:moveTo>
                    <a:pt x="1017" y="0"/>
                  </a:moveTo>
                  <a:cubicBezTo>
                    <a:pt x="676" y="0"/>
                    <a:pt x="334" y="25"/>
                    <a:pt x="0" y="75"/>
                  </a:cubicBezTo>
                  <a:cubicBezTo>
                    <a:pt x="334" y="109"/>
                    <a:pt x="676" y="125"/>
                    <a:pt x="1017" y="125"/>
                  </a:cubicBezTo>
                  <a:cubicBezTo>
                    <a:pt x="1359" y="125"/>
                    <a:pt x="1701" y="109"/>
                    <a:pt x="2035" y="75"/>
                  </a:cubicBezTo>
                  <a:cubicBezTo>
                    <a:pt x="1701" y="25"/>
                    <a:pt x="1359" y="0"/>
                    <a:pt x="101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134"/>
            <p:cNvSpPr/>
            <p:nvPr/>
          </p:nvSpPr>
          <p:spPr>
            <a:xfrm>
              <a:off x="2918100" y="3766275"/>
              <a:ext cx="50875" cy="3150"/>
            </a:xfrm>
            <a:custGeom>
              <a:rect b="b" l="l" r="r" t="t"/>
              <a:pathLst>
                <a:path extrusionOk="0" h="126" w="2035">
                  <a:moveTo>
                    <a:pt x="1017" y="0"/>
                  </a:moveTo>
                  <a:cubicBezTo>
                    <a:pt x="676" y="0"/>
                    <a:pt x="334" y="25"/>
                    <a:pt x="0" y="75"/>
                  </a:cubicBezTo>
                  <a:cubicBezTo>
                    <a:pt x="334" y="108"/>
                    <a:pt x="676" y="125"/>
                    <a:pt x="1017" y="125"/>
                  </a:cubicBezTo>
                  <a:cubicBezTo>
                    <a:pt x="1359" y="125"/>
                    <a:pt x="1701" y="108"/>
                    <a:pt x="2035" y="75"/>
                  </a:cubicBezTo>
                  <a:cubicBezTo>
                    <a:pt x="1701" y="25"/>
                    <a:pt x="1359" y="0"/>
                    <a:pt x="101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134"/>
            <p:cNvSpPr/>
            <p:nvPr/>
          </p:nvSpPr>
          <p:spPr>
            <a:xfrm>
              <a:off x="2918100" y="3819625"/>
              <a:ext cx="50875" cy="3150"/>
            </a:xfrm>
            <a:custGeom>
              <a:rect b="b" l="l" r="r" t="t"/>
              <a:pathLst>
                <a:path extrusionOk="0" h="126" w="2035">
                  <a:moveTo>
                    <a:pt x="1017" y="1"/>
                  </a:moveTo>
                  <a:cubicBezTo>
                    <a:pt x="676" y="1"/>
                    <a:pt x="334" y="26"/>
                    <a:pt x="0" y="76"/>
                  </a:cubicBezTo>
                  <a:cubicBezTo>
                    <a:pt x="334" y="109"/>
                    <a:pt x="676" y="126"/>
                    <a:pt x="1017" y="126"/>
                  </a:cubicBezTo>
                  <a:cubicBezTo>
                    <a:pt x="1359" y="126"/>
                    <a:pt x="1701" y="109"/>
                    <a:pt x="2035" y="76"/>
                  </a:cubicBezTo>
                  <a:cubicBezTo>
                    <a:pt x="1701" y="26"/>
                    <a:pt x="1359" y="1"/>
                    <a:pt x="101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134"/>
            <p:cNvSpPr/>
            <p:nvPr/>
          </p:nvSpPr>
          <p:spPr>
            <a:xfrm>
              <a:off x="2918100" y="3873000"/>
              <a:ext cx="50875" cy="3150"/>
            </a:xfrm>
            <a:custGeom>
              <a:rect b="b" l="l" r="r" t="t"/>
              <a:pathLst>
                <a:path extrusionOk="0" h="126" w="2035">
                  <a:moveTo>
                    <a:pt x="1017" y="1"/>
                  </a:moveTo>
                  <a:cubicBezTo>
                    <a:pt x="676" y="1"/>
                    <a:pt x="334" y="26"/>
                    <a:pt x="0" y="76"/>
                  </a:cubicBezTo>
                  <a:cubicBezTo>
                    <a:pt x="334" y="109"/>
                    <a:pt x="676" y="126"/>
                    <a:pt x="1017" y="126"/>
                  </a:cubicBezTo>
                  <a:cubicBezTo>
                    <a:pt x="1359" y="126"/>
                    <a:pt x="1701" y="109"/>
                    <a:pt x="2035" y="76"/>
                  </a:cubicBezTo>
                  <a:cubicBezTo>
                    <a:pt x="1701" y="26"/>
                    <a:pt x="1359" y="1"/>
                    <a:pt x="101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134"/>
            <p:cNvSpPr/>
            <p:nvPr/>
          </p:nvSpPr>
          <p:spPr>
            <a:xfrm>
              <a:off x="2918100" y="3927000"/>
              <a:ext cx="50875" cy="2525"/>
            </a:xfrm>
            <a:custGeom>
              <a:rect b="b" l="l" r="r" t="t"/>
              <a:pathLst>
                <a:path extrusionOk="0" h="101" w="2035">
                  <a:moveTo>
                    <a:pt x="1017" y="1"/>
                  </a:moveTo>
                  <a:cubicBezTo>
                    <a:pt x="676" y="1"/>
                    <a:pt x="334" y="17"/>
                    <a:pt x="0" y="51"/>
                  </a:cubicBezTo>
                  <a:cubicBezTo>
                    <a:pt x="334" y="84"/>
                    <a:pt x="676" y="101"/>
                    <a:pt x="1017" y="101"/>
                  </a:cubicBezTo>
                  <a:cubicBezTo>
                    <a:pt x="1359" y="101"/>
                    <a:pt x="1701" y="84"/>
                    <a:pt x="2035" y="51"/>
                  </a:cubicBezTo>
                  <a:cubicBezTo>
                    <a:pt x="1701" y="17"/>
                    <a:pt x="1359" y="1"/>
                    <a:pt x="101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134"/>
            <p:cNvSpPr/>
            <p:nvPr/>
          </p:nvSpPr>
          <p:spPr>
            <a:xfrm>
              <a:off x="2918100" y="3979750"/>
              <a:ext cx="50875" cy="3150"/>
            </a:xfrm>
            <a:custGeom>
              <a:rect b="b" l="l" r="r" t="t"/>
              <a:pathLst>
                <a:path extrusionOk="0" h="126" w="2035">
                  <a:moveTo>
                    <a:pt x="1017" y="0"/>
                  </a:moveTo>
                  <a:cubicBezTo>
                    <a:pt x="676" y="0"/>
                    <a:pt x="334" y="25"/>
                    <a:pt x="0" y="76"/>
                  </a:cubicBezTo>
                  <a:cubicBezTo>
                    <a:pt x="334" y="109"/>
                    <a:pt x="676" y="126"/>
                    <a:pt x="1017" y="126"/>
                  </a:cubicBezTo>
                  <a:cubicBezTo>
                    <a:pt x="1359" y="126"/>
                    <a:pt x="1701" y="109"/>
                    <a:pt x="2035" y="76"/>
                  </a:cubicBezTo>
                  <a:cubicBezTo>
                    <a:pt x="1701" y="25"/>
                    <a:pt x="1359" y="0"/>
                    <a:pt x="101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134"/>
            <p:cNvSpPr/>
            <p:nvPr/>
          </p:nvSpPr>
          <p:spPr>
            <a:xfrm>
              <a:off x="2918100" y="4033125"/>
              <a:ext cx="50875" cy="3150"/>
            </a:xfrm>
            <a:custGeom>
              <a:rect b="b" l="l" r="r" t="t"/>
              <a:pathLst>
                <a:path extrusionOk="0" h="126" w="2035">
                  <a:moveTo>
                    <a:pt x="1017" y="0"/>
                  </a:moveTo>
                  <a:cubicBezTo>
                    <a:pt x="676" y="0"/>
                    <a:pt x="334" y="25"/>
                    <a:pt x="0" y="75"/>
                  </a:cubicBezTo>
                  <a:cubicBezTo>
                    <a:pt x="334" y="109"/>
                    <a:pt x="676" y="125"/>
                    <a:pt x="1017" y="125"/>
                  </a:cubicBezTo>
                  <a:cubicBezTo>
                    <a:pt x="1359" y="125"/>
                    <a:pt x="1701" y="109"/>
                    <a:pt x="2035" y="75"/>
                  </a:cubicBezTo>
                  <a:cubicBezTo>
                    <a:pt x="1701" y="25"/>
                    <a:pt x="1359" y="0"/>
                    <a:pt x="101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134"/>
            <p:cNvSpPr/>
            <p:nvPr/>
          </p:nvSpPr>
          <p:spPr>
            <a:xfrm>
              <a:off x="2918100" y="4086500"/>
              <a:ext cx="50875" cy="3150"/>
            </a:xfrm>
            <a:custGeom>
              <a:rect b="b" l="l" r="r" t="t"/>
              <a:pathLst>
                <a:path extrusionOk="0" h="126" w="2035">
                  <a:moveTo>
                    <a:pt x="1017" y="0"/>
                  </a:moveTo>
                  <a:cubicBezTo>
                    <a:pt x="676" y="0"/>
                    <a:pt x="334" y="25"/>
                    <a:pt x="0" y="75"/>
                  </a:cubicBezTo>
                  <a:cubicBezTo>
                    <a:pt x="334" y="109"/>
                    <a:pt x="676" y="125"/>
                    <a:pt x="1017" y="125"/>
                  </a:cubicBezTo>
                  <a:cubicBezTo>
                    <a:pt x="1359" y="125"/>
                    <a:pt x="1701" y="109"/>
                    <a:pt x="2035" y="75"/>
                  </a:cubicBezTo>
                  <a:cubicBezTo>
                    <a:pt x="1701" y="25"/>
                    <a:pt x="1359" y="0"/>
                    <a:pt x="101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134"/>
            <p:cNvSpPr/>
            <p:nvPr/>
          </p:nvSpPr>
          <p:spPr>
            <a:xfrm>
              <a:off x="3039850" y="3709775"/>
              <a:ext cx="130950" cy="3350"/>
            </a:xfrm>
            <a:custGeom>
              <a:rect b="b" l="l" r="r" t="t"/>
              <a:pathLst>
                <a:path extrusionOk="0" h="134" w="5238">
                  <a:moveTo>
                    <a:pt x="2635" y="0"/>
                  </a:moveTo>
                  <a:cubicBezTo>
                    <a:pt x="1168" y="0"/>
                    <a:pt x="0" y="33"/>
                    <a:pt x="0" y="67"/>
                  </a:cubicBezTo>
                  <a:cubicBezTo>
                    <a:pt x="0" y="100"/>
                    <a:pt x="1168" y="134"/>
                    <a:pt x="2635" y="134"/>
                  </a:cubicBezTo>
                  <a:cubicBezTo>
                    <a:pt x="4070" y="134"/>
                    <a:pt x="5237" y="100"/>
                    <a:pt x="5237" y="67"/>
                  </a:cubicBezTo>
                  <a:cubicBezTo>
                    <a:pt x="5237" y="33"/>
                    <a:pt x="4070" y="0"/>
                    <a:pt x="26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134"/>
            <p:cNvSpPr/>
            <p:nvPr/>
          </p:nvSpPr>
          <p:spPr>
            <a:xfrm>
              <a:off x="3108225" y="3819850"/>
              <a:ext cx="245200" cy="2525"/>
            </a:xfrm>
            <a:custGeom>
              <a:rect b="b" l="l" r="r" t="t"/>
              <a:pathLst>
                <a:path extrusionOk="0" h="101" w="9808">
                  <a:moveTo>
                    <a:pt x="4904" y="0"/>
                  </a:moveTo>
                  <a:cubicBezTo>
                    <a:pt x="2202" y="0"/>
                    <a:pt x="0" y="34"/>
                    <a:pt x="0" y="67"/>
                  </a:cubicBezTo>
                  <a:cubicBezTo>
                    <a:pt x="0" y="100"/>
                    <a:pt x="2169" y="100"/>
                    <a:pt x="4904" y="100"/>
                  </a:cubicBezTo>
                  <a:cubicBezTo>
                    <a:pt x="7606" y="100"/>
                    <a:pt x="9807" y="100"/>
                    <a:pt x="9807" y="67"/>
                  </a:cubicBezTo>
                  <a:cubicBezTo>
                    <a:pt x="9807" y="34"/>
                    <a:pt x="7606" y="0"/>
                    <a:pt x="490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134"/>
            <p:cNvSpPr/>
            <p:nvPr/>
          </p:nvSpPr>
          <p:spPr>
            <a:xfrm>
              <a:off x="3390925" y="3819850"/>
              <a:ext cx="245200" cy="2525"/>
            </a:xfrm>
            <a:custGeom>
              <a:rect b="b" l="l" r="r" t="t"/>
              <a:pathLst>
                <a:path extrusionOk="0" h="101" w="9808">
                  <a:moveTo>
                    <a:pt x="4904" y="0"/>
                  </a:moveTo>
                  <a:cubicBezTo>
                    <a:pt x="2202" y="0"/>
                    <a:pt x="1" y="34"/>
                    <a:pt x="1" y="67"/>
                  </a:cubicBezTo>
                  <a:cubicBezTo>
                    <a:pt x="1" y="100"/>
                    <a:pt x="2202" y="100"/>
                    <a:pt x="4904" y="100"/>
                  </a:cubicBezTo>
                  <a:cubicBezTo>
                    <a:pt x="7606" y="100"/>
                    <a:pt x="9808" y="100"/>
                    <a:pt x="9808" y="67"/>
                  </a:cubicBezTo>
                  <a:cubicBezTo>
                    <a:pt x="9808" y="34"/>
                    <a:pt x="7606" y="0"/>
                    <a:pt x="490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134"/>
            <p:cNvSpPr/>
            <p:nvPr/>
          </p:nvSpPr>
          <p:spPr>
            <a:xfrm>
              <a:off x="3167425" y="3873225"/>
              <a:ext cx="360300" cy="2525"/>
            </a:xfrm>
            <a:custGeom>
              <a:rect b="b" l="l" r="r" t="t"/>
              <a:pathLst>
                <a:path extrusionOk="0" h="101" w="14412">
                  <a:moveTo>
                    <a:pt x="7206" y="0"/>
                  </a:moveTo>
                  <a:cubicBezTo>
                    <a:pt x="3203" y="0"/>
                    <a:pt x="1" y="33"/>
                    <a:pt x="1" y="67"/>
                  </a:cubicBezTo>
                  <a:cubicBezTo>
                    <a:pt x="1" y="100"/>
                    <a:pt x="3203" y="100"/>
                    <a:pt x="7206" y="100"/>
                  </a:cubicBezTo>
                  <a:cubicBezTo>
                    <a:pt x="11175" y="100"/>
                    <a:pt x="14411" y="100"/>
                    <a:pt x="14411" y="67"/>
                  </a:cubicBezTo>
                  <a:cubicBezTo>
                    <a:pt x="14411" y="33"/>
                    <a:pt x="11175" y="0"/>
                    <a:pt x="720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134"/>
            <p:cNvSpPr/>
            <p:nvPr/>
          </p:nvSpPr>
          <p:spPr>
            <a:xfrm>
              <a:off x="3167425" y="3926575"/>
              <a:ext cx="360300" cy="3375"/>
            </a:xfrm>
            <a:custGeom>
              <a:rect b="b" l="l" r="r" t="t"/>
              <a:pathLst>
                <a:path extrusionOk="0" h="135" w="14412">
                  <a:moveTo>
                    <a:pt x="7206" y="1"/>
                  </a:moveTo>
                  <a:cubicBezTo>
                    <a:pt x="3203" y="1"/>
                    <a:pt x="1" y="34"/>
                    <a:pt x="1" y="68"/>
                  </a:cubicBezTo>
                  <a:cubicBezTo>
                    <a:pt x="1" y="101"/>
                    <a:pt x="3203" y="134"/>
                    <a:pt x="7206" y="134"/>
                  </a:cubicBezTo>
                  <a:cubicBezTo>
                    <a:pt x="11175" y="134"/>
                    <a:pt x="14411" y="101"/>
                    <a:pt x="14411" y="68"/>
                  </a:cubicBezTo>
                  <a:cubicBezTo>
                    <a:pt x="14411" y="34"/>
                    <a:pt x="11175" y="1"/>
                    <a:pt x="720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134"/>
            <p:cNvSpPr/>
            <p:nvPr/>
          </p:nvSpPr>
          <p:spPr>
            <a:xfrm>
              <a:off x="3415100" y="4086700"/>
              <a:ext cx="361125" cy="2525"/>
            </a:xfrm>
            <a:custGeom>
              <a:rect b="b" l="l" r="r" t="t"/>
              <a:pathLst>
                <a:path extrusionOk="0" h="101" w="14445">
                  <a:moveTo>
                    <a:pt x="7239" y="1"/>
                  </a:moveTo>
                  <a:cubicBezTo>
                    <a:pt x="3237" y="1"/>
                    <a:pt x="1" y="34"/>
                    <a:pt x="1" y="67"/>
                  </a:cubicBezTo>
                  <a:cubicBezTo>
                    <a:pt x="1" y="101"/>
                    <a:pt x="3237" y="101"/>
                    <a:pt x="7239" y="101"/>
                  </a:cubicBezTo>
                  <a:cubicBezTo>
                    <a:pt x="11209" y="101"/>
                    <a:pt x="14445" y="101"/>
                    <a:pt x="14445" y="67"/>
                  </a:cubicBezTo>
                  <a:cubicBezTo>
                    <a:pt x="14445" y="34"/>
                    <a:pt x="11209" y="1"/>
                    <a:pt x="723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134"/>
            <p:cNvSpPr/>
            <p:nvPr/>
          </p:nvSpPr>
          <p:spPr>
            <a:xfrm>
              <a:off x="3308375" y="3979950"/>
              <a:ext cx="361100" cy="2525"/>
            </a:xfrm>
            <a:custGeom>
              <a:rect b="b" l="l" r="r" t="t"/>
              <a:pathLst>
                <a:path extrusionOk="0" h="101" w="14444">
                  <a:moveTo>
                    <a:pt x="7205" y="1"/>
                  </a:moveTo>
                  <a:cubicBezTo>
                    <a:pt x="3236" y="1"/>
                    <a:pt x="0" y="34"/>
                    <a:pt x="0" y="68"/>
                  </a:cubicBezTo>
                  <a:cubicBezTo>
                    <a:pt x="0" y="101"/>
                    <a:pt x="3236" y="101"/>
                    <a:pt x="7205" y="101"/>
                  </a:cubicBezTo>
                  <a:cubicBezTo>
                    <a:pt x="11208" y="101"/>
                    <a:pt x="14444" y="101"/>
                    <a:pt x="14444" y="68"/>
                  </a:cubicBezTo>
                  <a:cubicBezTo>
                    <a:pt x="14444" y="34"/>
                    <a:pt x="11208" y="1"/>
                    <a:pt x="720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134"/>
            <p:cNvSpPr/>
            <p:nvPr/>
          </p:nvSpPr>
          <p:spPr>
            <a:xfrm>
              <a:off x="3748675" y="3979950"/>
              <a:ext cx="361125" cy="2525"/>
            </a:xfrm>
            <a:custGeom>
              <a:rect b="b" l="l" r="r" t="t"/>
              <a:pathLst>
                <a:path extrusionOk="0" h="101" w="14445">
                  <a:moveTo>
                    <a:pt x="7239" y="1"/>
                  </a:moveTo>
                  <a:cubicBezTo>
                    <a:pt x="3236" y="1"/>
                    <a:pt x="1" y="34"/>
                    <a:pt x="1" y="68"/>
                  </a:cubicBezTo>
                  <a:cubicBezTo>
                    <a:pt x="1" y="101"/>
                    <a:pt x="3236" y="101"/>
                    <a:pt x="7239" y="101"/>
                  </a:cubicBezTo>
                  <a:cubicBezTo>
                    <a:pt x="11209" y="101"/>
                    <a:pt x="14444" y="101"/>
                    <a:pt x="14444" y="68"/>
                  </a:cubicBezTo>
                  <a:cubicBezTo>
                    <a:pt x="14444" y="34"/>
                    <a:pt x="11209" y="1"/>
                    <a:pt x="723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134"/>
            <p:cNvSpPr/>
            <p:nvPr/>
          </p:nvSpPr>
          <p:spPr>
            <a:xfrm>
              <a:off x="3596075" y="3873225"/>
              <a:ext cx="360275" cy="2525"/>
            </a:xfrm>
            <a:custGeom>
              <a:rect b="b" l="l" r="r" t="t"/>
              <a:pathLst>
                <a:path extrusionOk="0" h="101" w="14411">
                  <a:moveTo>
                    <a:pt x="7206" y="0"/>
                  </a:moveTo>
                  <a:cubicBezTo>
                    <a:pt x="3236" y="0"/>
                    <a:pt x="0" y="33"/>
                    <a:pt x="0" y="67"/>
                  </a:cubicBezTo>
                  <a:cubicBezTo>
                    <a:pt x="0" y="100"/>
                    <a:pt x="3236" y="100"/>
                    <a:pt x="7206" y="100"/>
                  </a:cubicBezTo>
                  <a:cubicBezTo>
                    <a:pt x="11175" y="100"/>
                    <a:pt x="14411" y="100"/>
                    <a:pt x="14411" y="67"/>
                  </a:cubicBezTo>
                  <a:cubicBezTo>
                    <a:pt x="14411" y="33"/>
                    <a:pt x="11208" y="0"/>
                    <a:pt x="720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134"/>
            <p:cNvSpPr/>
            <p:nvPr/>
          </p:nvSpPr>
          <p:spPr>
            <a:xfrm>
              <a:off x="3845425" y="4086700"/>
              <a:ext cx="360275" cy="2525"/>
            </a:xfrm>
            <a:custGeom>
              <a:rect b="b" l="l" r="r" t="t"/>
              <a:pathLst>
                <a:path extrusionOk="0" h="101" w="14411">
                  <a:moveTo>
                    <a:pt x="7205" y="1"/>
                  </a:moveTo>
                  <a:cubicBezTo>
                    <a:pt x="3202" y="1"/>
                    <a:pt x="0" y="34"/>
                    <a:pt x="0" y="67"/>
                  </a:cubicBezTo>
                  <a:cubicBezTo>
                    <a:pt x="0" y="101"/>
                    <a:pt x="3202" y="101"/>
                    <a:pt x="7205" y="101"/>
                  </a:cubicBezTo>
                  <a:cubicBezTo>
                    <a:pt x="11175" y="101"/>
                    <a:pt x="14410" y="101"/>
                    <a:pt x="14410" y="67"/>
                  </a:cubicBezTo>
                  <a:cubicBezTo>
                    <a:pt x="14410" y="34"/>
                    <a:pt x="11175" y="1"/>
                    <a:pt x="720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134"/>
            <p:cNvSpPr/>
            <p:nvPr/>
          </p:nvSpPr>
          <p:spPr>
            <a:xfrm>
              <a:off x="3596075" y="3926575"/>
              <a:ext cx="559600" cy="3375"/>
            </a:xfrm>
            <a:custGeom>
              <a:rect b="b" l="l" r="r" t="t"/>
              <a:pathLst>
                <a:path extrusionOk="0" h="135" w="22384">
                  <a:moveTo>
                    <a:pt x="11208" y="1"/>
                  </a:moveTo>
                  <a:cubicBezTo>
                    <a:pt x="5004" y="1"/>
                    <a:pt x="0" y="34"/>
                    <a:pt x="0" y="68"/>
                  </a:cubicBezTo>
                  <a:cubicBezTo>
                    <a:pt x="0" y="101"/>
                    <a:pt x="5004" y="134"/>
                    <a:pt x="11208" y="134"/>
                  </a:cubicBezTo>
                  <a:cubicBezTo>
                    <a:pt x="17379" y="134"/>
                    <a:pt x="22383" y="101"/>
                    <a:pt x="22383" y="68"/>
                  </a:cubicBezTo>
                  <a:cubicBezTo>
                    <a:pt x="22383" y="34"/>
                    <a:pt x="17379" y="1"/>
                    <a:pt x="112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134"/>
            <p:cNvSpPr/>
            <p:nvPr/>
          </p:nvSpPr>
          <p:spPr>
            <a:xfrm>
              <a:off x="3039850" y="3766475"/>
              <a:ext cx="130950" cy="2525"/>
            </a:xfrm>
            <a:custGeom>
              <a:rect b="b" l="l" r="r" t="t"/>
              <a:pathLst>
                <a:path extrusionOk="0" h="101" w="5238">
                  <a:moveTo>
                    <a:pt x="2635" y="0"/>
                  </a:moveTo>
                  <a:cubicBezTo>
                    <a:pt x="1168" y="0"/>
                    <a:pt x="0" y="34"/>
                    <a:pt x="0" y="67"/>
                  </a:cubicBezTo>
                  <a:cubicBezTo>
                    <a:pt x="0" y="100"/>
                    <a:pt x="1168" y="100"/>
                    <a:pt x="2635" y="100"/>
                  </a:cubicBezTo>
                  <a:cubicBezTo>
                    <a:pt x="4070" y="100"/>
                    <a:pt x="5237" y="100"/>
                    <a:pt x="5237" y="67"/>
                  </a:cubicBezTo>
                  <a:cubicBezTo>
                    <a:pt x="5237" y="34"/>
                    <a:pt x="4070" y="0"/>
                    <a:pt x="26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134"/>
            <p:cNvSpPr/>
            <p:nvPr/>
          </p:nvSpPr>
          <p:spPr>
            <a:xfrm>
              <a:off x="3104900" y="3979950"/>
              <a:ext cx="130950" cy="2525"/>
            </a:xfrm>
            <a:custGeom>
              <a:rect b="b" l="l" r="r" t="t"/>
              <a:pathLst>
                <a:path extrusionOk="0" h="101" w="5238">
                  <a:moveTo>
                    <a:pt x="2602" y="1"/>
                  </a:moveTo>
                  <a:cubicBezTo>
                    <a:pt x="1168" y="1"/>
                    <a:pt x="0" y="34"/>
                    <a:pt x="0" y="68"/>
                  </a:cubicBezTo>
                  <a:cubicBezTo>
                    <a:pt x="0" y="101"/>
                    <a:pt x="1168" y="101"/>
                    <a:pt x="2602" y="101"/>
                  </a:cubicBezTo>
                  <a:cubicBezTo>
                    <a:pt x="4070" y="101"/>
                    <a:pt x="5237" y="101"/>
                    <a:pt x="5237" y="68"/>
                  </a:cubicBezTo>
                  <a:cubicBezTo>
                    <a:pt x="5237" y="34"/>
                    <a:pt x="4070" y="1"/>
                    <a:pt x="26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134"/>
            <p:cNvSpPr/>
            <p:nvPr/>
          </p:nvSpPr>
          <p:spPr>
            <a:xfrm>
              <a:off x="4153125" y="3979950"/>
              <a:ext cx="130975" cy="2525"/>
            </a:xfrm>
            <a:custGeom>
              <a:rect b="b" l="l" r="r" t="t"/>
              <a:pathLst>
                <a:path extrusionOk="0" h="101" w="5239">
                  <a:moveTo>
                    <a:pt x="2636" y="1"/>
                  </a:moveTo>
                  <a:cubicBezTo>
                    <a:pt x="1168" y="1"/>
                    <a:pt x="1" y="34"/>
                    <a:pt x="1" y="68"/>
                  </a:cubicBezTo>
                  <a:cubicBezTo>
                    <a:pt x="1" y="101"/>
                    <a:pt x="1168" y="101"/>
                    <a:pt x="2636" y="101"/>
                  </a:cubicBezTo>
                  <a:cubicBezTo>
                    <a:pt x="4071" y="101"/>
                    <a:pt x="5238" y="101"/>
                    <a:pt x="5238" y="68"/>
                  </a:cubicBezTo>
                  <a:cubicBezTo>
                    <a:pt x="5238" y="34"/>
                    <a:pt x="4071" y="1"/>
                    <a:pt x="263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134"/>
            <p:cNvSpPr/>
            <p:nvPr/>
          </p:nvSpPr>
          <p:spPr>
            <a:xfrm>
              <a:off x="3094050" y="1368100"/>
              <a:ext cx="21700" cy="21700"/>
            </a:xfrm>
            <a:custGeom>
              <a:rect b="b" l="l" r="r" t="t"/>
              <a:pathLst>
                <a:path extrusionOk="0" h="868" w="868">
                  <a:moveTo>
                    <a:pt x="701" y="0"/>
                  </a:moveTo>
                  <a:cubicBezTo>
                    <a:pt x="668" y="0"/>
                    <a:pt x="601" y="67"/>
                    <a:pt x="567" y="200"/>
                  </a:cubicBezTo>
                  <a:cubicBezTo>
                    <a:pt x="567" y="267"/>
                    <a:pt x="534" y="334"/>
                    <a:pt x="534" y="434"/>
                  </a:cubicBezTo>
                  <a:lnTo>
                    <a:pt x="534" y="509"/>
                  </a:lnTo>
                  <a:lnTo>
                    <a:pt x="534" y="509"/>
                  </a:lnTo>
                  <a:cubicBezTo>
                    <a:pt x="229" y="535"/>
                    <a:pt x="0" y="618"/>
                    <a:pt x="0" y="701"/>
                  </a:cubicBezTo>
                  <a:cubicBezTo>
                    <a:pt x="0" y="801"/>
                    <a:pt x="334" y="867"/>
                    <a:pt x="701" y="867"/>
                  </a:cubicBezTo>
                  <a:lnTo>
                    <a:pt x="868" y="667"/>
                  </a:lnTo>
                  <a:lnTo>
                    <a:pt x="868" y="567"/>
                  </a:lnTo>
                  <a:lnTo>
                    <a:pt x="868" y="434"/>
                  </a:lnTo>
                  <a:cubicBezTo>
                    <a:pt x="868" y="334"/>
                    <a:pt x="868" y="267"/>
                    <a:pt x="834" y="200"/>
                  </a:cubicBezTo>
                  <a:cubicBezTo>
                    <a:pt x="801" y="67"/>
                    <a:pt x="768" y="0"/>
                    <a:pt x="7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134"/>
            <p:cNvSpPr/>
            <p:nvPr/>
          </p:nvSpPr>
          <p:spPr>
            <a:xfrm>
              <a:off x="3023175" y="1380600"/>
              <a:ext cx="35875" cy="9200"/>
            </a:xfrm>
            <a:custGeom>
              <a:rect b="b" l="l" r="r" t="t"/>
              <a:pathLst>
                <a:path extrusionOk="0" h="368" w="1435">
                  <a:moveTo>
                    <a:pt x="701" y="0"/>
                  </a:moveTo>
                  <a:cubicBezTo>
                    <a:pt x="334" y="0"/>
                    <a:pt x="0" y="100"/>
                    <a:pt x="0" y="201"/>
                  </a:cubicBezTo>
                  <a:cubicBezTo>
                    <a:pt x="0" y="301"/>
                    <a:pt x="334" y="367"/>
                    <a:pt x="701" y="367"/>
                  </a:cubicBezTo>
                  <a:cubicBezTo>
                    <a:pt x="1101" y="367"/>
                    <a:pt x="1434" y="301"/>
                    <a:pt x="1434" y="201"/>
                  </a:cubicBezTo>
                  <a:cubicBezTo>
                    <a:pt x="1434" y="100"/>
                    <a:pt x="1101" y="0"/>
                    <a:pt x="7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134"/>
            <p:cNvSpPr/>
            <p:nvPr/>
          </p:nvSpPr>
          <p:spPr>
            <a:xfrm>
              <a:off x="2952275" y="1380600"/>
              <a:ext cx="35050" cy="9200"/>
            </a:xfrm>
            <a:custGeom>
              <a:rect b="b" l="l" r="r" t="t"/>
              <a:pathLst>
                <a:path extrusionOk="0" h="368" w="1402">
                  <a:moveTo>
                    <a:pt x="701" y="0"/>
                  </a:moveTo>
                  <a:cubicBezTo>
                    <a:pt x="301" y="0"/>
                    <a:pt x="1" y="100"/>
                    <a:pt x="1" y="201"/>
                  </a:cubicBezTo>
                  <a:cubicBezTo>
                    <a:pt x="1" y="301"/>
                    <a:pt x="301" y="367"/>
                    <a:pt x="701" y="367"/>
                  </a:cubicBezTo>
                  <a:cubicBezTo>
                    <a:pt x="1101" y="367"/>
                    <a:pt x="1402" y="301"/>
                    <a:pt x="1402" y="201"/>
                  </a:cubicBezTo>
                  <a:cubicBezTo>
                    <a:pt x="1402" y="100"/>
                    <a:pt x="1101" y="0"/>
                    <a:pt x="7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134"/>
            <p:cNvSpPr/>
            <p:nvPr/>
          </p:nvSpPr>
          <p:spPr>
            <a:xfrm>
              <a:off x="2881400" y="1380600"/>
              <a:ext cx="35050" cy="9200"/>
            </a:xfrm>
            <a:custGeom>
              <a:rect b="b" l="l" r="r" t="t"/>
              <a:pathLst>
                <a:path extrusionOk="0" h="368" w="1402">
                  <a:moveTo>
                    <a:pt x="701" y="0"/>
                  </a:moveTo>
                  <a:cubicBezTo>
                    <a:pt x="301" y="0"/>
                    <a:pt x="0" y="100"/>
                    <a:pt x="0" y="201"/>
                  </a:cubicBezTo>
                  <a:cubicBezTo>
                    <a:pt x="0" y="301"/>
                    <a:pt x="301" y="367"/>
                    <a:pt x="701" y="367"/>
                  </a:cubicBezTo>
                  <a:cubicBezTo>
                    <a:pt x="1101" y="367"/>
                    <a:pt x="1401" y="301"/>
                    <a:pt x="1401" y="201"/>
                  </a:cubicBezTo>
                  <a:cubicBezTo>
                    <a:pt x="1401" y="100"/>
                    <a:pt x="1101" y="0"/>
                    <a:pt x="7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134"/>
            <p:cNvSpPr/>
            <p:nvPr/>
          </p:nvSpPr>
          <p:spPr>
            <a:xfrm>
              <a:off x="2809675" y="1380600"/>
              <a:ext cx="35875" cy="9200"/>
            </a:xfrm>
            <a:custGeom>
              <a:rect b="b" l="l" r="r" t="t"/>
              <a:pathLst>
                <a:path extrusionOk="0" h="368" w="1435">
                  <a:moveTo>
                    <a:pt x="734" y="0"/>
                  </a:moveTo>
                  <a:cubicBezTo>
                    <a:pt x="334" y="0"/>
                    <a:pt x="1" y="100"/>
                    <a:pt x="1" y="201"/>
                  </a:cubicBezTo>
                  <a:cubicBezTo>
                    <a:pt x="1" y="301"/>
                    <a:pt x="334" y="367"/>
                    <a:pt x="734" y="367"/>
                  </a:cubicBezTo>
                  <a:cubicBezTo>
                    <a:pt x="1135" y="367"/>
                    <a:pt x="1435" y="301"/>
                    <a:pt x="1435" y="201"/>
                  </a:cubicBezTo>
                  <a:cubicBezTo>
                    <a:pt x="1435" y="100"/>
                    <a:pt x="1135" y="0"/>
                    <a:pt x="7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134"/>
            <p:cNvSpPr/>
            <p:nvPr/>
          </p:nvSpPr>
          <p:spPr>
            <a:xfrm>
              <a:off x="2738800" y="1380600"/>
              <a:ext cx="35875" cy="9200"/>
            </a:xfrm>
            <a:custGeom>
              <a:rect b="b" l="l" r="r" t="t"/>
              <a:pathLst>
                <a:path extrusionOk="0" h="368" w="1435">
                  <a:moveTo>
                    <a:pt x="734" y="0"/>
                  </a:moveTo>
                  <a:cubicBezTo>
                    <a:pt x="334" y="0"/>
                    <a:pt x="0" y="100"/>
                    <a:pt x="0" y="201"/>
                  </a:cubicBezTo>
                  <a:cubicBezTo>
                    <a:pt x="0" y="301"/>
                    <a:pt x="334" y="367"/>
                    <a:pt x="734" y="367"/>
                  </a:cubicBezTo>
                  <a:cubicBezTo>
                    <a:pt x="1101" y="367"/>
                    <a:pt x="1435" y="301"/>
                    <a:pt x="1435" y="201"/>
                  </a:cubicBezTo>
                  <a:cubicBezTo>
                    <a:pt x="1435" y="100"/>
                    <a:pt x="1101" y="0"/>
                    <a:pt x="7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134"/>
            <p:cNvSpPr/>
            <p:nvPr/>
          </p:nvSpPr>
          <p:spPr>
            <a:xfrm>
              <a:off x="2667900" y="1380600"/>
              <a:ext cx="35900" cy="9200"/>
            </a:xfrm>
            <a:custGeom>
              <a:rect b="b" l="l" r="r" t="t"/>
              <a:pathLst>
                <a:path extrusionOk="0" h="368" w="1436">
                  <a:moveTo>
                    <a:pt x="701" y="0"/>
                  </a:moveTo>
                  <a:cubicBezTo>
                    <a:pt x="301" y="0"/>
                    <a:pt x="1" y="100"/>
                    <a:pt x="1" y="201"/>
                  </a:cubicBezTo>
                  <a:cubicBezTo>
                    <a:pt x="1" y="301"/>
                    <a:pt x="301" y="367"/>
                    <a:pt x="701" y="367"/>
                  </a:cubicBezTo>
                  <a:cubicBezTo>
                    <a:pt x="1102" y="367"/>
                    <a:pt x="1435" y="301"/>
                    <a:pt x="1435" y="201"/>
                  </a:cubicBezTo>
                  <a:cubicBezTo>
                    <a:pt x="1435" y="100"/>
                    <a:pt x="1102" y="0"/>
                    <a:pt x="7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134"/>
            <p:cNvSpPr/>
            <p:nvPr/>
          </p:nvSpPr>
          <p:spPr>
            <a:xfrm>
              <a:off x="2597025" y="1380600"/>
              <a:ext cx="35050" cy="9200"/>
            </a:xfrm>
            <a:custGeom>
              <a:rect b="b" l="l" r="r" t="t"/>
              <a:pathLst>
                <a:path extrusionOk="0" h="368" w="1402">
                  <a:moveTo>
                    <a:pt x="701" y="0"/>
                  </a:moveTo>
                  <a:cubicBezTo>
                    <a:pt x="301" y="0"/>
                    <a:pt x="1" y="100"/>
                    <a:pt x="1" y="201"/>
                  </a:cubicBezTo>
                  <a:cubicBezTo>
                    <a:pt x="1" y="301"/>
                    <a:pt x="301" y="367"/>
                    <a:pt x="701" y="367"/>
                  </a:cubicBezTo>
                  <a:cubicBezTo>
                    <a:pt x="1101" y="367"/>
                    <a:pt x="1402" y="301"/>
                    <a:pt x="1402" y="201"/>
                  </a:cubicBezTo>
                  <a:cubicBezTo>
                    <a:pt x="1402" y="100"/>
                    <a:pt x="1101" y="0"/>
                    <a:pt x="7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134"/>
            <p:cNvSpPr/>
            <p:nvPr/>
          </p:nvSpPr>
          <p:spPr>
            <a:xfrm>
              <a:off x="2526150" y="1380600"/>
              <a:ext cx="35050" cy="9200"/>
            </a:xfrm>
            <a:custGeom>
              <a:rect b="b" l="l" r="r" t="t"/>
              <a:pathLst>
                <a:path extrusionOk="0" h="368" w="1402">
                  <a:moveTo>
                    <a:pt x="701" y="0"/>
                  </a:moveTo>
                  <a:cubicBezTo>
                    <a:pt x="300" y="0"/>
                    <a:pt x="0" y="100"/>
                    <a:pt x="0" y="201"/>
                  </a:cubicBezTo>
                  <a:cubicBezTo>
                    <a:pt x="0" y="301"/>
                    <a:pt x="300" y="367"/>
                    <a:pt x="701" y="367"/>
                  </a:cubicBezTo>
                  <a:cubicBezTo>
                    <a:pt x="1101" y="367"/>
                    <a:pt x="1401" y="301"/>
                    <a:pt x="1401" y="201"/>
                  </a:cubicBezTo>
                  <a:cubicBezTo>
                    <a:pt x="1401" y="100"/>
                    <a:pt x="1101" y="0"/>
                    <a:pt x="7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134"/>
            <p:cNvSpPr/>
            <p:nvPr/>
          </p:nvSpPr>
          <p:spPr>
            <a:xfrm>
              <a:off x="2454425" y="1380600"/>
              <a:ext cx="35875" cy="9200"/>
            </a:xfrm>
            <a:custGeom>
              <a:rect b="b" l="l" r="r" t="t"/>
              <a:pathLst>
                <a:path extrusionOk="0" h="368" w="1435">
                  <a:moveTo>
                    <a:pt x="734" y="0"/>
                  </a:moveTo>
                  <a:cubicBezTo>
                    <a:pt x="334" y="0"/>
                    <a:pt x="0" y="100"/>
                    <a:pt x="0" y="201"/>
                  </a:cubicBezTo>
                  <a:cubicBezTo>
                    <a:pt x="0" y="301"/>
                    <a:pt x="334" y="367"/>
                    <a:pt x="734" y="367"/>
                  </a:cubicBezTo>
                  <a:cubicBezTo>
                    <a:pt x="1101" y="367"/>
                    <a:pt x="1435" y="301"/>
                    <a:pt x="1435" y="201"/>
                  </a:cubicBezTo>
                  <a:cubicBezTo>
                    <a:pt x="1435" y="100"/>
                    <a:pt x="1101" y="0"/>
                    <a:pt x="7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134"/>
            <p:cNvSpPr/>
            <p:nvPr/>
          </p:nvSpPr>
          <p:spPr>
            <a:xfrm>
              <a:off x="2383550" y="1380600"/>
              <a:ext cx="35875" cy="9200"/>
            </a:xfrm>
            <a:custGeom>
              <a:rect b="b" l="l" r="r" t="t"/>
              <a:pathLst>
                <a:path extrusionOk="0" h="368" w="1435">
                  <a:moveTo>
                    <a:pt x="701" y="0"/>
                  </a:moveTo>
                  <a:cubicBezTo>
                    <a:pt x="334" y="0"/>
                    <a:pt x="0" y="100"/>
                    <a:pt x="0" y="201"/>
                  </a:cubicBezTo>
                  <a:cubicBezTo>
                    <a:pt x="0" y="301"/>
                    <a:pt x="334" y="367"/>
                    <a:pt x="701" y="367"/>
                  </a:cubicBezTo>
                  <a:cubicBezTo>
                    <a:pt x="1101" y="367"/>
                    <a:pt x="1434" y="301"/>
                    <a:pt x="1434" y="201"/>
                  </a:cubicBezTo>
                  <a:cubicBezTo>
                    <a:pt x="1434" y="100"/>
                    <a:pt x="1101" y="0"/>
                    <a:pt x="7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134"/>
            <p:cNvSpPr/>
            <p:nvPr/>
          </p:nvSpPr>
          <p:spPr>
            <a:xfrm>
              <a:off x="2312650" y="1380600"/>
              <a:ext cx="35050" cy="9200"/>
            </a:xfrm>
            <a:custGeom>
              <a:rect b="b" l="l" r="r" t="t"/>
              <a:pathLst>
                <a:path extrusionOk="0" h="368" w="1402">
                  <a:moveTo>
                    <a:pt x="701" y="0"/>
                  </a:moveTo>
                  <a:cubicBezTo>
                    <a:pt x="301" y="0"/>
                    <a:pt x="1" y="100"/>
                    <a:pt x="1" y="201"/>
                  </a:cubicBezTo>
                  <a:cubicBezTo>
                    <a:pt x="1" y="301"/>
                    <a:pt x="301" y="367"/>
                    <a:pt x="701" y="367"/>
                  </a:cubicBezTo>
                  <a:cubicBezTo>
                    <a:pt x="1102" y="367"/>
                    <a:pt x="1402" y="301"/>
                    <a:pt x="1402" y="201"/>
                  </a:cubicBezTo>
                  <a:cubicBezTo>
                    <a:pt x="1402" y="100"/>
                    <a:pt x="1102" y="0"/>
                    <a:pt x="7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134"/>
            <p:cNvSpPr/>
            <p:nvPr/>
          </p:nvSpPr>
          <p:spPr>
            <a:xfrm>
              <a:off x="2241775" y="1380600"/>
              <a:ext cx="35050" cy="9200"/>
            </a:xfrm>
            <a:custGeom>
              <a:rect b="b" l="l" r="r" t="t"/>
              <a:pathLst>
                <a:path extrusionOk="0" h="368" w="1402">
                  <a:moveTo>
                    <a:pt x="701" y="0"/>
                  </a:moveTo>
                  <a:cubicBezTo>
                    <a:pt x="301" y="0"/>
                    <a:pt x="0" y="100"/>
                    <a:pt x="0" y="201"/>
                  </a:cubicBezTo>
                  <a:cubicBezTo>
                    <a:pt x="0" y="301"/>
                    <a:pt x="301" y="367"/>
                    <a:pt x="701" y="367"/>
                  </a:cubicBezTo>
                  <a:cubicBezTo>
                    <a:pt x="1101" y="367"/>
                    <a:pt x="1401" y="301"/>
                    <a:pt x="1401" y="201"/>
                  </a:cubicBezTo>
                  <a:cubicBezTo>
                    <a:pt x="1401" y="100"/>
                    <a:pt x="1101" y="0"/>
                    <a:pt x="7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134"/>
            <p:cNvSpPr/>
            <p:nvPr/>
          </p:nvSpPr>
          <p:spPr>
            <a:xfrm>
              <a:off x="2170050" y="1380600"/>
              <a:ext cx="35900" cy="9200"/>
            </a:xfrm>
            <a:custGeom>
              <a:rect b="b" l="l" r="r" t="t"/>
              <a:pathLst>
                <a:path extrusionOk="0" h="368" w="1436">
                  <a:moveTo>
                    <a:pt x="701" y="0"/>
                  </a:moveTo>
                  <a:cubicBezTo>
                    <a:pt x="334" y="0"/>
                    <a:pt x="1" y="100"/>
                    <a:pt x="1" y="201"/>
                  </a:cubicBezTo>
                  <a:cubicBezTo>
                    <a:pt x="1" y="301"/>
                    <a:pt x="334" y="367"/>
                    <a:pt x="701" y="367"/>
                  </a:cubicBezTo>
                  <a:cubicBezTo>
                    <a:pt x="1101" y="367"/>
                    <a:pt x="1435" y="301"/>
                    <a:pt x="1435" y="201"/>
                  </a:cubicBezTo>
                  <a:cubicBezTo>
                    <a:pt x="1435" y="100"/>
                    <a:pt x="1101" y="0"/>
                    <a:pt x="7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134"/>
            <p:cNvSpPr/>
            <p:nvPr/>
          </p:nvSpPr>
          <p:spPr>
            <a:xfrm>
              <a:off x="2099175" y="1380600"/>
              <a:ext cx="35875" cy="9200"/>
            </a:xfrm>
            <a:custGeom>
              <a:rect b="b" l="l" r="r" t="t"/>
              <a:pathLst>
                <a:path extrusionOk="0" h="368" w="1435">
                  <a:moveTo>
                    <a:pt x="701" y="0"/>
                  </a:moveTo>
                  <a:cubicBezTo>
                    <a:pt x="334" y="0"/>
                    <a:pt x="0" y="100"/>
                    <a:pt x="0" y="201"/>
                  </a:cubicBezTo>
                  <a:cubicBezTo>
                    <a:pt x="0" y="301"/>
                    <a:pt x="334" y="367"/>
                    <a:pt x="701" y="367"/>
                  </a:cubicBezTo>
                  <a:cubicBezTo>
                    <a:pt x="1101" y="367"/>
                    <a:pt x="1435" y="301"/>
                    <a:pt x="1435" y="201"/>
                  </a:cubicBezTo>
                  <a:cubicBezTo>
                    <a:pt x="1435" y="100"/>
                    <a:pt x="1101" y="0"/>
                    <a:pt x="7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134"/>
            <p:cNvSpPr/>
            <p:nvPr/>
          </p:nvSpPr>
          <p:spPr>
            <a:xfrm>
              <a:off x="2041625" y="1367250"/>
              <a:ext cx="22550" cy="21700"/>
            </a:xfrm>
            <a:custGeom>
              <a:rect b="b" l="l" r="r" t="t"/>
              <a:pathLst>
                <a:path extrusionOk="0" h="868" w="902">
                  <a:moveTo>
                    <a:pt x="167" y="1"/>
                  </a:moveTo>
                  <a:cubicBezTo>
                    <a:pt x="67" y="1"/>
                    <a:pt x="1" y="334"/>
                    <a:pt x="1" y="701"/>
                  </a:cubicBezTo>
                  <a:lnTo>
                    <a:pt x="167" y="868"/>
                  </a:lnTo>
                  <a:lnTo>
                    <a:pt x="468" y="868"/>
                  </a:lnTo>
                  <a:cubicBezTo>
                    <a:pt x="534" y="868"/>
                    <a:pt x="601" y="868"/>
                    <a:pt x="668" y="835"/>
                  </a:cubicBezTo>
                  <a:cubicBezTo>
                    <a:pt x="801" y="801"/>
                    <a:pt x="901" y="768"/>
                    <a:pt x="901" y="701"/>
                  </a:cubicBezTo>
                  <a:cubicBezTo>
                    <a:pt x="901" y="668"/>
                    <a:pt x="801" y="601"/>
                    <a:pt x="668" y="568"/>
                  </a:cubicBezTo>
                  <a:cubicBezTo>
                    <a:pt x="601" y="568"/>
                    <a:pt x="534" y="534"/>
                    <a:pt x="468" y="534"/>
                  </a:cubicBezTo>
                  <a:lnTo>
                    <a:pt x="359" y="534"/>
                  </a:lnTo>
                  <a:cubicBezTo>
                    <a:pt x="333" y="229"/>
                    <a:pt x="250" y="1"/>
                    <a:pt x="1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134"/>
            <p:cNvSpPr/>
            <p:nvPr/>
          </p:nvSpPr>
          <p:spPr>
            <a:xfrm>
              <a:off x="2041625" y="1297200"/>
              <a:ext cx="9200" cy="35050"/>
            </a:xfrm>
            <a:custGeom>
              <a:rect b="b" l="l" r="r" t="t"/>
              <a:pathLst>
                <a:path extrusionOk="0" h="1402" w="368">
                  <a:moveTo>
                    <a:pt x="167" y="1"/>
                  </a:moveTo>
                  <a:cubicBezTo>
                    <a:pt x="67" y="1"/>
                    <a:pt x="1" y="301"/>
                    <a:pt x="1" y="701"/>
                  </a:cubicBezTo>
                  <a:cubicBezTo>
                    <a:pt x="1" y="1068"/>
                    <a:pt x="67" y="1402"/>
                    <a:pt x="167" y="1402"/>
                  </a:cubicBezTo>
                  <a:cubicBezTo>
                    <a:pt x="268" y="1402"/>
                    <a:pt x="368" y="1068"/>
                    <a:pt x="368" y="701"/>
                  </a:cubicBezTo>
                  <a:cubicBezTo>
                    <a:pt x="368" y="301"/>
                    <a:pt x="268" y="1"/>
                    <a:pt x="1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134"/>
            <p:cNvSpPr/>
            <p:nvPr/>
          </p:nvSpPr>
          <p:spPr>
            <a:xfrm>
              <a:off x="2041625" y="1226325"/>
              <a:ext cx="9200" cy="35050"/>
            </a:xfrm>
            <a:custGeom>
              <a:rect b="b" l="l" r="r" t="t"/>
              <a:pathLst>
                <a:path extrusionOk="0" h="1402" w="368">
                  <a:moveTo>
                    <a:pt x="167" y="0"/>
                  </a:moveTo>
                  <a:cubicBezTo>
                    <a:pt x="67" y="0"/>
                    <a:pt x="1" y="301"/>
                    <a:pt x="1" y="701"/>
                  </a:cubicBezTo>
                  <a:cubicBezTo>
                    <a:pt x="1" y="1101"/>
                    <a:pt x="67" y="1401"/>
                    <a:pt x="167" y="1401"/>
                  </a:cubicBezTo>
                  <a:cubicBezTo>
                    <a:pt x="268" y="1401"/>
                    <a:pt x="368" y="1101"/>
                    <a:pt x="368" y="701"/>
                  </a:cubicBezTo>
                  <a:cubicBezTo>
                    <a:pt x="368" y="301"/>
                    <a:pt x="268" y="0"/>
                    <a:pt x="16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134"/>
            <p:cNvSpPr/>
            <p:nvPr/>
          </p:nvSpPr>
          <p:spPr>
            <a:xfrm>
              <a:off x="2041625" y="1155425"/>
              <a:ext cx="9200" cy="35050"/>
            </a:xfrm>
            <a:custGeom>
              <a:rect b="b" l="l" r="r" t="t"/>
              <a:pathLst>
                <a:path extrusionOk="0" h="1402" w="368">
                  <a:moveTo>
                    <a:pt x="167" y="1"/>
                  </a:moveTo>
                  <a:cubicBezTo>
                    <a:pt x="67" y="1"/>
                    <a:pt x="1" y="335"/>
                    <a:pt x="1" y="701"/>
                  </a:cubicBezTo>
                  <a:cubicBezTo>
                    <a:pt x="1" y="1102"/>
                    <a:pt x="67" y="1402"/>
                    <a:pt x="167" y="1402"/>
                  </a:cubicBezTo>
                  <a:cubicBezTo>
                    <a:pt x="268" y="1402"/>
                    <a:pt x="368" y="1102"/>
                    <a:pt x="368" y="701"/>
                  </a:cubicBezTo>
                  <a:cubicBezTo>
                    <a:pt x="368" y="335"/>
                    <a:pt x="268" y="1"/>
                    <a:pt x="1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134"/>
            <p:cNvSpPr/>
            <p:nvPr/>
          </p:nvSpPr>
          <p:spPr>
            <a:xfrm>
              <a:off x="2041625" y="1084550"/>
              <a:ext cx="9200" cy="35875"/>
            </a:xfrm>
            <a:custGeom>
              <a:rect b="b" l="l" r="r" t="t"/>
              <a:pathLst>
                <a:path extrusionOk="0" h="1435" w="368">
                  <a:moveTo>
                    <a:pt x="167" y="1"/>
                  </a:moveTo>
                  <a:cubicBezTo>
                    <a:pt x="67" y="1"/>
                    <a:pt x="1" y="334"/>
                    <a:pt x="1" y="734"/>
                  </a:cubicBezTo>
                  <a:cubicBezTo>
                    <a:pt x="1" y="1101"/>
                    <a:pt x="67" y="1435"/>
                    <a:pt x="167" y="1435"/>
                  </a:cubicBezTo>
                  <a:cubicBezTo>
                    <a:pt x="268" y="1435"/>
                    <a:pt x="368" y="1101"/>
                    <a:pt x="368" y="734"/>
                  </a:cubicBezTo>
                  <a:cubicBezTo>
                    <a:pt x="368" y="334"/>
                    <a:pt x="268" y="1"/>
                    <a:pt x="1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134"/>
            <p:cNvSpPr/>
            <p:nvPr/>
          </p:nvSpPr>
          <p:spPr>
            <a:xfrm>
              <a:off x="2041625" y="1014500"/>
              <a:ext cx="9200" cy="35050"/>
            </a:xfrm>
            <a:custGeom>
              <a:rect b="b" l="l" r="r" t="t"/>
              <a:pathLst>
                <a:path extrusionOk="0" h="1402" w="368">
                  <a:moveTo>
                    <a:pt x="167" y="1"/>
                  </a:moveTo>
                  <a:cubicBezTo>
                    <a:pt x="67" y="1"/>
                    <a:pt x="1" y="301"/>
                    <a:pt x="1" y="701"/>
                  </a:cubicBezTo>
                  <a:cubicBezTo>
                    <a:pt x="1" y="1101"/>
                    <a:pt x="67" y="1402"/>
                    <a:pt x="167" y="1402"/>
                  </a:cubicBezTo>
                  <a:cubicBezTo>
                    <a:pt x="268" y="1402"/>
                    <a:pt x="368" y="1068"/>
                    <a:pt x="368" y="701"/>
                  </a:cubicBezTo>
                  <a:cubicBezTo>
                    <a:pt x="368" y="301"/>
                    <a:pt x="268" y="1"/>
                    <a:pt x="1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134"/>
            <p:cNvSpPr/>
            <p:nvPr/>
          </p:nvSpPr>
          <p:spPr>
            <a:xfrm>
              <a:off x="2041625" y="943625"/>
              <a:ext cx="9200" cy="35050"/>
            </a:xfrm>
            <a:custGeom>
              <a:rect b="b" l="l" r="r" t="t"/>
              <a:pathLst>
                <a:path extrusionOk="0" h="1402" w="368">
                  <a:moveTo>
                    <a:pt x="167" y="0"/>
                  </a:moveTo>
                  <a:cubicBezTo>
                    <a:pt x="67" y="0"/>
                    <a:pt x="1" y="334"/>
                    <a:pt x="1" y="701"/>
                  </a:cubicBezTo>
                  <a:cubicBezTo>
                    <a:pt x="1" y="1101"/>
                    <a:pt x="67" y="1401"/>
                    <a:pt x="167" y="1401"/>
                  </a:cubicBezTo>
                  <a:cubicBezTo>
                    <a:pt x="268" y="1401"/>
                    <a:pt x="368" y="1101"/>
                    <a:pt x="368" y="701"/>
                  </a:cubicBezTo>
                  <a:cubicBezTo>
                    <a:pt x="368" y="334"/>
                    <a:pt x="268" y="0"/>
                    <a:pt x="16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134"/>
            <p:cNvSpPr/>
            <p:nvPr/>
          </p:nvSpPr>
          <p:spPr>
            <a:xfrm>
              <a:off x="2041625" y="872725"/>
              <a:ext cx="9200" cy="35900"/>
            </a:xfrm>
            <a:custGeom>
              <a:rect b="b" l="l" r="r" t="t"/>
              <a:pathLst>
                <a:path extrusionOk="0" h="1436" w="368">
                  <a:moveTo>
                    <a:pt x="167" y="1"/>
                  </a:moveTo>
                  <a:cubicBezTo>
                    <a:pt x="67" y="1"/>
                    <a:pt x="1" y="334"/>
                    <a:pt x="1" y="701"/>
                  </a:cubicBezTo>
                  <a:cubicBezTo>
                    <a:pt x="1" y="1102"/>
                    <a:pt x="67" y="1435"/>
                    <a:pt x="167" y="1435"/>
                  </a:cubicBezTo>
                  <a:cubicBezTo>
                    <a:pt x="268" y="1435"/>
                    <a:pt x="368" y="1102"/>
                    <a:pt x="368" y="701"/>
                  </a:cubicBezTo>
                  <a:cubicBezTo>
                    <a:pt x="368" y="334"/>
                    <a:pt x="268" y="1"/>
                    <a:pt x="1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134"/>
            <p:cNvSpPr/>
            <p:nvPr/>
          </p:nvSpPr>
          <p:spPr>
            <a:xfrm>
              <a:off x="2041625" y="802675"/>
              <a:ext cx="9200" cy="35050"/>
            </a:xfrm>
            <a:custGeom>
              <a:rect b="b" l="l" r="r" t="t"/>
              <a:pathLst>
                <a:path extrusionOk="0" h="1402" w="368">
                  <a:moveTo>
                    <a:pt x="167" y="1"/>
                  </a:moveTo>
                  <a:cubicBezTo>
                    <a:pt x="67" y="1"/>
                    <a:pt x="1" y="301"/>
                    <a:pt x="1" y="701"/>
                  </a:cubicBezTo>
                  <a:cubicBezTo>
                    <a:pt x="1" y="1102"/>
                    <a:pt x="67" y="1402"/>
                    <a:pt x="167" y="1402"/>
                  </a:cubicBezTo>
                  <a:cubicBezTo>
                    <a:pt x="268" y="1402"/>
                    <a:pt x="368" y="1102"/>
                    <a:pt x="368" y="701"/>
                  </a:cubicBezTo>
                  <a:cubicBezTo>
                    <a:pt x="368" y="301"/>
                    <a:pt x="268" y="1"/>
                    <a:pt x="1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134"/>
            <p:cNvSpPr/>
            <p:nvPr/>
          </p:nvSpPr>
          <p:spPr>
            <a:xfrm>
              <a:off x="2042475" y="744300"/>
              <a:ext cx="21700" cy="22550"/>
            </a:xfrm>
            <a:custGeom>
              <a:rect b="b" l="l" r="r" t="t"/>
              <a:pathLst>
                <a:path extrusionOk="0" h="902" w="868">
                  <a:moveTo>
                    <a:pt x="167" y="1"/>
                  </a:moveTo>
                  <a:lnTo>
                    <a:pt x="0" y="201"/>
                  </a:lnTo>
                  <a:lnTo>
                    <a:pt x="0" y="334"/>
                  </a:lnTo>
                  <a:lnTo>
                    <a:pt x="0" y="468"/>
                  </a:lnTo>
                  <a:cubicBezTo>
                    <a:pt x="0" y="535"/>
                    <a:pt x="0" y="601"/>
                    <a:pt x="33" y="668"/>
                  </a:cubicBezTo>
                  <a:cubicBezTo>
                    <a:pt x="67" y="801"/>
                    <a:pt x="100" y="901"/>
                    <a:pt x="167" y="901"/>
                  </a:cubicBezTo>
                  <a:cubicBezTo>
                    <a:pt x="200" y="901"/>
                    <a:pt x="267" y="801"/>
                    <a:pt x="300" y="668"/>
                  </a:cubicBezTo>
                  <a:cubicBezTo>
                    <a:pt x="300" y="601"/>
                    <a:pt x="300" y="535"/>
                    <a:pt x="334" y="468"/>
                  </a:cubicBezTo>
                  <a:lnTo>
                    <a:pt x="334" y="362"/>
                  </a:lnTo>
                  <a:lnTo>
                    <a:pt x="334" y="362"/>
                  </a:lnTo>
                  <a:cubicBezTo>
                    <a:pt x="639" y="344"/>
                    <a:pt x="867" y="284"/>
                    <a:pt x="867" y="201"/>
                  </a:cubicBezTo>
                  <a:cubicBezTo>
                    <a:pt x="867" y="101"/>
                    <a:pt x="534" y="34"/>
                    <a:pt x="1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134"/>
            <p:cNvSpPr/>
            <p:nvPr/>
          </p:nvSpPr>
          <p:spPr>
            <a:xfrm>
              <a:off x="2099175" y="744300"/>
              <a:ext cx="35875" cy="9200"/>
            </a:xfrm>
            <a:custGeom>
              <a:rect b="b" l="l" r="r" t="t"/>
              <a:pathLst>
                <a:path extrusionOk="0" h="368" w="1435">
                  <a:moveTo>
                    <a:pt x="701" y="1"/>
                  </a:moveTo>
                  <a:cubicBezTo>
                    <a:pt x="334" y="1"/>
                    <a:pt x="0" y="68"/>
                    <a:pt x="0" y="201"/>
                  </a:cubicBezTo>
                  <a:cubicBezTo>
                    <a:pt x="0" y="301"/>
                    <a:pt x="334" y="368"/>
                    <a:pt x="701" y="368"/>
                  </a:cubicBezTo>
                  <a:cubicBezTo>
                    <a:pt x="1101" y="368"/>
                    <a:pt x="1435" y="301"/>
                    <a:pt x="1435" y="201"/>
                  </a:cubicBezTo>
                  <a:cubicBezTo>
                    <a:pt x="1435" y="101"/>
                    <a:pt x="1101" y="1"/>
                    <a:pt x="7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134"/>
            <p:cNvSpPr/>
            <p:nvPr/>
          </p:nvSpPr>
          <p:spPr>
            <a:xfrm>
              <a:off x="2170050" y="744300"/>
              <a:ext cx="35900" cy="9200"/>
            </a:xfrm>
            <a:custGeom>
              <a:rect b="b" l="l" r="r" t="t"/>
              <a:pathLst>
                <a:path extrusionOk="0" h="368" w="1436">
                  <a:moveTo>
                    <a:pt x="701" y="1"/>
                  </a:moveTo>
                  <a:cubicBezTo>
                    <a:pt x="334" y="1"/>
                    <a:pt x="1" y="68"/>
                    <a:pt x="1" y="201"/>
                  </a:cubicBezTo>
                  <a:cubicBezTo>
                    <a:pt x="1" y="301"/>
                    <a:pt x="334" y="368"/>
                    <a:pt x="735" y="368"/>
                  </a:cubicBezTo>
                  <a:cubicBezTo>
                    <a:pt x="1101" y="368"/>
                    <a:pt x="1435" y="301"/>
                    <a:pt x="1435" y="201"/>
                  </a:cubicBezTo>
                  <a:cubicBezTo>
                    <a:pt x="1435" y="101"/>
                    <a:pt x="1101" y="1"/>
                    <a:pt x="7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134"/>
            <p:cNvSpPr/>
            <p:nvPr/>
          </p:nvSpPr>
          <p:spPr>
            <a:xfrm>
              <a:off x="2241775" y="744300"/>
              <a:ext cx="35050" cy="9200"/>
            </a:xfrm>
            <a:custGeom>
              <a:rect b="b" l="l" r="r" t="t"/>
              <a:pathLst>
                <a:path extrusionOk="0" h="368" w="1402">
                  <a:moveTo>
                    <a:pt x="701" y="1"/>
                  </a:moveTo>
                  <a:cubicBezTo>
                    <a:pt x="301" y="1"/>
                    <a:pt x="0" y="68"/>
                    <a:pt x="0" y="201"/>
                  </a:cubicBezTo>
                  <a:cubicBezTo>
                    <a:pt x="0" y="301"/>
                    <a:pt x="301" y="368"/>
                    <a:pt x="701" y="368"/>
                  </a:cubicBezTo>
                  <a:cubicBezTo>
                    <a:pt x="1101" y="368"/>
                    <a:pt x="1401" y="301"/>
                    <a:pt x="1401" y="201"/>
                  </a:cubicBezTo>
                  <a:cubicBezTo>
                    <a:pt x="1401" y="101"/>
                    <a:pt x="1101" y="1"/>
                    <a:pt x="7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134"/>
            <p:cNvSpPr/>
            <p:nvPr/>
          </p:nvSpPr>
          <p:spPr>
            <a:xfrm>
              <a:off x="2312650" y="744300"/>
              <a:ext cx="35050" cy="9200"/>
            </a:xfrm>
            <a:custGeom>
              <a:rect b="b" l="l" r="r" t="t"/>
              <a:pathLst>
                <a:path extrusionOk="0" h="368" w="1402">
                  <a:moveTo>
                    <a:pt x="701" y="1"/>
                  </a:moveTo>
                  <a:cubicBezTo>
                    <a:pt x="301" y="1"/>
                    <a:pt x="1" y="68"/>
                    <a:pt x="1" y="201"/>
                  </a:cubicBezTo>
                  <a:cubicBezTo>
                    <a:pt x="1" y="301"/>
                    <a:pt x="301" y="368"/>
                    <a:pt x="701" y="368"/>
                  </a:cubicBezTo>
                  <a:cubicBezTo>
                    <a:pt x="1102" y="368"/>
                    <a:pt x="1402" y="301"/>
                    <a:pt x="1402" y="201"/>
                  </a:cubicBezTo>
                  <a:cubicBezTo>
                    <a:pt x="1402" y="101"/>
                    <a:pt x="1102" y="1"/>
                    <a:pt x="7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134"/>
            <p:cNvSpPr/>
            <p:nvPr/>
          </p:nvSpPr>
          <p:spPr>
            <a:xfrm>
              <a:off x="2383550" y="744300"/>
              <a:ext cx="35875" cy="9200"/>
            </a:xfrm>
            <a:custGeom>
              <a:rect b="b" l="l" r="r" t="t"/>
              <a:pathLst>
                <a:path extrusionOk="0" h="368" w="1435">
                  <a:moveTo>
                    <a:pt x="701" y="1"/>
                  </a:moveTo>
                  <a:cubicBezTo>
                    <a:pt x="334" y="1"/>
                    <a:pt x="0" y="68"/>
                    <a:pt x="0" y="201"/>
                  </a:cubicBezTo>
                  <a:cubicBezTo>
                    <a:pt x="0" y="301"/>
                    <a:pt x="334" y="368"/>
                    <a:pt x="701" y="368"/>
                  </a:cubicBezTo>
                  <a:cubicBezTo>
                    <a:pt x="1101" y="368"/>
                    <a:pt x="1434" y="301"/>
                    <a:pt x="1434" y="201"/>
                  </a:cubicBezTo>
                  <a:cubicBezTo>
                    <a:pt x="1434" y="101"/>
                    <a:pt x="1101" y="1"/>
                    <a:pt x="7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134"/>
            <p:cNvSpPr/>
            <p:nvPr/>
          </p:nvSpPr>
          <p:spPr>
            <a:xfrm>
              <a:off x="2454425" y="744300"/>
              <a:ext cx="35875" cy="9200"/>
            </a:xfrm>
            <a:custGeom>
              <a:rect b="b" l="l" r="r" t="t"/>
              <a:pathLst>
                <a:path extrusionOk="0" h="368" w="1435">
                  <a:moveTo>
                    <a:pt x="734" y="1"/>
                  </a:moveTo>
                  <a:cubicBezTo>
                    <a:pt x="334" y="1"/>
                    <a:pt x="0" y="68"/>
                    <a:pt x="0" y="201"/>
                  </a:cubicBezTo>
                  <a:cubicBezTo>
                    <a:pt x="0" y="301"/>
                    <a:pt x="334" y="368"/>
                    <a:pt x="734" y="368"/>
                  </a:cubicBezTo>
                  <a:cubicBezTo>
                    <a:pt x="1101" y="368"/>
                    <a:pt x="1435" y="301"/>
                    <a:pt x="1435" y="201"/>
                  </a:cubicBezTo>
                  <a:cubicBezTo>
                    <a:pt x="1435" y="101"/>
                    <a:pt x="1101" y="1"/>
                    <a:pt x="73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134"/>
            <p:cNvSpPr/>
            <p:nvPr/>
          </p:nvSpPr>
          <p:spPr>
            <a:xfrm>
              <a:off x="2526150" y="744300"/>
              <a:ext cx="35050" cy="9200"/>
            </a:xfrm>
            <a:custGeom>
              <a:rect b="b" l="l" r="r" t="t"/>
              <a:pathLst>
                <a:path extrusionOk="0" h="368" w="1402">
                  <a:moveTo>
                    <a:pt x="701" y="1"/>
                  </a:moveTo>
                  <a:cubicBezTo>
                    <a:pt x="300" y="1"/>
                    <a:pt x="0" y="68"/>
                    <a:pt x="0" y="201"/>
                  </a:cubicBezTo>
                  <a:cubicBezTo>
                    <a:pt x="0" y="301"/>
                    <a:pt x="300" y="368"/>
                    <a:pt x="701" y="368"/>
                  </a:cubicBezTo>
                  <a:cubicBezTo>
                    <a:pt x="1101" y="368"/>
                    <a:pt x="1401" y="301"/>
                    <a:pt x="1401" y="201"/>
                  </a:cubicBezTo>
                  <a:cubicBezTo>
                    <a:pt x="1401" y="101"/>
                    <a:pt x="1101" y="1"/>
                    <a:pt x="7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134"/>
            <p:cNvSpPr/>
            <p:nvPr/>
          </p:nvSpPr>
          <p:spPr>
            <a:xfrm>
              <a:off x="2597025" y="744300"/>
              <a:ext cx="35050" cy="9200"/>
            </a:xfrm>
            <a:custGeom>
              <a:rect b="b" l="l" r="r" t="t"/>
              <a:pathLst>
                <a:path extrusionOk="0" h="368" w="1402">
                  <a:moveTo>
                    <a:pt x="701" y="1"/>
                  </a:moveTo>
                  <a:cubicBezTo>
                    <a:pt x="301" y="1"/>
                    <a:pt x="1" y="68"/>
                    <a:pt x="1" y="201"/>
                  </a:cubicBezTo>
                  <a:cubicBezTo>
                    <a:pt x="1" y="301"/>
                    <a:pt x="301" y="368"/>
                    <a:pt x="701" y="368"/>
                  </a:cubicBezTo>
                  <a:cubicBezTo>
                    <a:pt x="1101" y="368"/>
                    <a:pt x="1402" y="301"/>
                    <a:pt x="1402" y="201"/>
                  </a:cubicBezTo>
                  <a:cubicBezTo>
                    <a:pt x="1402" y="101"/>
                    <a:pt x="1101" y="1"/>
                    <a:pt x="7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134"/>
            <p:cNvSpPr/>
            <p:nvPr/>
          </p:nvSpPr>
          <p:spPr>
            <a:xfrm>
              <a:off x="2667900" y="744300"/>
              <a:ext cx="35900" cy="9200"/>
            </a:xfrm>
            <a:custGeom>
              <a:rect b="b" l="l" r="r" t="t"/>
              <a:pathLst>
                <a:path extrusionOk="0" h="368" w="1436">
                  <a:moveTo>
                    <a:pt x="701" y="1"/>
                  </a:moveTo>
                  <a:cubicBezTo>
                    <a:pt x="301" y="1"/>
                    <a:pt x="1" y="68"/>
                    <a:pt x="1" y="201"/>
                  </a:cubicBezTo>
                  <a:cubicBezTo>
                    <a:pt x="1" y="301"/>
                    <a:pt x="301" y="368"/>
                    <a:pt x="701" y="368"/>
                  </a:cubicBezTo>
                  <a:cubicBezTo>
                    <a:pt x="1102" y="368"/>
                    <a:pt x="1435" y="301"/>
                    <a:pt x="1435" y="201"/>
                  </a:cubicBezTo>
                  <a:cubicBezTo>
                    <a:pt x="1435" y="101"/>
                    <a:pt x="1102" y="1"/>
                    <a:pt x="7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134"/>
            <p:cNvSpPr/>
            <p:nvPr/>
          </p:nvSpPr>
          <p:spPr>
            <a:xfrm>
              <a:off x="2738800" y="744300"/>
              <a:ext cx="35875" cy="9200"/>
            </a:xfrm>
            <a:custGeom>
              <a:rect b="b" l="l" r="r" t="t"/>
              <a:pathLst>
                <a:path extrusionOk="0" h="368" w="1435">
                  <a:moveTo>
                    <a:pt x="734" y="1"/>
                  </a:moveTo>
                  <a:cubicBezTo>
                    <a:pt x="334" y="1"/>
                    <a:pt x="0" y="68"/>
                    <a:pt x="0" y="201"/>
                  </a:cubicBezTo>
                  <a:cubicBezTo>
                    <a:pt x="0" y="301"/>
                    <a:pt x="334" y="368"/>
                    <a:pt x="734" y="368"/>
                  </a:cubicBezTo>
                  <a:cubicBezTo>
                    <a:pt x="1134" y="368"/>
                    <a:pt x="1435" y="301"/>
                    <a:pt x="1435" y="201"/>
                  </a:cubicBezTo>
                  <a:cubicBezTo>
                    <a:pt x="1435" y="101"/>
                    <a:pt x="1134" y="1"/>
                    <a:pt x="73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134"/>
            <p:cNvSpPr/>
            <p:nvPr/>
          </p:nvSpPr>
          <p:spPr>
            <a:xfrm>
              <a:off x="2809675" y="744300"/>
              <a:ext cx="35875" cy="9200"/>
            </a:xfrm>
            <a:custGeom>
              <a:rect b="b" l="l" r="r" t="t"/>
              <a:pathLst>
                <a:path extrusionOk="0" h="368" w="1435">
                  <a:moveTo>
                    <a:pt x="734" y="1"/>
                  </a:moveTo>
                  <a:cubicBezTo>
                    <a:pt x="334" y="1"/>
                    <a:pt x="1" y="68"/>
                    <a:pt x="1" y="201"/>
                  </a:cubicBezTo>
                  <a:cubicBezTo>
                    <a:pt x="1" y="301"/>
                    <a:pt x="334" y="368"/>
                    <a:pt x="734" y="368"/>
                  </a:cubicBezTo>
                  <a:cubicBezTo>
                    <a:pt x="1135" y="368"/>
                    <a:pt x="1435" y="301"/>
                    <a:pt x="1435" y="201"/>
                  </a:cubicBezTo>
                  <a:cubicBezTo>
                    <a:pt x="1435" y="101"/>
                    <a:pt x="1135" y="1"/>
                    <a:pt x="73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134"/>
            <p:cNvSpPr/>
            <p:nvPr/>
          </p:nvSpPr>
          <p:spPr>
            <a:xfrm>
              <a:off x="2881400" y="744300"/>
              <a:ext cx="35050" cy="9200"/>
            </a:xfrm>
            <a:custGeom>
              <a:rect b="b" l="l" r="r" t="t"/>
              <a:pathLst>
                <a:path extrusionOk="0" h="368" w="1402">
                  <a:moveTo>
                    <a:pt x="701" y="1"/>
                  </a:moveTo>
                  <a:cubicBezTo>
                    <a:pt x="301" y="1"/>
                    <a:pt x="0" y="68"/>
                    <a:pt x="0" y="201"/>
                  </a:cubicBezTo>
                  <a:cubicBezTo>
                    <a:pt x="0" y="301"/>
                    <a:pt x="301" y="368"/>
                    <a:pt x="701" y="368"/>
                  </a:cubicBezTo>
                  <a:cubicBezTo>
                    <a:pt x="1101" y="368"/>
                    <a:pt x="1401" y="301"/>
                    <a:pt x="1401" y="201"/>
                  </a:cubicBezTo>
                  <a:cubicBezTo>
                    <a:pt x="1401" y="101"/>
                    <a:pt x="1101" y="1"/>
                    <a:pt x="7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134"/>
            <p:cNvSpPr/>
            <p:nvPr/>
          </p:nvSpPr>
          <p:spPr>
            <a:xfrm>
              <a:off x="2952275" y="744300"/>
              <a:ext cx="35900" cy="9200"/>
            </a:xfrm>
            <a:custGeom>
              <a:rect b="b" l="l" r="r" t="t"/>
              <a:pathLst>
                <a:path extrusionOk="0" h="368" w="1436">
                  <a:moveTo>
                    <a:pt x="701" y="1"/>
                  </a:moveTo>
                  <a:cubicBezTo>
                    <a:pt x="301" y="1"/>
                    <a:pt x="1" y="68"/>
                    <a:pt x="1" y="201"/>
                  </a:cubicBezTo>
                  <a:cubicBezTo>
                    <a:pt x="1" y="301"/>
                    <a:pt x="301" y="368"/>
                    <a:pt x="701" y="368"/>
                  </a:cubicBezTo>
                  <a:cubicBezTo>
                    <a:pt x="1101" y="368"/>
                    <a:pt x="1435" y="301"/>
                    <a:pt x="1435" y="201"/>
                  </a:cubicBezTo>
                  <a:cubicBezTo>
                    <a:pt x="1435" y="101"/>
                    <a:pt x="1101" y="1"/>
                    <a:pt x="7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134"/>
            <p:cNvSpPr/>
            <p:nvPr/>
          </p:nvSpPr>
          <p:spPr>
            <a:xfrm>
              <a:off x="3023175" y="744300"/>
              <a:ext cx="35875" cy="9200"/>
            </a:xfrm>
            <a:custGeom>
              <a:rect b="b" l="l" r="r" t="t"/>
              <a:pathLst>
                <a:path extrusionOk="0" h="368" w="1435">
                  <a:moveTo>
                    <a:pt x="701" y="1"/>
                  </a:moveTo>
                  <a:cubicBezTo>
                    <a:pt x="334" y="1"/>
                    <a:pt x="0" y="68"/>
                    <a:pt x="0" y="201"/>
                  </a:cubicBezTo>
                  <a:cubicBezTo>
                    <a:pt x="0" y="301"/>
                    <a:pt x="334" y="368"/>
                    <a:pt x="701" y="368"/>
                  </a:cubicBezTo>
                  <a:cubicBezTo>
                    <a:pt x="1101" y="368"/>
                    <a:pt x="1434" y="301"/>
                    <a:pt x="1434" y="201"/>
                  </a:cubicBezTo>
                  <a:cubicBezTo>
                    <a:pt x="1434" y="101"/>
                    <a:pt x="1101" y="1"/>
                    <a:pt x="7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134"/>
            <p:cNvSpPr/>
            <p:nvPr/>
          </p:nvSpPr>
          <p:spPr>
            <a:xfrm>
              <a:off x="3094050" y="745150"/>
              <a:ext cx="22550" cy="21700"/>
            </a:xfrm>
            <a:custGeom>
              <a:rect b="b" l="l" r="r" t="t"/>
              <a:pathLst>
                <a:path extrusionOk="0" h="868" w="902">
                  <a:moveTo>
                    <a:pt x="434" y="0"/>
                  </a:moveTo>
                  <a:cubicBezTo>
                    <a:pt x="367" y="0"/>
                    <a:pt x="267" y="34"/>
                    <a:pt x="201" y="34"/>
                  </a:cubicBezTo>
                  <a:cubicBezTo>
                    <a:pt x="67" y="100"/>
                    <a:pt x="0" y="134"/>
                    <a:pt x="0" y="167"/>
                  </a:cubicBezTo>
                  <a:cubicBezTo>
                    <a:pt x="0" y="234"/>
                    <a:pt x="67" y="267"/>
                    <a:pt x="201" y="300"/>
                  </a:cubicBezTo>
                  <a:cubicBezTo>
                    <a:pt x="267" y="334"/>
                    <a:pt x="367" y="334"/>
                    <a:pt x="434" y="367"/>
                  </a:cubicBezTo>
                  <a:lnTo>
                    <a:pt x="543" y="367"/>
                  </a:lnTo>
                  <a:cubicBezTo>
                    <a:pt x="569" y="663"/>
                    <a:pt x="652" y="867"/>
                    <a:pt x="734" y="867"/>
                  </a:cubicBezTo>
                  <a:cubicBezTo>
                    <a:pt x="834" y="867"/>
                    <a:pt x="901" y="567"/>
                    <a:pt x="901" y="200"/>
                  </a:cubicBezTo>
                  <a:cubicBezTo>
                    <a:pt x="754" y="54"/>
                    <a:pt x="709" y="8"/>
                    <a:pt x="7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134"/>
            <p:cNvSpPr/>
            <p:nvPr/>
          </p:nvSpPr>
          <p:spPr>
            <a:xfrm>
              <a:off x="3107400" y="802675"/>
              <a:ext cx="9200" cy="35050"/>
            </a:xfrm>
            <a:custGeom>
              <a:rect b="b" l="l" r="r" t="t"/>
              <a:pathLst>
                <a:path extrusionOk="0" h="1402" w="368">
                  <a:moveTo>
                    <a:pt x="200" y="1"/>
                  </a:moveTo>
                  <a:cubicBezTo>
                    <a:pt x="100" y="1"/>
                    <a:pt x="0" y="301"/>
                    <a:pt x="0" y="701"/>
                  </a:cubicBezTo>
                  <a:cubicBezTo>
                    <a:pt x="0" y="1102"/>
                    <a:pt x="100" y="1402"/>
                    <a:pt x="200" y="1402"/>
                  </a:cubicBezTo>
                  <a:cubicBezTo>
                    <a:pt x="300" y="1402"/>
                    <a:pt x="367" y="1102"/>
                    <a:pt x="367" y="701"/>
                  </a:cubicBezTo>
                  <a:cubicBezTo>
                    <a:pt x="367" y="301"/>
                    <a:pt x="300" y="1"/>
                    <a:pt x="20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134"/>
            <p:cNvSpPr/>
            <p:nvPr/>
          </p:nvSpPr>
          <p:spPr>
            <a:xfrm>
              <a:off x="3107400" y="872725"/>
              <a:ext cx="9200" cy="35900"/>
            </a:xfrm>
            <a:custGeom>
              <a:rect b="b" l="l" r="r" t="t"/>
              <a:pathLst>
                <a:path extrusionOk="0" h="1436" w="368">
                  <a:moveTo>
                    <a:pt x="200" y="1"/>
                  </a:moveTo>
                  <a:cubicBezTo>
                    <a:pt x="100" y="1"/>
                    <a:pt x="0" y="334"/>
                    <a:pt x="0" y="701"/>
                  </a:cubicBezTo>
                  <a:cubicBezTo>
                    <a:pt x="0" y="1102"/>
                    <a:pt x="100" y="1435"/>
                    <a:pt x="200" y="1435"/>
                  </a:cubicBezTo>
                  <a:cubicBezTo>
                    <a:pt x="300" y="1435"/>
                    <a:pt x="367" y="1102"/>
                    <a:pt x="367" y="701"/>
                  </a:cubicBezTo>
                  <a:cubicBezTo>
                    <a:pt x="367" y="334"/>
                    <a:pt x="300" y="1"/>
                    <a:pt x="20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134"/>
            <p:cNvSpPr/>
            <p:nvPr/>
          </p:nvSpPr>
          <p:spPr>
            <a:xfrm>
              <a:off x="3107400" y="943625"/>
              <a:ext cx="9200" cy="35050"/>
            </a:xfrm>
            <a:custGeom>
              <a:rect b="b" l="l" r="r" t="t"/>
              <a:pathLst>
                <a:path extrusionOk="0" h="1402" w="368">
                  <a:moveTo>
                    <a:pt x="200" y="0"/>
                  </a:moveTo>
                  <a:cubicBezTo>
                    <a:pt x="100" y="0"/>
                    <a:pt x="0" y="334"/>
                    <a:pt x="0" y="701"/>
                  </a:cubicBezTo>
                  <a:cubicBezTo>
                    <a:pt x="0" y="1101"/>
                    <a:pt x="100" y="1401"/>
                    <a:pt x="200" y="1401"/>
                  </a:cubicBezTo>
                  <a:cubicBezTo>
                    <a:pt x="300" y="1401"/>
                    <a:pt x="367" y="1101"/>
                    <a:pt x="367" y="701"/>
                  </a:cubicBezTo>
                  <a:cubicBezTo>
                    <a:pt x="367" y="334"/>
                    <a:pt x="300" y="0"/>
                    <a:pt x="20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134"/>
            <p:cNvSpPr/>
            <p:nvPr/>
          </p:nvSpPr>
          <p:spPr>
            <a:xfrm>
              <a:off x="3107400" y="1014500"/>
              <a:ext cx="9200" cy="35050"/>
            </a:xfrm>
            <a:custGeom>
              <a:rect b="b" l="l" r="r" t="t"/>
              <a:pathLst>
                <a:path extrusionOk="0" h="1402" w="368">
                  <a:moveTo>
                    <a:pt x="200" y="1"/>
                  </a:moveTo>
                  <a:cubicBezTo>
                    <a:pt x="100" y="1"/>
                    <a:pt x="0" y="301"/>
                    <a:pt x="0" y="701"/>
                  </a:cubicBezTo>
                  <a:cubicBezTo>
                    <a:pt x="0" y="1101"/>
                    <a:pt x="100" y="1402"/>
                    <a:pt x="200" y="1402"/>
                  </a:cubicBezTo>
                  <a:cubicBezTo>
                    <a:pt x="300" y="1402"/>
                    <a:pt x="367" y="1101"/>
                    <a:pt x="367" y="701"/>
                  </a:cubicBezTo>
                  <a:cubicBezTo>
                    <a:pt x="367" y="301"/>
                    <a:pt x="300" y="1"/>
                    <a:pt x="20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134"/>
            <p:cNvSpPr/>
            <p:nvPr/>
          </p:nvSpPr>
          <p:spPr>
            <a:xfrm>
              <a:off x="3107400" y="1084550"/>
              <a:ext cx="9200" cy="35875"/>
            </a:xfrm>
            <a:custGeom>
              <a:rect b="b" l="l" r="r" t="t"/>
              <a:pathLst>
                <a:path extrusionOk="0" h="1435" w="368">
                  <a:moveTo>
                    <a:pt x="200" y="1"/>
                  </a:moveTo>
                  <a:cubicBezTo>
                    <a:pt x="100" y="1"/>
                    <a:pt x="0" y="334"/>
                    <a:pt x="0" y="734"/>
                  </a:cubicBezTo>
                  <a:cubicBezTo>
                    <a:pt x="0" y="1101"/>
                    <a:pt x="100" y="1435"/>
                    <a:pt x="200" y="1435"/>
                  </a:cubicBezTo>
                  <a:cubicBezTo>
                    <a:pt x="300" y="1435"/>
                    <a:pt x="367" y="1101"/>
                    <a:pt x="367" y="734"/>
                  </a:cubicBezTo>
                  <a:cubicBezTo>
                    <a:pt x="367" y="334"/>
                    <a:pt x="300" y="1"/>
                    <a:pt x="20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134"/>
            <p:cNvSpPr/>
            <p:nvPr/>
          </p:nvSpPr>
          <p:spPr>
            <a:xfrm>
              <a:off x="3107400" y="1155425"/>
              <a:ext cx="9200" cy="35900"/>
            </a:xfrm>
            <a:custGeom>
              <a:rect b="b" l="l" r="r" t="t"/>
              <a:pathLst>
                <a:path extrusionOk="0" h="1436" w="368">
                  <a:moveTo>
                    <a:pt x="200" y="1"/>
                  </a:moveTo>
                  <a:cubicBezTo>
                    <a:pt x="100" y="1"/>
                    <a:pt x="0" y="335"/>
                    <a:pt x="0" y="701"/>
                  </a:cubicBezTo>
                  <a:cubicBezTo>
                    <a:pt x="0" y="1102"/>
                    <a:pt x="100" y="1435"/>
                    <a:pt x="200" y="1435"/>
                  </a:cubicBezTo>
                  <a:cubicBezTo>
                    <a:pt x="300" y="1435"/>
                    <a:pt x="367" y="1102"/>
                    <a:pt x="367" y="701"/>
                  </a:cubicBezTo>
                  <a:cubicBezTo>
                    <a:pt x="367" y="335"/>
                    <a:pt x="300" y="1"/>
                    <a:pt x="20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134"/>
            <p:cNvSpPr/>
            <p:nvPr/>
          </p:nvSpPr>
          <p:spPr>
            <a:xfrm>
              <a:off x="3107400" y="1226325"/>
              <a:ext cx="9200" cy="35050"/>
            </a:xfrm>
            <a:custGeom>
              <a:rect b="b" l="l" r="r" t="t"/>
              <a:pathLst>
                <a:path extrusionOk="0" h="1402" w="368">
                  <a:moveTo>
                    <a:pt x="200" y="0"/>
                  </a:moveTo>
                  <a:cubicBezTo>
                    <a:pt x="100" y="0"/>
                    <a:pt x="0" y="301"/>
                    <a:pt x="0" y="701"/>
                  </a:cubicBezTo>
                  <a:cubicBezTo>
                    <a:pt x="0" y="1101"/>
                    <a:pt x="100" y="1401"/>
                    <a:pt x="200" y="1401"/>
                  </a:cubicBezTo>
                  <a:cubicBezTo>
                    <a:pt x="300" y="1401"/>
                    <a:pt x="367" y="1101"/>
                    <a:pt x="367" y="701"/>
                  </a:cubicBezTo>
                  <a:cubicBezTo>
                    <a:pt x="367" y="301"/>
                    <a:pt x="300" y="0"/>
                    <a:pt x="20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134"/>
            <p:cNvSpPr/>
            <p:nvPr/>
          </p:nvSpPr>
          <p:spPr>
            <a:xfrm>
              <a:off x="3107400" y="1297200"/>
              <a:ext cx="9200" cy="35900"/>
            </a:xfrm>
            <a:custGeom>
              <a:rect b="b" l="l" r="r" t="t"/>
              <a:pathLst>
                <a:path extrusionOk="0" h="1436" w="368">
                  <a:moveTo>
                    <a:pt x="200" y="1"/>
                  </a:moveTo>
                  <a:cubicBezTo>
                    <a:pt x="100" y="1"/>
                    <a:pt x="0" y="334"/>
                    <a:pt x="0" y="701"/>
                  </a:cubicBezTo>
                  <a:cubicBezTo>
                    <a:pt x="0" y="1101"/>
                    <a:pt x="100" y="1435"/>
                    <a:pt x="200" y="1435"/>
                  </a:cubicBezTo>
                  <a:cubicBezTo>
                    <a:pt x="300" y="1435"/>
                    <a:pt x="367" y="1101"/>
                    <a:pt x="367" y="701"/>
                  </a:cubicBezTo>
                  <a:cubicBezTo>
                    <a:pt x="367" y="334"/>
                    <a:pt x="300" y="1"/>
                    <a:pt x="20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134"/>
            <p:cNvSpPr/>
            <p:nvPr/>
          </p:nvSpPr>
          <p:spPr>
            <a:xfrm>
              <a:off x="2020775" y="1354750"/>
              <a:ext cx="50900" cy="50900"/>
            </a:xfrm>
            <a:custGeom>
              <a:rect b="b" l="l" r="r" t="t"/>
              <a:pathLst>
                <a:path extrusionOk="0" h="2036" w="2036">
                  <a:moveTo>
                    <a:pt x="1" y="0"/>
                  </a:moveTo>
                  <a:lnTo>
                    <a:pt x="1" y="2035"/>
                  </a:lnTo>
                  <a:lnTo>
                    <a:pt x="2036" y="2035"/>
                  </a:lnTo>
                  <a:lnTo>
                    <a:pt x="203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134"/>
            <p:cNvSpPr/>
            <p:nvPr/>
          </p:nvSpPr>
          <p:spPr>
            <a:xfrm>
              <a:off x="2020775" y="723450"/>
              <a:ext cx="50900" cy="50900"/>
            </a:xfrm>
            <a:custGeom>
              <a:rect b="b" l="l" r="r" t="t"/>
              <a:pathLst>
                <a:path extrusionOk="0" h="2036" w="2036">
                  <a:moveTo>
                    <a:pt x="1" y="1"/>
                  </a:moveTo>
                  <a:lnTo>
                    <a:pt x="1" y="2036"/>
                  </a:lnTo>
                  <a:lnTo>
                    <a:pt x="2036" y="2036"/>
                  </a:lnTo>
                  <a:lnTo>
                    <a:pt x="203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134"/>
            <p:cNvSpPr/>
            <p:nvPr/>
          </p:nvSpPr>
          <p:spPr>
            <a:xfrm>
              <a:off x="3086550" y="723450"/>
              <a:ext cx="50875" cy="50900"/>
            </a:xfrm>
            <a:custGeom>
              <a:rect b="b" l="l" r="r" t="t"/>
              <a:pathLst>
                <a:path extrusionOk="0" h="2036" w="2035">
                  <a:moveTo>
                    <a:pt x="0" y="1"/>
                  </a:moveTo>
                  <a:lnTo>
                    <a:pt x="0" y="2036"/>
                  </a:lnTo>
                  <a:lnTo>
                    <a:pt x="2035" y="2036"/>
                  </a:lnTo>
                  <a:lnTo>
                    <a:pt x="203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134"/>
            <p:cNvSpPr/>
            <p:nvPr/>
          </p:nvSpPr>
          <p:spPr>
            <a:xfrm>
              <a:off x="3086550" y="1352250"/>
              <a:ext cx="50875" cy="50900"/>
            </a:xfrm>
            <a:custGeom>
              <a:rect b="b" l="l" r="r" t="t"/>
              <a:pathLst>
                <a:path extrusionOk="0" h="2036" w="2035">
                  <a:moveTo>
                    <a:pt x="0" y="0"/>
                  </a:moveTo>
                  <a:lnTo>
                    <a:pt x="0" y="2035"/>
                  </a:lnTo>
                  <a:lnTo>
                    <a:pt x="2035" y="2035"/>
                  </a:lnTo>
                  <a:lnTo>
                    <a:pt x="203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134"/>
            <p:cNvSpPr/>
            <p:nvPr/>
          </p:nvSpPr>
          <p:spPr>
            <a:xfrm>
              <a:off x="2553650" y="1352250"/>
              <a:ext cx="50900" cy="50900"/>
            </a:xfrm>
            <a:custGeom>
              <a:rect b="b" l="l" r="r" t="t"/>
              <a:pathLst>
                <a:path extrusionOk="0" h="2036" w="2036">
                  <a:moveTo>
                    <a:pt x="1" y="0"/>
                  </a:moveTo>
                  <a:lnTo>
                    <a:pt x="1" y="2035"/>
                  </a:lnTo>
                  <a:lnTo>
                    <a:pt x="2036" y="2035"/>
                  </a:lnTo>
                  <a:lnTo>
                    <a:pt x="203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134"/>
            <p:cNvSpPr/>
            <p:nvPr/>
          </p:nvSpPr>
          <p:spPr>
            <a:xfrm>
              <a:off x="2553650" y="723450"/>
              <a:ext cx="50900" cy="50900"/>
            </a:xfrm>
            <a:custGeom>
              <a:rect b="b" l="l" r="r" t="t"/>
              <a:pathLst>
                <a:path extrusionOk="0" h="2036" w="2036">
                  <a:moveTo>
                    <a:pt x="1" y="1"/>
                  </a:moveTo>
                  <a:lnTo>
                    <a:pt x="1" y="2036"/>
                  </a:lnTo>
                  <a:lnTo>
                    <a:pt x="2036" y="2036"/>
                  </a:lnTo>
                  <a:lnTo>
                    <a:pt x="203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134"/>
            <p:cNvSpPr/>
            <p:nvPr/>
          </p:nvSpPr>
          <p:spPr>
            <a:xfrm>
              <a:off x="2020775" y="1042025"/>
              <a:ext cx="50900" cy="50900"/>
            </a:xfrm>
            <a:custGeom>
              <a:rect b="b" l="l" r="r" t="t"/>
              <a:pathLst>
                <a:path extrusionOk="0" h="2036" w="2036">
                  <a:moveTo>
                    <a:pt x="1" y="0"/>
                  </a:moveTo>
                  <a:lnTo>
                    <a:pt x="1" y="2035"/>
                  </a:lnTo>
                  <a:lnTo>
                    <a:pt x="2036" y="2035"/>
                  </a:lnTo>
                  <a:lnTo>
                    <a:pt x="203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134"/>
            <p:cNvSpPr/>
            <p:nvPr/>
          </p:nvSpPr>
          <p:spPr>
            <a:xfrm>
              <a:off x="3086550" y="1042025"/>
              <a:ext cx="50875" cy="50900"/>
            </a:xfrm>
            <a:custGeom>
              <a:rect b="b" l="l" r="r" t="t"/>
              <a:pathLst>
                <a:path extrusionOk="0" h="2036" w="2035">
                  <a:moveTo>
                    <a:pt x="0" y="0"/>
                  </a:moveTo>
                  <a:lnTo>
                    <a:pt x="0" y="2035"/>
                  </a:lnTo>
                  <a:lnTo>
                    <a:pt x="2035" y="2035"/>
                  </a:lnTo>
                  <a:lnTo>
                    <a:pt x="203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134"/>
            <p:cNvSpPr/>
            <p:nvPr/>
          </p:nvSpPr>
          <p:spPr>
            <a:xfrm>
              <a:off x="5153850" y="3266125"/>
              <a:ext cx="21700" cy="22525"/>
            </a:xfrm>
            <a:custGeom>
              <a:rect b="b" l="l" r="r" t="t"/>
              <a:pathLst>
                <a:path extrusionOk="0" h="901" w="868">
                  <a:moveTo>
                    <a:pt x="701" y="0"/>
                  </a:moveTo>
                  <a:cubicBezTo>
                    <a:pt x="634" y="0"/>
                    <a:pt x="601" y="100"/>
                    <a:pt x="568" y="234"/>
                  </a:cubicBezTo>
                  <a:cubicBezTo>
                    <a:pt x="534" y="300"/>
                    <a:pt x="534" y="367"/>
                    <a:pt x="534" y="434"/>
                  </a:cubicBezTo>
                  <a:lnTo>
                    <a:pt x="534" y="538"/>
                  </a:lnTo>
                  <a:lnTo>
                    <a:pt x="534" y="538"/>
                  </a:lnTo>
                  <a:cubicBezTo>
                    <a:pt x="220" y="554"/>
                    <a:pt x="1" y="615"/>
                    <a:pt x="1" y="701"/>
                  </a:cubicBezTo>
                  <a:cubicBezTo>
                    <a:pt x="1" y="834"/>
                    <a:pt x="334" y="901"/>
                    <a:pt x="668" y="901"/>
                  </a:cubicBezTo>
                  <a:cubicBezTo>
                    <a:pt x="814" y="754"/>
                    <a:pt x="860" y="709"/>
                    <a:pt x="868" y="701"/>
                  </a:cubicBezTo>
                  <a:lnTo>
                    <a:pt x="868" y="701"/>
                  </a:lnTo>
                  <a:lnTo>
                    <a:pt x="868" y="567"/>
                  </a:lnTo>
                  <a:lnTo>
                    <a:pt x="868" y="434"/>
                  </a:lnTo>
                  <a:cubicBezTo>
                    <a:pt x="868" y="367"/>
                    <a:pt x="834" y="300"/>
                    <a:pt x="834" y="234"/>
                  </a:cubicBezTo>
                  <a:cubicBezTo>
                    <a:pt x="801" y="100"/>
                    <a:pt x="734" y="0"/>
                    <a:pt x="7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134"/>
            <p:cNvSpPr/>
            <p:nvPr/>
          </p:nvSpPr>
          <p:spPr>
            <a:xfrm>
              <a:off x="5082975" y="3279450"/>
              <a:ext cx="35050" cy="9200"/>
            </a:xfrm>
            <a:custGeom>
              <a:rect b="b" l="l" r="r" t="t"/>
              <a:pathLst>
                <a:path extrusionOk="0" h="368" w="1402">
                  <a:moveTo>
                    <a:pt x="701" y="1"/>
                  </a:moveTo>
                  <a:cubicBezTo>
                    <a:pt x="300" y="1"/>
                    <a:pt x="0" y="67"/>
                    <a:pt x="0" y="168"/>
                  </a:cubicBezTo>
                  <a:cubicBezTo>
                    <a:pt x="0" y="301"/>
                    <a:pt x="300" y="368"/>
                    <a:pt x="701" y="368"/>
                  </a:cubicBezTo>
                  <a:cubicBezTo>
                    <a:pt x="1101" y="368"/>
                    <a:pt x="1401" y="268"/>
                    <a:pt x="1401" y="168"/>
                  </a:cubicBezTo>
                  <a:cubicBezTo>
                    <a:pt x="1401" y="67"/>
                    <a:pt x="1101" y="1"/>
                    <a:pt x="7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134"/>
            <p:cNvSpPr/>
            <p:nvPr/>
          </p:nvSpPr>
          <p:spPr>
            <a:xfrm>
              <a:off x="5011250" y="3279450"/>
              <a:ext cx="35875" cy="9200"/>
            </a:xfrm>
            <a:custGeom>
              <a:rect b="b" l="l" r="r" t="t"/>
              <a:pathLst>
                <a:path extrusionOk="0" h="368" w="1435">
                  <a:moveTo>
                    <a:pt x="734" y="1"/>
                  </a:moveTo>
                  <a:cubicBezTo>
                    <a:pt x="334" y="1"/>
                    <a:pt x="0" y="67"/>
                    <a:pt x="0" y="168"/>
                  </a:cubicBezTo>
                  <a:cubicBezTo>
                    <a:pt x="0" y="301"/>
                    <a:pt x="334" y="368"/>
                    <a:pt x="734" y="368"/>
                  </a:cubicBezTo>
                  <a:cubicBezTo>
                    <a:pt x="1101" y="368"/>
                    <a:pt x="1435" y="268"/>
                    <a:pt x="1435" y="168"/>
                  </a:cubicBezTo>
                  <a:cubicBezTo>
                    <a:pt x="1435" y="67"/>
                    <a:pt x="1101" y="1"/>
                    <a:pt x="73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134"/>
            <p:cNvSpPr/>
            <p:nvPr/>
          </p:nvSpPr>
          <p:spPr>
            <a:xfrm>
              <a:off x="4940375" y="3279450"/>
              <a:ext cx="35875" cy="9200"/>
            </a:xfrm>
            <a:custGeom>
              <a:rect b="b" l="l" r="r" t="t"/>
              <a:pathLst>
                <a:path extrusionOk="0" h="368" w="1435">
                  <a:moveTo>
                    <a:pt x="701" y="1"/>
                  </a:moveTo>
                  <a:cubicBezTo>
                    <a:pt x="334" y="1"/>
                    <a:pt x="0" y="67"/>
                    <a:pt x="0" y="168"/>
                  </a:cubicBezTo>
                  <a:cubicBezTo>
                    <a:pt x="0" y="301"/>
                    <a:pt x="334" y="368"/>
                    <a:pt x="701" y="368"/>
                  </a:cubicBezTo>
                  <a:cubicBezTo>
                    <a:pt x="1101" y="368"/>
                    <a:pt x="1434" y="268"/>
                    <a:pt x="1434" y="168"/>
                  </a:cubicBezTo>
                  <a:cubicBezTo>
                    <a:pt x="1434" y="67"/>
                    <a:pt x="1101" y="1"/>
                    <a:pt x="7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134"/>
            <p:cNvSpPr/>
            <p:nvPr/>
          </p:nvSpPr>
          <p:spPr>
            <a:xfrm>
              <a:off x="4869475" y="3279450"/>
              <a:ext cx="35050" cy="9200"/>
            </a:xfrm>
            <a:custGeom>
              <a:rect b="b" l="l" r="r" t="t"/>
              <a:pathLst>
                <a:path extrusionOk="0" h="368" w="1402">
                  <a:moveTo>
                    <a:pt x="701" y="1"/>
                  </a:moveTo>
                  <a:cubicBezTo>
                    <a:pt x="301" y="1"/>
                    <a:pt x="1" y="67"/>
                    <a:pt x="1" y="168"/>
                  </a:cubicBezTo>
                  <a:cubicBezTo>
                    <a:pt x="1" y="301"/>
                    <a:pt x="301" y="368"/>
                    <a:pt x="701" y="368"/>
                  </a:cubicBezTo>
                  <a:cubicBezTo>
                    <a:pt x="1102" y="368"/>
                    <a:pt x="1402" y="268"/>
                    <a:pt x="1402" y="168"/>
                  </a:cubicBezTo>
                  <a:cubicBezTo>
                    <a:pt x="1402" y="67"/>
                    <a:pt x="1102" y="1"/>
                    <a:pt x="7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134"/>
            <p:cNvSpPr/>
            <p:nvPr/>
          </p:nvSpPr>
          <p:spPr>
            <a:xfrm>
              <a:off x="4798600" y="3279450"/>
              <a:ext cx="35050" cy="9200"/>
            </a:xfrm>
            <a:custGeom>
              <a:rect b="b" l="l" r="r" t="t"/>
              <a:pathLst>
                <a:path extrusionOk="0" h="368" w="1402">
                  <a:moveTo>
                    <a:pt x="701" y="1"/>
                  </a:moveTo>
                  <a:cubicBezTo>
                    <a:pt x="301" y="1"/>
                    <a:pt x="0" y="67"/>
                    <a:pt x="0" y="168"/>
                  </a:cubicBezTo>
                  <a:cubicBezTo>
                    <a:pt x="0" y="301"/>
                    <a:pt x="301" y="368"/>
                    <a:pt x="701" y="368"/>
                  </a:cubicBezTo>
                  <a:cubicBezTo>
                    <a:pt x="1101" y="368"/>
                    <a:pt x="1401" y="268"/>
                    <a:pt x="1401" y="168"/>
                  </a:cubicBezTo>
                  <a:cubicBezTo>
                    <a:pt x="1401" y="67"/>
                    <a:pt x="1101" y="1"/>
                    <a:pt x="7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134"/>
            <p:cNvSpPr/>
            <p:nvPr/>
          </p:nvSpPr>
          <p:spPr>
            <a:xfrm>
              <a:off x="4726875" y="3279450"/>
              <a:ext cx="35900" cy="9200"/>
            </a:xfrm>
            <a:custGeom>
              <a:rect b="b" l="l" r="r" t="t"/>
              <a:pathLst>
                <a:path extrusionOk="0" h="368" w="1436">
                  <a:moveTo>
                    <a:pt x="735" y="1"/>
                  </a:moveTo>
                  <a:cubicBezTo>
                    <a:pt x="334" y="1"/>
                    <a:pt x="1" y="67"/>
                    <a:pt x="1" y="168"/>
                  </a:cubicBezTo>
                  <a:cubicBezTo>
                    <a:pt x="1" y="301"/>
                    <a:pt x="334" y="368"/>
                    <a:pt x="735" y="368"/>
                  </a:cubicBezTo>
                  <a:cubicBezTo>
                    <a:pt x="1101" y="368"/>
                    <a:pt x="1435" y="268"/>
                    <a:pt x="1435" y="168"/>
                  </a:cubicBezTo>
                  <a:cubicBezTo>
                    <a:pt x="1435" y="67"/>
                    <a:pt x="1101" y="1"/>
                    <a:pt x="73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134"/>
            <p:cNvSpPr/>
            <p:nvPr/>
          </p:nvSpPr>
          <p:spPr>
            <a:xfrm>
              <a:off x="4656000" y="3279450"/>
              <a:ext cx="35875" cy="9200"/>
            </a:xfrm>
            <a:custGeom>
              <a:rect b="b" l="l" r="r" t="t"/>
              <a:pathLst>
                <a:path extrusionOk="0" h="368" w="1435">
                  <a:moveTo>
                    <a:pt x="701" y="1"/>
                  </a:moveTo>
                  <a:cubicBezTo>
                    <a:pt x="334" y="1"/>
                    <a:pt x="0" y="67"/>
                    <a:pt x="0" y="168"/>
                  </a:cubicBezTo>
                  <a:cubicBezTo>
                    <a:pt x="0" y="301"/>
                    <a:pt x="334" y="368"/>
                    <a:pt x="701" y="368"/>
                  </a:cubicBezTo>
                  <a:cubicBezTo>
                    <a:pt x="1101" y="368"/>
                    <a:pt x="1435" y="268"/>
                    <a:pt x="1435" y="168"/>
                  </a:cubicBezTo>
                  <a:cubicBezTo>
                    <a:pt x="1435" y="67"/>
                    <a:pt x="1101" y="1"/>
                    <a:pt x="7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134"/>
            <p:cNvSpPr/>
            <p:nvPr/>
          </p:nvSpPr>
          <p:spPr>
            <a:xfrm>
              <a:off x="4585100" y="3279450"/>
              <a:ext cx="35900" cy="9200"/>
            </a:xfrm>
            <a:custGeom>
              <a:rect b="b" l="l" r="r" t="t"/>
              <a:pathLst>
                <a:path extrusionOk="0" h="368" w="1436">
                  <a:moveTo>
                    <a:pt x="701" y="1"/>
                  </a:moveTo>
                  <a:cubicBezTo>
                    <a:pt x="301" y="1"/>
                    <a:pt x="1" y="67"/>
                    <a:pt x="1" y="168"/>
                  </a:cubicBezTo>
                  <a:cubicBezTo>
                    <a:pt x="1" y="301"/>
                    <a:pt x="335" y="368"/>
                    <a:pt x="701" y="368"/>
                  </a:cubicBezTo>
                  <a:cubicBezTo>
                    <a:pt x="1102" y="368"/>
                    <a:pt x="1435" y="268"/>
                    <a:pt x="1435" y="168"/>
                  </a:cubicBezTo>
                  <a:cubicBezTo>
                    <a:pt x="1435" y="67"/>
                    <a:pt x="1102" y="1"/>
                    <a:pt x="7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134"/>
            <p:cNvSpPr/>
            <p:nvPr/>
          </p:nvSpPr>
          <p:spPr>
            <a:xfrm>
              <a:off x="4514225" y="3279450"/>
              <a:ext cx="35050" cy="9200"/>
            </a:xfrm>
            <a:custGeom>
              <a:rect b="b" l="l" r="r" t="t"/>
              <a:pathLst>
                <a:path extrusionOk="0" h="368" w="1402">
                  <a:moveTo>
                    <a:pt x="701" y="1"/>
                  </a:moveTo>
                  <a:cubicBezTo>
                    <a:pt x="301" y="1"/>
                    <a:pt x="1" y="67"/>
                    <a:pt x="1" y="168"/>
                  </a:cubicBezTo>
                  <a:cubicBezTo>
                    <a:pt x="1" y="301"/>
                    <a:pt x="301" y="368"/>
                    <a:pt x="701" y="368"/>
                  </a:cubicBezTo>
                  <a:cubicBezTo>
                    <a:pt x="1101" y="368"/>
                    <a:pt x="1402" y="268"/>
                    <a:pt x="1402" y="168"/>
                  </a:cubicBezTo>
                  <a:cubicBezTo>
                    <a:pt x="1402" y="67"/>
                    <a:pt x="1101" y="1"/>
                    <a:pt x="7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134"/>
            <p:cNvSpPr/>
            <p:nvPr/>
          </p:nvSpPr>
          <p:spPr>
            <a:xfrm>
              <a:off x="4442500" y="3279450"/>
              <a:ext cx="35900" cy="9200"/>
            </a:xfrm>
            <a:custGeom>
              <a:rect b="b" l="l" r="r" t="t"/>
              <a:pathLst>
                <a:path extrusionOk="0" h="368" w="1436">
                  <a:moveTo>
                    <a:pt x="701" y="1"/>
                  </a:moveTo>
                  <a:cubicBezTo>
                    <a:pt x="334" y="1"/>
                    <a:pt x="1" y="67"/>
                    <a:pt x="1" y="168"/>
                  </a:cubicBezTo>
                  <a:cubicBezTo>
                    <a:pt x="1" y="301"/>
                    <a:pt x="334" y="368"/>
                    <a:pt x="701" y="368"/>
                  </a:cubicBezTo>
                  <a:cubicBezTo>
                    <a:pt x="1102" y="368"/>
                    <a:pt x="1435" y="268"/>
                    <a:pt x="1435" y="168"/>
                  </a:cubicBezTo>
                  <a:cubicBezTo>
                    <a:pt x="1435" y="67"/>
                    <a:pt x="1102" y="1"/>
                    <a:pt x="7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134"/>
            <p:cNvSpPr/>
            <p:nvPr/>
          </p:nvSpPr>
          <p:spPr>
            <a:xfrm>
              <a:off x="4371625" y="3279450"/>
              <a:ext cx="35875" cy="9200"/>
            </a:xfrm>
            <a:custGeom>
              <a:rect b="b" l="l" r="r" t="t"/>
              <a:pathLst>
                <a:path extrusionOk="0" h="368" w="1435">
                  <a:moveTo>
                    <a:pt x="734" y="1"/>
                  </a:moveTo>
                  <a:cubicBezTo>
                    <a:pt x="334" y="1"/>
                    <a:pt x="1" y="67"/>
                    <a:pt x="1" y="168"/>
                  </a:cubicBezTo>
                  <a:cubicBezTo>
                    <a:pt x="1" y="301"/>
                    <a:pt x="334" y="368"/>
                    <a:pt x="734" y="368"/>
                  </a:cubicBezTo>
                  <a:cubicBezTo>
                    <a:pt x="1101" y="368"/>
                    <a:pt x="1435" y="268"/>
                    <a:pt x="1435" y="168"/>
                  </a:cubicBezTo>
                  <a:cubicBezTo>
                    <a:pt x="1435" y="67"/>
                    <a:pt x="1101" y="1"/>
                    <a:pt x="73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134"/>
            <p:cNvSpPr/>
            <p:nvPr/>
          </p:nvSpPr>
          <p:spPr>
            <a:xfrm>
              <a:off x="4300750" y="3279450"/>
              <a:ext cx="35875" cy="9200"/>
            </a:xfrm>
            <a:custGeom>
              <a:rect b="b" l="l" r="r" t="t"/>
              <a:pathLst>
                <a:path extrusionOk="0" h="368" w="1435">
                  <a:moveTo>
                    <a:pt x="701" y="1"/>
                  </a:moveTo>
                  <a:cubicBezTo>
                    <a:pt x="300" y="1"/>
                    <a:pt x="0" y="67"/>
                    <a:pt x="0" y="168"/>
                  </a:cubicBezTo>
                  <a:cubicBezTo>
                    <a:pt x="0" y="301"/>
                    <a:pt x="300" y="368"/>
                    <a:pt x="701" y="368"/>
                  </a:cubicBezTo>
                  <a:cubicBezTo>
                    <a:pt x="1101" y="368"/>
                    <a:pt x="1435" y="268"/>
                    <a:pt x="1435" y="168"/>
                  </a:cubicBezTo>
                  <a:cubicBezTo>
                    <a:pt x="1435" y="67"/>
                    <a:pt x="1101" y="1"/>
                    <a:pt x="7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134"/>
            <p:cNvSpPr/>
            <p:nvPr/>
          </p:nvSpPr>
          <p:spPr>
            <a:xfrm>
              <a:off x="4229850" y="3279450"/>
              <a:ext cx="35050" cy="9200"/>
            </a:xfrm>
            <a:custGeom>
              <a:rect b="b" l="l" r="r" t="t"/>
              <a:pathLst>
                <a:path extrusionOk="0" h="368" w="1402">
                  <a:moveTo>
                    <a:pt x="701" y="1"/>
                  </a:moveTo>
                  <a:cubicBezTo>
                    <a:pt x="301" y="1"/>
                    <a:pt x="1" y="67"/>
                    <a:pt x="1" y="168"/>
                  </a:cubicBezTo>
                  <a:cubicBezTo>
                    <a:pt x="1" y="301"/>
                    <a:pt x="301" y="368"/>
                    <a:pt x="701" y="368"/>
                  </a:cubicBezTo>
                  <a:cubicBezTo>
                    <a:pt x="1102" y="368"/>
                    <a:pt x="1402" y="268"/>
                    <a:pt x="1402" y="168"/>
                  </a:cubicBezTo>
                  <a:cubicBezTo>
                    <a:pt x="1402" y="67"/>
                    <a:pt x="1102" y="1"/>
                    <a:pt x="7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134"/>
            <p:cNvSpPr/>
            <p:nvPr/>
          </p:nvSpPr>
          <p:spPr>
            <a:xfrm>
              <a:off x="4158975" y="3279450"/>
              <a:ext cx="35050" cy="9200"/>
            </a:xfrm>
            <a:custGeom>
              <a:rect b="b" l="l" r="r" t="t"/>
              <a:pathLst>
                <a:path extrusionOk="0" h="368" w="1402">
                  <a:moveTo>
                    <a:pt x="701" y="1"/>
                  </a:moveTo>
                  <a:cubicBezTo>
                    <a:pt x="301" y="1"/>
                    <a:pt x="0" y="67"/>
                    <a:pt x="0" y="168"/>
                  </a:cubicBezTo>
                  <a:cubicBezTo>
                    <a:pt x="0" y="268"/>
                    <a:pt x="301" y="368"/>
                    <a:pt x="701" y="368"/>
                  </a:cubicBezTo>
                  <a:cubicBezTo>
                    <a:pt x="1101" y="368"/>
                    <a:pt x="1401" y="268"/>
                    <a:pt x="1401" y="168"/>
                  </a:cubicBezTo>
                  <a:cubicBezTo>
                    <a:pt x="1401" y="67"/>
                    <a:pt x="1101" y="1"/>
                    <a:pt x="7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134"/>
            <p:cNvSpPr/>
            <p:nvPr/>
          </p:nvSpPr>
          <p:spPr>
            <a:xfrm>
              <a:off x="4100600" y="3266125"/>
              <a:ext cx="22550" cy="21700"/>
            </a:xfrm>
            <a:custGeom>
              <a:rect b="b" l="l" r="r" t="t"/>
              <a:pathLst>
                <a:path extrusionOk="0" h="868" w="902">
                  <a:moveTo>
                    <a:pt x="201" y="0"/>
                  </a:moveTo>
                  <a:cubicBezTo>
                    <a:pt x="67" y="0"/>
                    <a:pt x="0" y="334"/>
                    <a:pt x="0" y="701"/>
                  </a:cubicBezTo>
                  <a:lnTo>
                    <a:pt x="201" y="867"/>
                  </a:lnTo>
                  <a:lnTo>
                    <a:pt x="467" y="867"/>
                  </a:lnTo>
                  <a:cubicBezTo>
                    <a:pt x="534" y="867"/>
                    <a:pt x="634" y="867"/>
                    <a:pt x="701" y="834"/>
                  </a:cubicBezTo>
                  <a:cubicBezTo>
                    <a:pt x="834" y="801"/>
                    <a:pt x="901" y="767"/>
                    <a:pt x="901" y="701"/>
                  </a:cubicBezTo>
                  <a:cubicBezTo>
                    <a:pt x="901" y="667"/>
                    <a:pt x="834" y="600"/>
                    <a:pt x="701" y="567"/>
                  </a:cubicBezTo>
                  <a:cubicBezTo>
                    <a:pt x="634" y="567"/>
                    <a:pt x="534" y="534"/>
                    <a:pt x="467" y="534"/>
                  </a:cubicBezTo>
                  <a:lnTo>
                    <a:pt x="363" y="534"/>
                  </a:lnTo>
                  <a:cubicBezTo>
                    <a:pt x="346" y="238"/>
                    <a:pt x="285" y="0"/>
                    <a:pt x="2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134"/>
            <p:cNvSpPr/>
            <p:nvPr/>
          </p:nvSpPr>
          <p:spPr>
            <a:xfrm>
              <a:off x="4100600" y="3195225"/>
              <a:ext cx="9200" cy="35900"/>
            </a:xfrm>
            <a:custGeom>
              <a:rect b="b" l="l" r="r" t="t"/>
              <a:pathLst>
                <a:path extrusionOk="0" h="1436" w="368">
                  <a:moveTo>
                    <a:pt x="201" y="1"/>
                  </a:moveTo>
                  <a:cubicBezTo>
                    <a:pt x="67" y="1"/>
                    <a:pt x="0" y="334"/>
                    <a:pt x="0" y="735"/>
                  </a:cubicBezTo>
                  <a:cubicBezTo>
                    <a:pt x="0" y="1101"/>
                    <a:pt x="101" y="1435"/>
                    <a:pt x="201" y="1435"/>
                  </a:cubicBezTo>
                  <a:cubicBezTo>
                    <a:pt x="301" y="1435"/>
                    <a:pt x="367" y="1101"/>
                    <a:pt x="367" y="735"/>
                  </a:cubicBezTo>
                  <a:cubicBezTo>
                    <a:pt x="367" y="334"/>
                    <a:pt x="301" y="1"/>
                    <a:pt x="2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134"/>
            <p:cNvSpPr/>
            <p:nvPr/>
          </p:nvSpPr>
          <p:spPr>
            <a:xfrm>
              <a:off x="4100600" y="3125175"/>
              <a:ext cx="9200" cy="35050"/>
            </a:xfrm>
            <a:custGeom>
              <a:rect b="b" l="l" r="r" t="t"/>
              <a:pathLst>
                <a:path extrusionOk="0" h="1402" w="368">
                  <a:moveTo>
                    <a:pt x="201" y="1"/>
                  </a:moveTo>
                  <a:cubicBezTo>
                    <a:pt x="67" y="1"/>
                    <a:pt x="0" y="301"/>
                    <a:pt x="0" y="701"/>
                  </a:cubicBezTo>
                  <a:cubicBezTo>
                    <a:pt x="0" y="1101"/>
                    <a:pt x="101" y="1402"/>
                    <a:pt x="201" y="1402"/>
                  </a:cubicBezTo>
                  <a:cubicBezTo>
                    <a:pt x="301" y="1402"/>
                    <a:pt x="367" y="1101"/>
                    <a:pt x="367" y="701"/>
                  </a:cubicBezTo>
                  <a:cubicBezTo>
                    <a:pt x="367" y="301"/>
                    <a:pt x="301" y="1"/>
                    <a:pt x="2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134"/>
            <p:cNvSpPr/>
            <p:nvPr/>
          </p:nvSpPr>
          <p:spPr>
            <a:xfrm>
              <a:off x="4100600" y="3054300"/>
              <a:ext cx="9200" cy="35050"/>
            </a:xfrm>
            <a:custGeom>
              <a:rect b="b" l="l" r="r" t="t"/>
              <a:pathLst>
                <a:path extrusionOk="0" h="1402" w="368">
                  <a:moveTo>
                    <a:pt x="201" y="0"/>
                  </a:moveTo>
                  <a:cubicBezTo>
                    <a:pt x="67" y="0"/>
                    <a:pt x="0" y="334"/>
                    <a:pt x="0" y="701"/>
                  </a:cubicBezTo>
                  <a:cubicBezTo>
                    <a:pt x="0" y="1101"/>
                    <a:pt x="101" y="1401"/>
                    <a:pt x="201" y="1401"/>
                  </a:cubicBezTo>
                  <a:cubicBezTo>
                    <a:pt x="301" y="1401"/>
                    <a:pt x="367" y="1101"/>
                    <a:pt x="367" y="701"/>
                  </a:cubicBezTo>
                  <a:cubicBezTo>
                    <a:pt x="367" y="334"/>
                    <a:pt x="301" y="0"/>
                    <a:pt x="2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134"/>
            <p:cNvSpPr/>
            <p:nvPr/>
          </p:nvSpPr>
          <p:spPr>
            <a:xfrm>
              <a:off x="4100600" y="2983400"/>
              <a:ext cx="9200" cy="35900"/>
            </a:xfrm>
            <a:custGeom>
              <a:rect b="b" l="l" r="r" t="t"/>
              <a:pathLst>
                <a:path extrusionOk="0" h="1436" w="368">
                  <a:moveTo>
                    <a:pt x="201" y="1"/>
                  </a:moveTo>
                  <a:cubicBezTo>
                    <a:pt x="67" y="1"/>
                    <a:pt x="0" y="335"/>
                    <a:pt x="0" y="735"/>
                  </a:cubicBezTo>
                  <a:cubicBezTo>
                    <a:pt x="0" y="1102"/>
                    <a:pt x="101" y="1435"/>
                    <a:pt x="201" y="1435"/>
                  </a:cubicBezTo>
                  <a:cubicBezTo>
                    <a:pt x="301" y="1435"/>
                    <a:pt x="367" y="1102"/>
                    <a:pt x="367" y="735"/>
                  </a:cubicBezTo>
                  <a:cubicBezTo>
                    <a:pt x="367" y="335"/>
                    <a:pt x="301" y="1"/>
                    <a:pt x="2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134"/>
            <p:cNvSpPr/>
            <p:nvPr/>
          </p:nvSpPr>
          <p:spPr>
            <a:xfrm>
              <a:off x="4100600" y="2913350"/>
              <a:ext cx="9200" cy="35050"/>
            </a:xfrm>
            <a:custGeom>
              <a:rect b="b" l="l" r="r" t="t"/>
              <a:pathLst>
                <a:path extrusionOk="0" h="1402" w="368">
                  <a:moveTo>
                    <a:pt x="201" y="1"/>
                  </a:moveTo>
                  <a:cubicBezTo>
                    <a:pt x="67" y="1"/>
                    <a:pt x="0" y="301"/>
                    <a:pt x="0" y="701"/>
                  </a:cubicBezTo>
                  <a:cubicBezTo>
                    <a:pt x="0" y="1102"/>
                    <a:pt x="101" y="1402"/>
                    <a:pt x="201" y="1402"/>
                  </a:cubicBezTo>
                  <a:cubicBezTo>
                    <a:pt x="301" y="1402"/>
                    <a:pt x="367" y="1068"/>
                    <a:pt x="367" y="701"/>
                  </a:cubicBezTo>
                  <a:cubicBezTo>
                    <a:pt x="367" y="301"/>
                    <a:pt x="301" y="1"/>
                    <a:pt x="2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134"/>
            <p:cNvSpPr/>
            <p:nvPr/>
          </p:nvSpPr>
          <p:spPr>
            <a:xfrm>
              <a:off x="4100600" y="2842475"/>
              <a:ext cx="9200" cy="35050"/>
            </a:xfrm>
            <a:custGeom>
              <a:rect b="b" l="l" r="r" t="t"/>
              <a:pathLst>
                <a:path extrusionOk="0" h="1402" w="368">
                  <a:moveTo>
                    <a:pt x="201" y="1"/>
                  </a:moveTo>
                  <a:cubicBezTo>
                    <a:pt x="67" y="1"/>
                    <a:pt x="0" y="334"/>
                    <a:pt x="0" y="701"/>
                  </a:cubicBezTo>
                  <a:cubicBezTo>
                    <a:pt x="0" y="1101"/>
                    <a:pt x="101" y="1402"/>
                    <a:pt x="201" y="1402"/>
                  </a:cubicBezTo>
                  <a:cubicBezTo>
                    <a:pt x="301" y="1402"/>
                    <a:pt x="367" y="1101"/>
                    <a:pt x="367" y="701"/>
                  </a:cubicBezTo>
                  <a:cubicBezTo>
                    <a:pt x="367" y="301"/>
                    <a:pt x="301" y="1"/>
                    <a:pt x="2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134"/>
            <p:cNvSpPr/>
            <p:nvPr/>
          </p:nvSpPr>
          <p:spPr>
            <a:xfrm>
              <a:off x="4100600" y="2771600"/>
              <a:ext cx="9200" cy="35875"/>
            </a:xfrm>
            <a:custGeom>
              <a:rect b="b" l="l" r="r" t="t"/>
              <a:pathLst>
                <a:path extrusionOk="0" h="1435" w="368">
                  <a:moveTo>
                    <a:pt x="201" y="0"/>
                  </a:moveTo>
                  <a:cubicBezTo>
                    <a:pt x="67" y="0"/>
                    <a:pt x="0" y="334"/>
                    <a:pt x="0" y="701"/>
                  </a:cubicBezTo>
                  <a:cubicBezTo>
                    <a:pt x="0" y="1101"/>
                    <a:pt x="101" y="1435"/>
                    <a:pt x="201" y="1435"/>
                  </a:cubicBezTo>
                  <a:cubicBezTo>
                    <a:pt x="301" y="1435"/>
                    <a:pt x="367" y="1101"/>
                    <a:pt x="367" y="701"/>
                  </a:cubicBezTo>
                  <a:cubicBezTo>
                    <a:pt x="367" y="334"/>
                    <a:pt x="301" y="0"/>
                    <a:pt x="2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134"/>
            <p:cNvSpPr/>
            <p:nvPr/>
          </p:nvSpPr>
          <p:spPr>
            <a:xfrm>
              <a:off x="4100600" y="2701550"/>
              <a:ext cx="9200" cy="35050"/>
            </a:xfrm>
            <a:custGeom>
              <a:rect b="b" l="l" r="r" t="t"/>
              <a:pathLst>
                <a:path extrusionOk="0" h="1402" w="368">
                  <a:moveTo>
                    <a:pt x="201" y="0"/>
                  </a:moveTo>
                  <a:cubicBezTo>
                    <a:pt x="67" y="0"/>
                    <a:pt x="0" y="300"/>
                    <a:pt x="0" y="701"/>
                  </a:cubicBezTo>
                  <a:cubicBezTo>
                    <a:pt x="0" y="1068"/>
                    <a:pt x="101" y="1401"/>
                    <a:pt x="201" y="1401"/>
                  </a:cubicBezTo>
                  <a:cubicBezTo>
                    <a:pt x="301" y="1401"/>
                    <a:pt x="367" y="1068"/>
                    <a:pt x="367" y="701"/>
                  </a:cubicBezTo>
                  <a:cubicBezTo>
                    <a:pt x="367" y="300"/>
                    <a:pt x="301" y="0"/>
                    <a:pt x="2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134"/>
            <p:cNvSpPr/>
            <p:nvPr/>
          </p:nvSpPr>
          <p:spPr>
            <a:xfrm>
              <a:off x="4101425" y="2643175"/>
              <a:ext cx="21725" cy="22525"/>
            </a:xfrm>
            <a:custGeom>
              <a:rect b="b" l="l" r="r" t="t"/>
              <a:pathLst>
                <a:path extrusionOk="0" h="901" w="869">
                  <a:moveTo>
                    <a:pt x="201" y="0"/>
                  </a:moveTo>
                  <a:lnTo>
                    <a:pt x="1" y="200"/>
                  </a:lnTo>
                  <a:lnTo>
                    <a:pt x="1" y="334"/>
                  </a:lnTo>
                  <a:lnTo>
                    <a:pt x="1" y="467"/>
                  </a:lnTo>
                  <a:cubicBezTo>
                    <a:pt x="1" y="534"/>
                    <a:pt x="1" y="601"/>
                    <a:pt x="34" y="701"/>
                  </a:cubicBezTo>
                  <a:cubicBezTo>
                    <a:pt x="68" y="801"/>
                    <a:pt x="134" y="901"/>
                    <a:pt x="168" y="901"/>
                  </a:cubicBezTo>
                  <a:cubicBezTo>
                    <a:pt x="234" y="901"/>
                    <a:pt x="268" y="801"/>
                    <a:pt x="301" y="701"/>
                  </a:cubicBezTo>
                  <a:cubicBezTo>
                    <a:pt x="301" y="601"/>
                    <a:pt x="334" y="534"/>
                    <a:pt x="334" y="467"/>
                  </a:cubicBezTo>
                  <a:lnTo>
                    <a:pt x="334" y="362"/>
                  </a:lnTo>
                  <a:lnTo>
                    <a:pt x="334" y="362"/>
                  </a:lnTo>
                  <a:cubicBezTo>
                    <a:pt x="630" y="346"/>
                    <a:pt x="868" y="285"/>
                    <a:pt x="868" y="200"/>
                  </a:cubicBezTo>
                  <a:cubicBezTo>
                    <a:pt x="868" y="100"/>
                    <a:pt x="535" y="0"/>
                    <a:pt x="2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134"/>
            <p:cNvSpPr/>
            <p:nvPr/>
          </p:nvSpPr>
          <p:spPr>
            <a:xfrm>
              <a:off x="4158975" y="2643175"/>
              <a:ext cx="35050" cy="9200"/>
            </a:xfrm>
            <a:custGeom>
              <a:rect b="b" l="l" r="r" t="t"/>
              <a:pathLst>
                <a:path extrusionOk="0" h="368" w="1402">
                  <a:moveTo>
                    <a:pt x="701" y="0"/>
                  </a:moveTo>
                  <a:cubicBezTo>
                    <a:pt x="301" y="0"/>
                    <a:pt x="0" y="100"/>
                    <a:pt x="0" y="200"/>
                  </a:cubicBezTo>
                  <a:cubicBezTo>
                    <a:pt x="0" y="300"/>
                    <a:pt x="301" y="367"/>
                    <a:pt x="701" y="367"/>
                  </a:cubicBezTo>
                  <a:cubicBezTo>
                    <a:pt x="1101" y="367"/>
                    <a:pt x="1401" y="300"/>
                    <a:pt x="1401" y="200"/>
                  </a:cubicBezTo>
                  <a:cubicBezTo>
                    <a:pt x="1401" y="100"/>
                    <a:pt x="1101" y="0"/>
                    <a:pt x="7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134"/>
            <p:cNvSpPr/>
            <p:nvPr/>
          </p:nvSpPr>
          <p:spPr>
            <a:xfrm>
              <a:off x="4229850" y="2643175"/>
              <a:ext cx="35900" cy="9200"/>
            </a:xfrm>
            <a:custGeom>
              <a:rect b="b" l="l" r="r" t="t"/>
              <a:pathLst>
                <a:path extrusionOk="0" h="368" w="1436">
                  <a:moveTo>
                    <a:pt x="701" y="0"/>
                  </a:moveTo>
                  <a:cubicBezTo>
                    <a:pt x="301" y="0"/>
                    <a:pt x="1" y="100"/>
                    <a:pt x="1" y="200"/>
                  </a:cubicBezTo>
                  <a:cubicBezTo>
                    <a:pt x="1" y="300"/>
                    <a:pt x="301" y="367"/>
                    <a:pt x="701" y="367"/>
                  </a:cubicBezTo>
                  <a:cubicBezTo>
                    <a:pt x="1102" y="367"/>
                    <a:pt x="1435" y="300"/>
                    <a:pt x="1435" y="200"/>
                  </a:cubicBezTo>
                  <a:cubicBezTo>
                    <a:pt x="1435" y="100"/>
                    <a:pt x="1102" y="0"/>
                    <a:pt x="7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134"/>
            <p:cNvSpPr/>
            <p:nvPr/>
          </p:nvSpPr>
          <p:spPr>
            <a:xfrm>
              <a:off x="4300750" y="2643175"/>
              <a:ext cx="35875" cy="9200"/>
            </a:xfrm>
            <a:custGeom>
              <a:rect b="b" l="l" r="r" t="t"/>
              <a:pathLst>
                <a:path extrusionOk="0" h="368" w="1435">
                  <a:moveTo>
                    <a:pt x="701" y="0"/>
                  </a:moveTo>
                  <a:cubicBezTo>
                    <a:pt x="334" y="0"/>
                    <a:pt x="0" y="100"/>
                    <a:pt x="0" y="200"/>
                  </a:cubicBezTo>
                  <a:cubicBezTo>
                    <a:pt x="0" y="300"/>
                    <a:pt x="334" y="367"/>
                    <a:pt x="701" y="367"/>
                  </a:cubicBezTo>
                  <a:cubicBezTo>
                    <a:pt x="1101" y="367"/>
                    <a:pt x="1435" y="300"/>
                    <a:pt x="1435" y="200"/>
                  </a:cubicBezTo>
                  <a:cubicBezTo>
                    <a:pt x="1435" y="100"/>
                    <a:pt x="1101" y="0"/>
                    <a:pt x="7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134"/>
            <p:cNvSpPr/>
            <p:nvPr/>
          </p:nvSpPr>
          <p:spPr>
            <a:xfrm>
              <a:off x="4371625" y="2643175"/>
              <a:ext cx="35875" cy="9200"/>
            </a:xfrm>
            <a:custGeom>
              <a:rect b="b" l="l" r="r" t="t"/>
              <a:pathLst>
                <a:path extrusionOk="0" h="368" w="1435">
                  <a:moveTo>
                    <a:pt x="734" y="0"/>
                  </a:moveTo>
                  <a:cubicBezTo>
                    <a:pt x="334" y="0"/>
                    <a:pt x="1" y="100"/>
                    <a:pt x="1" y="200"/>
                  </a:cubicBezTo>
                  <a:cubicBezTo>
                    <a:pt x="1" y="300"/>
                    <a:pt x="334" y="367"/>
                    <a:pt x="734" y="367"/>
                  </a:cubicBezTo>
                  <a:cubicBezTo>
                    <a:pt x="1101" y="367"/>
                    <a:pt x="1435" y="300"/>
                    <a:pt x="1435" y="200"/>
                  </a:cubicBezTo>
                  <a:cubicBezTo>
                    <a:pt x="1435" y="100"/>
                    <a:pt x="1101" y="0"/>
                    <a:pt x="7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134"/>
            <p:cNvSpPr/>
            <p:nvPr/>
          </p:nvSpPr>
          <p:spPr>
            <a:xfrm>
              <a:off x="4442500" y="2643175"/>
              <a:ext cx="35900" cy="9200"/>
            </a:xfrm>
            <a:custGeom>
              <a:rect b="b" l="l" r="r" t="t"/>
              <a:pathLst>
                <a:path extrusionOk="0" h="368" w="1436">
                  <a:moveTo>
                    <a:pt x="735" y="0"/>
                  </a:moveTo>
                  <a:cubicBezTo>
                    <a:pt x="334" y="0"/>
                    <a:pt x="1" y="100"/>
                    <a:pt x="1" y="200"/>
                  </a:cubicBezTo>
                  <a:cubicBezTo>
                    <a:pt x="1" y="300"/>
                    <a:pt x="334" y="367"/>
                    <a:pt x="735" y="367"/>
                  </a:cubicBezTo>
                  <a:cubicBezTo>
                    <a:pt x="1135" y="367"/>
                    <a:pt x="1435" y="300"/>
                    <a:pt x="1435" y="200"/>
                  </a:cubicBezTo>
                  <a:cubicBezTo>
                    <a:pt x="1435" y="100"/>
                    <a:pt x="1135" y="0"/>
                    <a:pt x="7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134"/>
            <p:cNvSpPr/>
            <p:nvPr/>
          </p:nvSpPr>
          <p:spPr>
            <a:xfrm>
              <a:off x="4514225" y="2643175"/>
              <a:ext cx="35050" cy="9200"/>
            </a:xfrm>
            <a:custGeom>
              <a:rect b="b" l="l" r="r" t="t"/>
              <a:pathLst>
                <a:path extrusionOk="0" h="368" w="1402">
                  <a:moveTo>
                    <a:pt x="701" y="0"/>
                  </a:moveTo>
                  <a:cubicBezTo>
                    <a:pt x="301" y="0"/>
                    <a:pt x="1" y="100"/>
                    <a:pt x="1" y="200"/>
                  </a:cubicBezTo>
                  <a:cubicBezTo>
                    <a:pt x="1" y="300"/>
                    <a:pt x="301" y="367"/>
                    <a:pt x="701" y="367"/>
                  </a:cubicBezTo>
                  <a:cubicBezTo>
                    <a:pt x="1101" y="367"/>
                    <a:pt x="1402" y="300"/>
                    <a:pt x="1402" y="200"/>
                  </a:cubicBezTo>
                  <a:cubicBezTo>
                    <a:pt x="1402" y="100"/>
                    <a:pt x="1101" y="0"/>
                    <a:pt x="7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134"/>
            <p:cNvSpPr/>
            <p:nvPr/>
          </p:nvSpPr>
          <p:spPr>
            <a:xfrm>
              <a:off x="4585100" y="2643175"/>
              <a:ext cx="35900" cy="9200"/>
            </a:xfrm>
            <a:custGeom>
              <a:rect b="b" l="l" r="r" t="t"/>
              <a:pathLst>
                <a:path extrusionOk="0" h="368" w="1436">
                  <a:moveTo>
                    <a:pt x="701" y="0"/>
                  </a:moveTo>
                  <a:cubicBezTo>
                    <a:pt x="301" y="0"/>
                    <a:pt x="1" y="100"/>
                    <a:pt x="1" y="200"/>
                  </a:cubicBezTo>
                  <a:cubicBezTo>
                    <a:pt x="1" y="300"/>
                    <a:pt x="335" y="367"/>
                    <a:pt x="701" y="367"/>
                  </a:cubicBezTo>
                  <a:cubicBezTo>
                    <a:pt x="1102" y="367"/>
                    <a:pt x="1435" y="300"/>
                    <a:pt x="1435" y="200"/>
                  </a:cubicBezTo>
                  <a:cubicBezTo>
                    <a:pt x="1435" y="100"/>
                    <a:pt x="1102" y="0"/>
                    <a:pt x="7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134"/>
            <p:cNvSpPr/>
            <p:nvPr/>
          </p:nvSpPr>
          <p:spPr>
            <a:xfrm>
              <a:off x="4656000" y="2643175"/>
              <a:ext cx="35875" cy="9200"/>
            </a:xfrm>
            <a:custGeom>
              <a:rect b="b" l="l" r="r" t="t"/>
              <a:pathLst>
                <a:path extrusionOk="0" h="368" w="1435">
                  <a:moveTo>
                    <a:pt x="701" y="0"/>
                  </a:moveTo>
                  <a:cubicBezTo>
                    <a:pt x="334" y="0"/>
                    <a:pt x="0" y="100"/>
                    <a:pt x="0" y="200"/>
                  </a:cubicBezTo>
                  <a:cubicBezTo>
                    <a:pt x="0" y="300"/>
                    <a:pt x="334" y="367"/>
                    <a:pt x="701" y="367"/>
                  </a:cubicBezTo>
                  <a:cubicBezTo>
                    <a:pt x="1101" y="367"/>
                    <a:pt x="1435" y="300"/>
                    <a:pt x="1435" y="200"/>
                  </a:cubicBezTo>
                  <a:cubicBezTo>
                    <a:pt x="1435" y="100"/>
                    <a:pt x="1101" y="0"/>
                    <a:pt x="7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134"/>
            <p:cNvSpPr/>
            <p:nvPr/>
          </p:nvSpPr>
          <p:spPr>
            <a:xfrm>
              <a:off x="4726875" y="2643175"/>
              <a:ext cx="35900" cy="9200"/>
            </a:xfrm>
            <a:custGeom>
              <a:rect b="b" l="l" r="r" t="t"/>
              <a:pathLst>
                <a:path extrusionOk="0" h="368" w="1436">
                  <a:moveTo>
                    <a:pt x="735" y="0"/>
                  </a:moveTo>
                  <a:cubicBezTo>
                    <a:pt x="334" y="0"/>
                    <a:pt x="1" y="100"/>
                    <a:pt x="1" y="200"/>
                  </a:cubicBezTo>
                  <a:cubicBezTo>
                    <a:pt x="1" y="300"/>
                    <a:pt x="334" y="367"/>
                    <a:pt x="735" y="367"/>
                  </a:cubicBezTo>
                  <a:cubicBezTo>
                    <a:pt x="1101" y="367"/>
                    <a:pt x="1435" y="300"/>
                    <a:pt x="1435" y="200"/>
                  </a:cubicBezTo>
                  <a:cubicBezTo>
                    <a:pt x="1435" y="100"/>
                    <a:pt x="1101" y="0"/>
                    <a:pt x="7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134"/>
            <p:cNvSpPr/>
            <p:nvPr/>
          </p:nvSpPr>
          <p:spPr>
            <a:xfrm>
              <a:off x="4798600" y="2643175"/>
              <a:ext cx="35050" cy="9200"/>
            </a:xfrm>
            <a:custGeom>
              <a:rect b="b" l="l" r="r" t="t"/>
              <a:pathLst>
                <a:path extrusionOk="0" h="368" w="1402">
                  <a:moveTo>
                    <a:pt x="701" y="0"/>
                  </a:moveTo>
                  <a:cubicBezTo>
                    <a:pt x="301" y="0"/>
                    <a:pt x="0" y="100"/>
                    <a:pt x="0" y="200"/>
                  </a:cubicBezTo>
                  <a:cubicBezTo>
                    <a:pt x="0" y="300"/>
                    <a:pt x="301" y="367"/>
                    <a:pt x="701" y="367"/>
                  </a:cubicBezTo>
                  <a:cubicBezTo>
                    <a:pt x="1101" y="367"/>
                    <a:pt x="1401" y="300"/>
                    <a:pt x="1401" y="200"/>
                  </a:cubicBezTo>
                  <a:cubicBezTo>
                    <a:pt x="1401" y="100"/>
                    <a:pt x="1101" y="0"/>
                    <a:pt x="7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134"/>
            <p:cNvSpPr/>
            <p:nvPr/>
          </p:nvSpPr>
          <p:spPr>
            <a:xfrm>
              <a:off x="4869475" y="2643175"/>
              <a:ext cx="35050" cy="9200"/>
            </a:xfrm>
            <a:custGeom>
              <a:rect b="b" l="l" r="r" t="t"/>
              <a:pathLst>
                <a:path extrusionOk="0" h="368" w="1402">
                  <a:moveTo>
                    <a:pt x="701" y="0"/>
                  </a:moveTo>
                  <a:cubicBezTo>
                    <a:pt x="301" y="0"/>
                    <a:pt x="1" y="100"/>
                    <a:pt x="1" y="200"/>
                  </a:cubicBezTo>
                  <a:cubicBezTo>
                    <a:pt x="1" y="300"/>
                    <a:pt x="301" y="367"/>
                    <a:pt x="701" y="367"/>
                  </a:cubicBezTo>
                  <a:cubicBezTo>
                    <a:pt x="1102" y="367"/>
                    <a:pt x="1402" y="300"/>
                    <a:pt x="1402" y="200"/>
                  </a:cubicBezTo>
                  <a:cubicBezTo>
                    <a:pt x="1402" y="100"/>
                    <a:pt x="1102" y="0"/>
                    <a:pt x="7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134"/>
            <p:cNvSpPr/>
            <p:nvPr/>
          </p:nvSpPr>
          <p:spPr>
            <a:xfrm>
              <a:off x="4940375" y="2643175"/>
              <a:ext cx="35875" cy="9200"/>
            </a:xfrm>
            <a:custGeom>
              <a:rect b="b" l="l" r="r" t="t"/>
              <a:pathLst>
                <a:path extrusionOk="0" h="368" w="1435">
                  <a:moveTo>
                    <a:pt x="701" y="0"/>
                  </a:moveTo>
                  <a:cubicBezTo>
                    <a:pt x="334" y="0"/>
                    <a:pt x="0" y="100"/>
                    <a:pt x="0" y="200"/>
                  </a:cubicBezTo>
                  <a:cubicBezTo>
                    <a:pt x="0" y="300"/>
                    <a:pt x="334" y="367"/>
                    <a:pt x="701" y="367"/>
                  </a:cubicBezTo>
                  <a:cubicBezTo>
                    <a:pt x="1101" y="367"/>
                    <a:pt x="1434" y="300"/>
                    <a:pt x="1434" y="200"/>
                  </a:cubicBezTo>
                  <a:cubicBezTo>
                    <a:pt x="1434" y="100"/>
                    <a:pt x="1101" y="0"/>
                    <a:pt x="7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134"/>
            <p:cNvSpPr/>
            <p:nvPr/>
          </p:nvSpPr>
          <p:spPr>
            <a:xfrm>
              <a:off x="5011250" y="2643175"/>
              <a:ext cx="35875" cy="9200"/>
            </a:xfrm>
            <a:custGeom>
              <a:rect b="b" l="l" r="r" t="t"/>
              <a:pathLst>
                <a:path extrusionOk="0" h="368" w="1435">
                  <a:moveTo>
                    <a:pt x="734" y="0"/>
                  </a:moveTo>
                  <a:cubicBezTo>
                    <a:pt x="334" y="0"/>
                    <a:pt x="0" y="100"/>
                    <a:pt x="0" y="200"/>
                  </a:cubicBezTo>
                  <a:cubicBezTo>
                    <a:pt x="0" y="300"/>
                    <a:pt x="334" y="367"/>
                    <a:pt x="734" y="367"/>
                  </a:cubicBezTo>
                  <a:cubicBezTo>
                    <a:pt x="1135" y="367"/>
                    <a:pt x="1435" y="300"/>
                    <a:pt x="1435" y="200"/>
                  </a:cubicBezTo>
                  <a:cubicBezTo>
                    <a:pt x="1435" y="100"/>
                    <a:pt x="1101" y="0"/>
                    <a:pt x="7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134"/>
            <p:cNvSpPr/>
            <p:nvPr/>
          </p:nvSpPr>
          <p:spPr>
            <a:xfrm>
              <a:off x="5082975" y="2643175"/>
              <a:ext cx="35050" cy="9200"/>
            </a:xfrm>
            <a:custGeom>
              <a:rect b="b" l="l" r="r" t="t"/>
              <a:pathLst>
                <a:path extrusionOk="0" h="368" w="1402">
                  <a:moveTo>
                    <a:pt x="701" y="0"/>
                  </a:moveTo>
                  <a:cubicBezTo>
                    <a:pt x="300" y="0"/>
                    <a:pt x="0" y="100"/>
                    <a:pt x="0" y="200"/>
                  </a:cubicBezTo>
                  <a:cubicBezTo>
                    <a:pt x="0" y="300"/>
                    <a:pt x="300" y="367"/>
                    <a:pt x="701" y="367"/>
                  </a:cubicBezTo>
                  <a:cubicBezTo>
                    <a:pt x="1101" y="367"/>
                    <a:pt x="1401" y="300"/>
                    <a:pt x="1401" y="200"/>
                  </a:cubicBezTo>
                  <a:cubicBezTo>
                    <a:pt x="1401" y="100"/>
                    <a:pt x="1101" y="0"/>
                    <a:pt x="7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134"/>
            <p:cNvSpPr/>
            <p:nvPr/>
          </p:nvSpPr>
          <p:spPr>
            <a:xfrm>
              <a:off x="5153850" y="2644000"/>
              <a:ext cx="22550" cy="21700"/>
            </a:xfrm>
            <a:custGeom>
              <a:rect b="b" l="l" r="r" t="t"/>
              <a:pathLst>
                <a:path extrusionOk="0" h="868" w="902">
                  <a:moveTo>
                    <a:pt x="434" y="1"/>
                  </a:moveTo>
                  <a:cubicBezTo>
                    <a:pt x="334" y="1"/>
                    <a:pt x="267" y="34"/>
                    <a:pt x="201" y="34"/>
                  </a:cubicBezTo>
                  <a:cubicBezTo>
                    <a:pt x="67" y="67"/>
                    <a:pt x="1" y="134"/>
                    <a:pt x="1" y="167"/>
                  </a:cubicBezTo>
                  <a:cubicBezTo>
                    <a:pt x="1" y="234"/>
                    <a:pt x="67" y="267"/>
                    <a:pt x="201" y="301"/>
                  </a:cubicBezTo>
                  <a:cubicBezTo>
                    <a:pt x="267" y="334"/>
                    <a:pt x="334" y="334"/>
                    <a:pt x="434" y="334"/>
                  </a:cubicBezTo>
                  <a:lnTo>
                    <a:pt x="538" y="334"/>
                  </a:lnTo>
                  <a:cubicBezTo>
                    <a:pt x="554" y="648"/>
                    <a:pt x="615" y="868"/>
                    <a:pt x="701" y="868"/>
                  </a:cubicBezTo>
                  <a:cubicBezTo>
                    <a:pt x="801" y="868"/>
                    <a:pt x="901" y="568"/>
                    <a:pt x="901" y="201"/>
                  </a:cubicBezTo>
                  <a:lnTo>
                    <a:pt x="70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134"/>
            <p:cNvSpPr/>
            <p:nvPr/>
          </p:nvSpPr>
          <p:spPr>
            <a:xfrm>
              <a:off x="5167200" y="2701550"/>
              <a:ext cx="9200" cy="35050"/>
            </a:xfrm>
            <a:custGeom>
              <a:rect b="b" l="l" r="r" t="t"/>
              <a:pathLst>
                <a:path extrusionOk="0" h="1402" w="368">
                  <a:moveTo>
                    <a:pt x="167" y="0"/>
                  </a:moveTo>
                  <a:cubicBezTo>
                    <a:pt x="67" y="0"/>
                    <a:pt x="0" y="300"/>
                    <a:pt x="0" y="701"/>
                  </a:cubicBezTo>
                  <a:cubicBezTo>
                    <a:pt x="0" y="1068"/>
                    <a:pt x="67" y="1401"/>
                    <a:pt x="167" y="1401"/>
                  </a:cubicBezTo>
                  <a:cubicBezTo>
                    <a:pt x="267" y="1401"/>
                    <a:pt x="367" y="1068"/>
                    <a:pt x="367" y="701"/>
                  </a:cubicBezTo>
                  <a:cubicBezTo>
                    <a:pt x="367" y="300"/>
                    <a:pt x="267" y="0"/>
                    <a:pt x="16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134"/>
            <p:cNvSpPr/>
            <p:nvPr/>
          </p:nvSpPr>
          <p:spPr>
            <a:xfrm>
              <a:off x="5167200" y="2771600"/>
              <a:ext cx="9200" cy="35875"/>
            </a:xfrm>
            <a:custGeom>
              <a:rect b="b" l="l" r="r" t="t"/>
              <a:pathLst>
                <a:path extrusionOk="0" h="1435" w="368">
                  <a:moveTo>
                    <a:pt x="167" y="0"/>
                  </a:moveTo>
                  <a:cubicBezTo>
                    <a:pt x="67" y="0"/>
                    <a:pt x="0" y="334"/>
                    <a:pt x="0" y="701"/>
                  </a:cubicBezTo>
                  <a:cubicBezTo>
                    <a:pt x="0" y="1101"/>
                    <a:pt x="67" y="1435"/>
                    <a:pt x="167" y="1435"/>
                  </a:cubicBezTo>
                  <a:cubicBezTo>
                    <a:pt x="267" y="1435"/>
                    <a:pt x="367" y="1101"/>
                    <a:pt x="367" y="701"/>
                  </a:cubicBezTo>
                  <a:cubicBezTo>
                    <a:pt x="367" y="334"/>
                    <a:pt x="267" y="0"/>
                    <a:pt x="16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134"/>
            <p:cNvSpPr/>
            <p:nvPr/>
          </p:nvSpPr>
          <p:spPr>
            <a:xfrm>
              <a:off x="5167200" y="2842475"/>
              <a:ext cx="9200" cy="35050"/>
            </a:xfrm>
            <a:custGeom>
              <a:rect b="b" l="l" r="r" t="t"/>
              <a:pathLst>
                <a:path extrusionOk="0" h="1402" w="368">
                  <a:moveTo>
                    <a:pt x="167" y="1"/>
                  </a:moveTo>
                  <a:cubicBezTo>
                    <a:pt x="67" y="1"/>
                    <a:pt x="0" y="334"/>
                    <a:pt x="0" y="701"/>
                  </a:cubicBezTo>
                  <a:cubicBezTo>
                    <a:pt x="0" y="1101"/>
                    <a:pt x="67" y="1402"/>
                    <a:pt x="167" y="1402"/>
                  </a:cubicBezTo>
                  <a:cubicBezTo>
                    <a:pt x="267" y="1402"/>
                    <a:pt x="367" y="1101"/>
                    <a:pt x="367" y="701"/>
                  </a:cubicBezTo>
                  <a:cubicBezTo>
                    <a:pt x="367" y="301"/>
                    <a:pt x="267" y="1"/>
                    <a:pt x="1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134"/>
            <p:cNvSpPr/>
            <p:nvPr/>
          </p:nvSpPr>
          <p:spPr>
            <a:xfrm>
              <a:off x="5167200" y="2913350"/>
              <a:ext cx="9200" cy="35050"/>
            </a:xfrm>
            <a:custGeom>
              <a:rect b="b" l="l" r="r" t="t"/>
              <a:pathLst>
                <a:path extrusionOk="0" h="1402" w="368">
                  <a:moveTo>
                    <a:pt x="167" y="1"/>
                  </a:moveTo>
                  <a:cubicBezTo>
                    <a:pt x="67" y="1"/>
                    <a:pt x="0" y="301"/>
                    <a:pt x="0" y="701"/>
                  </a:cubicBezTo>
                  <a:cubicBezTo>
                    <a:pt x="0" y="1102"/>
                    <a:pt x="67" y="1402"/>
                    <a:pt x="167" y="1402"/>
                  </a:cubicBezTo>
                  <a:cubicBezTo>
                    <a:pt x="267" y="1402"/>
                    <a:pt x="367" y="1068"/>
                    <a:pt x="367" y="701"/>
                  </a:cubicBezTo>
                  <a:cubicBezTo>
                    <a:pt x="367" y="301"/>
                    <a:pt x="267" y="1"/>
                    <a:pt x="1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134"/>
            <p:cNvSpPr/>
            <p:nvPr/>
          </p:nvSpPr>
          <p:spPr>
            <a:xfrm>
              <a:off x="5167200" y="2983400"/>
              <a:ext cx="9200" cy="35900"/>
            </a:xfrm>
            <a:custGeom>
              <a:rect b="b" l="l" r="r" t="t"/>
              <a:pathLst>
                <a:path extrusionOk="0" h="1436" w="368">
                  <a:moveTo>
                    <a:pt x="167" y="1"/>
                  </a:moveTo>
                  <a:cubicBezTo>
                    <a:pt x="67" y="1"/>
                    <a:pt x="0" y="335"/>
                    <a:pt x="0" y="735"/>
                  </a:cubicBezTo>
                  <a:cubicBezTo>
                    <a:pt x="0" y="1102"/>
                    <a:pt x="67" y="1435"/>
                    <a:pt x="167" y="1435"/>
                  </a:cubicBezTo>
                  <a:cubicBezTo>
                    <a:pt x="267" y="1435"/>
                    <a:pt x="367" y="1102"/>
                    <a:pt x="367" y="735"/>
                  </a:cubicBezTo>
                  <a:cubicBezTo>
                    <a:pt x="367" y="335"/>
                    <a:pt x="267" y="1"/>
                    <a:pt x="1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134"/>
            <p:cNvSpPr/>
            <p:nvPr/>
          </p:nvSpPr>
          <p:spPr>
            <a:xfrm>
              <a:off x="5167200" y="3054300"/>
              <a:ext cx="9200" cy="35050"/>
            </a:xfrm>
            <a:custGeom>
              <a:rect b="b" l="l" r="r" t="t"/>
              <a:pathLst>
                <a:path extrusionOk="0" h="1402" w="368">
                  <a:moveTo>
                    <a:pt x="167" y="0"/>
                  </a:moveTo>
                  <a:cubicBezTo>
                    <a:pt x="67" y="0"/>
                    <a:pt x="0" y="334"/>
                    <a:pt x="0" y="701"/>
                  </a:cubicBezTo>
                  <a:cubicBezTo>
                    <a:pt x="0" y="1101"/>
                    <a:pt x="67" y="1401"/>
                    <a:pt x="167" y="1401"/>
                  </a:cubicBezTo>
                  <a:cubicBezTo>
                    <a:pt x="267" y="1401"/>
                    <a:pt x="367" y="1101"/>
                    <a:pt x="367" y="701"/>
                  </a:cubicBezTo>
                  <a:cubicBezTo>
                    <a:pt x="367" y="334"/>
                    <a:pt x="267" y="0"/>
                    <a:pt x="16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134"/>
            <p:cNvSpPr/>
            <p:nvPr/>
          </p:nvSpPr>
          <p:spPr>
            <a:xfrm>
              <a:off x="5167200" y="3125175"/>
              <a:ext cx="9200" cy="35050"/>
            </a:xfrm>
            <a:custGeom>
              <a:rect b="b" l="l" r="r" t="t"/>
              <a:pathLst>
                <a:path extrusionOk="0" h="1402" w="368">
                  <a:moveTo>
                    <a:pt x="167" y="1"/>
                  </a:moveTo>
                  <a:cubicBezTo>
                    <a:pt x="67" y="1"/>
                    <a:pt x="0" y="301"/>
                    <a:pt x="0" y="701"/>
                  </a:cubicBezTo>
                  <a:cubicBezTo>
                    <a:pt x="0" y="1101"/>
                    <a:pt x="67" y="1402"/>
                    <a:pt x="167" y="1402"/>
                  </a:cubicBezTo>
                  <a:cubicBezTo>
                    <a:pt x="267" y="1402"/>
                    <a:pt x="367" y="1101"/>
                    <a:pt x="367" y="701"/>
                  </a:cubicBezTo>
                  <a:cubicBezTo>
                    <a:pt x="367" y="301"/>
                    <a:pt x="267" y="1"/>
                    <a:pt x="1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134"/>
            <p:cNvSpPr/>
            <p:nvPr/>
          </p:nvSpPr>
          <p:spPr>
            <a:xfrm>
              <a:off x="5167200" y="3195225"/>
              <a:ext cx="9200" cy="35900"/>
            </a:xfrm>
            <a:custGeom>
              <a:rect b="b" l="l" r="r" t="t"/>
              <a:pathLst>
                <a:path extrusionOk="0" h="1436" w="368">
                  <a:moveTo>
                    <a:pt x="167" y="1"/>
                  </a:moveTo>
                  <a:cubicBezTo>
                    <a:pt x="67" y="1"/>
                    <a:pt x="0" y="334"/>
                    <a:pt x="0" y="735"/>
                  </a:cubicBezTo>
                  <a:cubicBezTo>
                    <a:pt x="0" y="1101"/>
                    <a:pt x="67" y="1435"/>
                    <a:pt x="167" y="1435"/>
                  </a:cubicBezTo>
                  <a:cubicBezTo>
                    <a:pt x="267" y="1435"/>
                    <a:pt x="367" y="1101"/>
                    <a:pt x="367" y="735"/>
                  </a:cubicBezTo>
                  <a:cubicBezTo>
                    <a:pt x="367" y="334"/>
                    <a:pt x="267" y="1"/>
                    <a:pt x="1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134"/>
            <p:cNvSpPr/>
            <p:nvPr/>
          </p:nvSpPr>
          <p:spPr>
            <a:xfrm>
              <a:off x="4079750" y="3253600"/>
              <a:ext cx="50900" cy="50900"/>
            </a:xfrm>
            <a:custGeom>
              <a:rect b="b" l="l" r="r" t="t"/>
              <a:pathLst>
                <a:path extrusionOk="0" h="2036" w="2036">
                  <a:moveTo>
                    <a:pt x="1" y="1"/>
                  </a:moveTo>
                  <a:lnTo>
                    <a:pt x="1" y="2035"/>
                  </a:lnTo>
                  <a:lnTo>
                    <a:pt x="2035" y="2035"/>
                  </a:lnTo>
                  <a:lnTo>
                    <a:pt x="203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134"/>
            <p:cNvSpPr/>
            <p:nvPr/>
          </p:nvSpPr>
          <p:spPr>
            <a:xfrm>
              <a:off x="4079750" y="2622325"/>
              <a:ext cx="50900" cy="50900"/>
            </a:xfrm>
            <a:custGeom>
              <a:rect b="b" l="l" r="r" t="t"/>
              <a:pathLst>
                <a:path extrusionOk="0" h="2036" w="2036">
                  <a:moveTo>
                    <a:pt x="1" y="0"/>
                  </a:moveTo>
                  <a:lnTo>
                    <a:pt x="1" y="2035"/>
                  </a:lnTo>
                  <a:lnTo>
                    <a:pt x="2035" y="2035"/>
                  </a:lnTo>
                  <a:lnTo>
                    <a:pt x="203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134"/>
            <p:cNvSpPr/>
            <p:nvPr/>
          </p:nvSpPr>
          <p:spPr>
            <a:xfrm>
              <a:off x="5146350" y="2622325"/>
              <a:ext cx="50900" cy="50900"/>
            </a:xfrm>
            <a:custGeom>
              <a:rect b="b" l="l" r="r" t="t"/>
              <a:pathLst>
                <a:path extrusionOk="0" h="2036" w="2036">
                  <a:moveTo>
                    <a:pt x="0" y="0"/>
                  </a:moveTo>
                  <a:lnTo>
                    <a:pt x="0" y="2035"/>
                  </a:lnTo>
                  <a:lnTo>
                    <a:pt x="2035" y="2035"/>
                  </a:lnTo>
                  <a:lnTo>
                    <a:pt x="203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134"/>
            <p:cNvSpPr/>
            <p:nvPr/>
          </p:nvSpPr>
          <p:spPr>
            <a:xfrm>
              <a:off x="5146350" y="3251100"/>
              <a:ext cx="50900" cy="50900"/>
            </a:xfrm>
            <a:custGeom>
              <a:rect b="b" l="l" r="r" t="t"/>
              <a:pathLst>
                <a:path extrusionOk="0" h="2036" w="2036">
                  <a:moveTo>
                    <a:pt x="0" y="1"/>
                  </a:moveTo>
                  <a:lnTo>
                    <a:pt x="0" y="2035"/>
                  </a:lnTo>
                  <a:lnTo>
                    <a:pt x="2035" y="2035"/>
                  </a:lnTo>
                  <a:lnTo>
                    <a:pt x="203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134"/>
            <p:cNvSpPr/>
            <p:nvPr/>
          </p:nvSpPr>
          <p:spPr>
            <a:xfrm>
              <a:off x="4612625" y="3251100"/>
              <a:ext cx="50900" cy="50900"/>
            </a:xfrm>
            <a:custGeom>
              <a:rect b="b" l="l" r="r" t="t"/>
              <a:pathLst>
                <a:path extrusionOk="0" h="2036" w="2036">
                  <a:moveTo>
                    <a:pt x="1" y="1"/>
                  </a:moveTo>
                  <a:lnTo>
                    <a:pt x="1" y="2035"/>
                  </a:lnTo>
                  <a:lnTo>
                    <a:pt x="2036" y="2035"/>
                  </a:lnTo>
                  <a:lnTo>
                    <a:pt x="203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134"/>
            <p:cNvSpPr/>
            <p:nvPr/>
          </p:nvSpPr>
          <p:spPr>
            <a:xfrm>
              <a:off x="4612625" y="2622325"/>
              <a:ext cx="50900" cy="50900"/>
            </a:xfrm>
            <a:custGeom>
              <a:rect b="b" l="l" r="r" t="t"/>
              <a:pathLst>
                <a:path extrusionOk="0" h="2036" w="2036">
                  <a:moveTo>
                    <a:pt x="1" y="0"/>
                  </a:moveTo>
                  <a:lnTo>
                    <a:pt x="1" y="2035"/>
                  </a:lnTo>
                  <a:lnTo>
                    <a:pt x="2036" y="2035"/>
                  </a:lnTo>
                  <a:lnTo>
                    <a:pt x="203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134"/>
            <p:cNvSpPr/>
            <p:nvPr/>
          </p:nvSpPr>
          <p:spPr>
            <a:xfrm>
              <a:off x="4079750" y="2940875"/>
              <a:ext cx="50900" cy="50900"/>
            </a:xfrm>
            <a:custGeom>
              <a:rect b="b" l="l" r="r" t="t"/>
              <a:pathLst>
                <a:path extrusionOk="0" h="2036" w="2036">
                  <a:moveTo>
                    <a:pt x="1" y="1"/>
                  </a:moveTo>
                  <a:lnTo>
                    <a:pt x="1" y="2036"/>
                  </a:lnTo>
                  <a:lnTo>
                    <a:pt x="2035" y="2036"/>
                  </a:lnTo>
                  <a:lnTo>
                    <a:pt x="203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134"/>
            <p:cNvSpPr/>
            <p:nvPr/>
          </p:nvSpPr>
          <p:spPr>
            <a:xfrm>
              <a:off x="5146350" y="2940875"/>
              <a:ext cx="50900" cy="50900"/>
            </a:xfrm>
            <a:custGeom>
              <a:rect b="b" l="l" r="r" t="t"/>
              <a:pathLst>
                <a:path extrusionOk="0" h="2036" w="2036">
                  <a:moveTo>
                    <a:pt x="0" y="1"/>
                  </a:moveTo>
                  <a:lnTo>
                    <a:pt x="0" y="2036"/>
                  </a:lnTo>
                  <a:lnTo>
                    <a:pt x="2035" y="2036"/>
                  </a:lnTo>
                  <a:lnTo>
                    <a:pt x="203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134"/>
            <p:cNvSpPr/>
            <p:nvPr/>
          </p:nvSpPr>
          <p:spPr>
            <a:xfrm>
              <a:off x="2180900" y="2566450"/>
              <a:ext cx="82575" cy="149300"/>
            </a:xfrm>
            <a:custGeom>
              <a:rect b="b" l="l" r="r" t="t"/>
              <a:pathLst>
                <a:path extrusionOk="0" h="5972" w="3303">
                  <a:moveTo>
                    <a:pt x="0" y="0"/>
                  </a:moveTo>
                  <a:lnTo>
                    <a:pt x="0" y="0"/>
                  </a:lnTo>
                  <a:cubicBezTo>
                    <a:pt x="67" y="67"/>
                    <a:pt x="134" y="167"/>
                    <a:pt x="234" y="234"/>
                  </a:cubicBezTo>
                  <a:lnTo>
                    <a:pt x="901" y="901"/>
                  </a:lnTo>
                  <a:cubicBezTo>
                    <a:pt x="1457" y="1424"/>
                    <a:pt x="2237" y="2139"/>
                    <a:pt x="3084" y="2952"/>
                  </a:cubicBezTo>
                  <a:lnTo>
                    <a:pt x="3084" y="2952"/>
                  </a:lnTo>
                  <a:cubicBezTo>
                    <a:pt x="2237" y="3767"/>
                    <a:pt x="1457" y="4514"/>
                    <a:pt x="934" y="5037"/>
                  </a:cubicBezTo>
                  <a:lnTo>
                    <a:pt x="267" y="5704"/>
                  </a:lnTo>
                  <a:cubicBezTo>
                    <a:pt x="167" y="5771"/>
                    <a:pt x="100" y="5871"/>
                    <a:pt x="34" y="5971"/>
                  </a:cubicBezTo>
                  <a:cubicBezTo>
                    <a:pt x="134" y="5905"/>
                    <a:pt x="200" y="5838"/>
                    <a:pt x="301" y="5771"/>
                  </a:cubicBezTo>
                  <a:lnTo>
                    <a:pt x="1001" y="5137"/>
                  </a:lnTo>
                  <a:cubicBezTo>
                    <a:pt x="1568" y="4604"/>
                    <a:pt x="2369" y="3836"/>
                    <a:pt x="3236" y="3002"/>
                  </a:cubicBezTo>
                  <a:lnTo>
                    <a:pt x="3303" y="2936"/>
                  </a:lnTo>
                  <a:lnTo>
                    <a:pt x="3236" y="2902"/>
                  </a:lnTo>
                  <a:cubicBezTo>
                    <a:pt x="2369" y="2068"/>
                    <a:pt x="1568" y="1335"/>
                    <a:pt x="968" y="801"/>
                  </a:cubicBezTo>
                  <a:cubicBezTo>
                    <a:pt x="701" y="567"/>
                    <a:pt x="467" y="367"/>
                    <a:pt x="267" y="200"/>
                  </a:cubicBezTo>
                  <a:cubicBezTo>
                    <a:pt x="200" y="100"/>
                    <a:pt x="100" y="34"/>
                    <a:pt x="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134"/>
            <p:cNvSpPr/>
            <p:nvPr/>
          </p:nvSpPr>
          <p:spPr>
            <a:xfrm>
              <a:off x="1929050" y="2565600"/>
              <a:ext cx="82575" cy="150150"/>
            </a:xfrm>
            <a:custGeom>
              <a:rect b="b" l="l" r="r" t="t"/>
              <a:pathLst>
                <a:path extrusionOk="0" h="6006" w="3303">
                  <a:moveTo>
                    <a:pt x="3303" y="1"/>
                  </a:moveTo>
                  <a:lnTo>
                    <a:pt x="3303" y="1"/>
                  </a:lnTo>
                  <a:cubicBezTo>
                    <a:pt x="3203" y="68"/>
                    <a:pt x="3103" y="134"/>
                    <a:pt x="3003" y="201"/>
                  </a:cubicBezTo>
                  <a:lnTo>
                    <a:pt x="2335" y="835"/>
                  </a:lnTo>
                  <a:cubicBezTo>
                    <a:pt x="1735" y="1369"/>
                    <a:pt x="934" y="2136"/>
                    <a:pt x="67" y="2970"/>
                  </a:cubicBezTo>
                  <a:lnTo>
                    <a:pt x="0" y="3036"/>
                  </a:lnTo>
                  <a:lnTo>
                    <a:pt x="67" y="3070"/>
                  </a:lnTo>
                  <a:cubicBezTo>
                    <a:pt x="934" y="3904"/>
                    <a:pt x="1735" y="4638"/>
                    <a:pt x="2335" y="5171"/>
                  </a:cubicBezTo>
                  <a:lnTo>
                    <a:pt x="3036" y="5772"/>
                  </a:lnTo>
                  <a:cubicBezTo>
                    <a:pt x="3136" y="5838"/>
                    <a:pt x="3203" y="5939"/>
                    <a:pt x="3303" y="6005"/>
                  </a:cubicBezTo>
                  <a:cubicBezTo>
                    <a:pt x="3236" y="5905"/>
                    <a:pt x="3169" y="5805"/>
                    <a:pt x="3069" y="5738"/>
                  </a:cubicBezTo>
                  <a:lnTo>
                    <a:pt x="2402" y="5071"/>
                  </a:lnTo>
                  <a:cubicBezTo>
                    <a:pt x="1846" y="4548"/>
                    <a:pt x="1098" y="3833"/>
                    <a:pt x="220" y="3019"/>
                  </a:cubicBezTo>
                  <a:lnTo>
                    <a:pt x="220" y="3019"/>
                  </a:lnTo>
                  <a:cubicBezTo>
                    <a:pt x="1067" y="2205"/>
                    <a:pt x="1847" y="1458"/>
                    <a:pt x="2402" y="935"/>
                  </a:cubicBezTo>
                  <a:cubicBezTo>
                    <a:pt x="2636" y="668"/>
                    <a:pt x="2869" y="435"/>
                    <a:pt x="3069" y="268"/>
                  </a:cubicBezTo>
                  <a:cubicBezTo>
                    <a:pt x="3136" y="168"/>
                    <a:pt x="3236" y="101"/>
                    <a:pt x="330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134"/>
            <p:cNvSpPr/>
            <p:nvPr/>
          </p:nvSpPr>
          <p:spPr>
            <a:xfrm>
              <a:off x="2054150" y="2528075"/>
              <a:ext cx="85900" cy="222700"/>
            </a:xfrm>
            <a:custGeom>
              <a:rect b="b" l="l" r="r" t="t"/>
              <a:pathLst>
                <a:path extrusionOk="0" h="8908" w="3436">
                  <a:moveTo>
                    <a:pt x="3402" y="1"/>
                  </a:moveTo>
                  <a:cubicBezTo>
                    <a:pt x="3336" y="1"/>
                    <a:pt x="2569" y="1969"/>
                    <a:pt x="1635" y="4437"/>
                  </a:cubicBezTo>
                  <a:cubicBezTo>
                    <a:pt x="734" y="6906"/>
                    <a:pt x="0" y="8907"/>
                    <a:pt x="67" y="8907"/>
                  </a:cubicBezTo>
                  <a:cubicBezTo>
                    <a:pt x="67" y="8908"/>
                    <a:pt x="67" y="8908"/>
                    <a:pt x="67" y="8908"/>
                  </a:cubicBezTo>
                  <a:cubicBezTo>
                    <a:pt x="80" y="8908"/>
                    <a:pt x="875" y="6919"/>
                    <a:pt x="1801" y="4504"/>
                  </a:cubicBezTo>
                  <a:cubicBezTo>
                    <a:pt x="2702" y="2036"/>
                    <a:pt x="3436" y="1"/>
                    <a:pt x="340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134"/>
            <p:cNvSpPr/>
            <p:nvPr/>
          </p:nvSpPr>
          <p:spPr>
            <a:xfrm>
              <a:off x="1819800" y="2405500"/>
              <a:ext cx="557100" cy="454525"/>
            </a:xfrm>
            <a:custGeom>
              <a:rect b="b" l="l" r="r" t="t"/>
              <a:pathLst>
                <a:path extrusionOk="0" h="18181" w="22284">
                  <a:moveTo>
                    <a:pt x="1" y="0"/>
                  </a:moveTo>
                  <a:lnTo>
                    <a:pt x="1" y="67"/>
                  </a:lnTo>
                  <a:lnTo>
                    <a:pt x="1" y="18113"/>
                  </a:lnTo>
                  <a:lnTo>
                    <a:pt x="1" y="18180"/>
                  </a:lnTo>
                  <a:lnTo>
                    <a:pt x="67" y="18180"/>
                  </a:lnTo>
                  <a:lnTo>
                    <a:pt x="16112" y="18147"/>
                  </a:lnTo>
                  <a:lnTo>
                    <a:pt x="20649" y="18080"/>
                  </a:lnTo>
                  <a:lnTo>
                    <a:pt x="16079" y="18080"/>
                  </a:lnTo>
                  <a:lnTo>
                    <a:pt x="167" y="18047"/>
                  </a:lnTo>
                  <a:lnTo>
                    <a:pt x="167" y="18047"/>
                  </a:lnTo>
                  <a:lnTo>
                    <a:pt x="167" y="134"/>
                  </a:lnTo>
                  <a:lnTo>
                    <a:pt x="22184" y="134"/>
                  </a:lnTo>
                  <a:cubicBezTo>
                    <a:pt x="22217" y="5541"/>
                    <a:pt x="22217" y="10021"/>
                    <a:pt x="22217" y="13176"/>
                  </a:cubicBezTo>
                  <a:lnTo>
                    <a:pt x="22217" y="16812"/>
                  </a:lnTo>
                  <a:lnTo>
                    <a:pt x="22217" y="17780"/>
                  </a:lnTo>
                  <a:lnTo>
                    <a:pt x="22217" y="18113"/>
                  </a:lnTo>
                  <a:cubicBezTo>
                    <a:pt x="22217" y="18113"/>
                    <a:pt x="22250" y="18013"/>
                    <a:pt x="22250" y="17780"/>
                  </a:cubicBezTo>
                  <a:lnTo>
                    <a:pt x="22250" y="16846"/>
                  </a:lnTo>
                  <a:lnTo>
                    <a:pt x="22250" y="13176"/>
                  </a:lnTo>
                  <a:cubicBezTo>
                    <a:pt x="22250" y="10041"/>
                    <a:pt x="22283" y="5504"/>
                    <a:pt x="22283" y="67"/>
                  </a:cubicBezTo>
                  <a:lnTo>
                    <a:pt x="2228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134"/>
            <p:cNvSpPr/>
            <p:nvPr/>
          </p:nvSpPr>
          <p:spPr>
            <a:xfrm>
              <a:off x="1820650" y="2472200"/>
              <a:ext cx="558750" cy="4200"/>
            </a:xfrm>
            <a:custGeom>
              <a:rect b="b" l="l" r="r" t="t"/>
              <a:pathLst>
                <a:path extrusionOk="0" h="168" w="22350">
                  <a:moveTo>
                    <a:pt x="11175" y="1"/>
                  </a:moveTo>
                  <a:cubicBezTo>
                    <a:pt x="5004" y="1"/>
                    <a:pt x="0" y="34"/>
                    <a:pt x="0" y="68"/>
                  </a:cubicBezTo>
                  <a:cubicBezTo>
                    <a:pt x="0" y="134"/>
                    <a:pt x="5004" y="168"/>
                    <a:pt x="11175" y="168"/>
                  </a:cubicBezTo>
                  <a:cubicBezTo>
                    <a:pt x="17346" y="168"/>
                    <a:pt x="22349" y="134"/>
                    <a:pt x="22349" y="68"/>
                  </a:cubicBezTo>
                  <a:cubicBezTo>
                    <a:pt x="22349" y="34"/>
                    <a:pt x="17346" y="1"/>
                    <a:pt x="1117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134"/>
            <p:cNvSpPr/>
            <p:nvPr/>
          </p:nvSpPr>
          <p:spPr>
            <a:xfrm>
              <a:off x="1849000" y="2433850"/>
              <a:ext cx="17525" cy="14950"/>
            </a:xfrm>
            <a:custGeom>
              <a:rect b="b" l="l" r="r" t="t"/>
              <a:pathLst>
                <a:path extrusionOk="0" h="598" w="701">
                  <a:moveTo>
                    <a:pt x="400" y="1"/>
                  </a:moveTo>
                  <a:cubicBezTo>
                    <a:pt x="134" y="1"/>
                    <a:pt x="0" y="301"/>
                    <a:pt x="167" y="501"/>
                  </a:cubicBezTo>
                  <a:cubicBezTo>
                    <a:pt x="234" y="568"/>
                    <a:pt x="315" y="597"/>
                    <a:pt x="394" y="597"/>
                  </a:cubicBezTo>
                  <a:cubicBezTo>
                    <a:pt x="552" y="597"/>
                    <a:pt x="701" y="479"/>
                    <a:pt x="701" y="301"/>
                  </a:cubicBezTo>
                  <a:cubicBezTo>
                    <a:pt x="701" y="134"/>
                    <a:pt x="567" y="1"/>
                    <a:pt x="40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134"/>
            <p:cNvSpPr/>
            <p:nvPr/>
          </p:nvSpPr>
          <p:spPr>
            <a:xfrm>
              <a:off x="1875675" y="2433850"/>
              <a:ext cx="17550" cy="14950"/>
            </a:xfrm>
            <a:custGeom>
              <a:rect b="b" l="l" r="r" t="t"/>
              <a:pathLst>
                <a:path extrusionOk="0" h="598" w="702">
                  <a:moveTo>
                    <a:pt x="434" y="1"/>
                  </a:moveTo>
                  <a:cubicBezTo>
                    <a:pt x="134" y="1"/>
                    <a:pt x="1" y="301"/>
                    <a:pt x="201" y="501"/>
                  </a:cubicBezTo>
                  <a:cubicBezTo>
                    <a:pt x="267" y="568"/>
                    <a:pt x="345" y="597"/>
                    <a:pt x="419" y="597"/>
                  </a:cubicBezTo>
                  <a:cubicBezTo>
                    <a:pt x="568" y="597"/>
                    <a:pt x="701" y="479"/>
                    <a:pt x="701" y="301"/>
                  </a:cubicBezTo>
                  <a:cubicBezTo>
                    <a:pt x="701" y="134"/>
                    <a:pt x="568" y="1"/>
                    <a:pt x="43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134"/>
            <p:cNvSpPr/>
            <p:nvPr/>
          </p:nvSpPr>
          <p:spPr>
            <a:xfrm>
              <a:off x="1905700" y="2433850"/>
              <a:ext cx="15025" cy="15025"/>
            </a:xfrm>
            <a:custGeom>
              <a:rect b="b" l="l" r="r" t="t"/>
              <a:pathLst>
                <a:path extrusionOk="0" h="601" w="601">
                  <a:moveTo>
                    <a:pt x="301" y="1"/>
                  </a:moveTo>
                  <a:cubicBezTo>
                    <a:pt x="134" y="1"/>
                    <a:pt x="0" y="134"/>
                    <a:pt x="0" y="301"/>
                  </a:cubicBezTo>
                  <a:cubicBezTo>
                    <a:pt x="0" y="468"/>
                    <a:pt x="134" y="601"/>
                    <a:pt x="301" y="601"/>
                  </a:cubicBezTo>
                  <a:cubicBezTo>
                    <a:pt x="467" y="601"/>
                    <a:pt x="601" y="468"/>
                    <a:pt x="601" y="301"/>
                  </a:cubicBezTo>
                  <a:cubicBezTo>
                    <a:pt x="601" y="134"/>
                    <a:pt x="467" y="1"/>
                    <a:pt x="3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134"/>
            <p:cNvSpPr/>
            <p:nvPr/>
          </p:nvSpPr>
          <p:spPr>
            <a:xfrm>
              <a:off x="5477425" y="1393950"/>
              <a:ext cx="477025" cy="386950"/>
            </a:xfrm>
            <a:custGeom>
              <a:rect b="b" l="l" r="r" t="t"/>
              <a:pathLst>
                <a:path extrusionOk="0" h="15478" w="19081">
                  <a:moveTo>
                    <a:pt x="0" y="0"/>
                  </a:moveTo>
                  <a:lnTo>
                    <a:pt x="0" y="67"/>
                  </a:lnTo>
                  <a:lnTo>
                    <a:pt x="0" y="15444"/>
                  </a:lnTo>
                  <a:lnTo>
                    <a:pt x="67" y="15444"/>
                  </a:lnTo>
                  <a:lnTo>
                    <a:pt x="133" y="15444"/>
                  </a:lnTo>
                  <a:lnTo>
                    <a:pt x="133" y="15444"/>
                  </a:lnTo>
                  <a:lnTo>
                    <a:pt x="134" y="15444"/>
                  </a:lnTo>
                  <a:lnTo>
                    <a:pt x="134" y="15444"/>
                  </a:lnTo>
                  <a:lnTo>
                    <a:pt x="134" y="15444"/>
                  </a:lnTo>
                  <a:lnTo>
                    <a:pt x="13777" y="15411"/>
                  </a:lnTo>
                  <a:lnTo>
                    <a:pt x="134" y="15411"/>
                  </a:lnTo>
                  <a:lnTo>
                    <a:pt x="134" y="100"/>
                  </a:lnTo>
                  <a:lnTo>
                    <a:pt x="18980" y="100"/>
                  </a:lnTo>
                  <a:cubicBezTo>
                    <a:pt x="18980" y="4707"/>
                    <a:pt x="18980" y="8553"/>
                    <a:pt x="18980" y="11241"/>
                  </a:cubicBezTo>
                  <a:lnTo>
                    <a:pt x="18980" y="14344"/>
                  </a:lnTo>
                  <a:lnTo>
                    <a:pt x="18980" y="15178"/>
                  </a:lnTo>
                  <a:lnTo>
                    <a:pt x="18980" y="15478"/>
                  </a:lnTo>
                  <a:cubicBezTo>
                    <a:pt x="18980" y="15478"/>
                    <a:pt x="19047" y="15444"/>
                    <a:pt x="19047" y="15244"/>
                  </a:cubicBezTo>
                  <a:lnTo>
                    <a:pt x="19047" y="14410"/>
                  </a:lnTo>
                  <a:lnTo>
                    <a:pt x="19047" y="11275"/>
                  </a:lnTo>
                  <a:cubicBezTo>
                    <a:pt x="19080" y="8573"/>
                    <a:pt x="19080" y="4703"/>
                    <a:pt x="19080" y="67"/>
                  </a:cubicBezTo>
                  <a:lnTo>
                    <a:pt x="1908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134"/>
            <p:cNvSpPr/>
            <p:nvPr/>
          </p:nvSpPr>
          <p:spPr>
            <a:xfrm>
              <a:off x="5478250" y="1450650"/>
              <a:ext cx="477875" cy="3350"/>
            </a:xfrm>
            <a:custGeom>
              <a:rect b="b" l="l" r="r" t="t"/>
              <a:pathLst>
                <a:path extrusionOk="0" h="134" w="19115">
                  <a:moveTo>
                    <a:pt x="9574" y="0"/>
                  </a:moveTo>
                  <a:cubicBezTo>
                    <a:pt x="4304" y="0"/>
                    <a:pt x="0" y="34"/>
                    <a:pt x="0" y="67"/>
                  </a:cubicBezTo>
                  <a:cubicBezTo>
                    <a:pt x="0" y="100"/>
                    <a:pt x="4304" y="134"/>
                    <a:pt x="9574" y="134"/>
                  </a:cubicBezTo>
                  <a:cubicBezTo>
                    <a:pt x="14844" y="134"/>
                    <a:pt x="19114" y="100"/>
                    <a:pt x="19114" y="67"/>
                  </a:cubicBezTo>
                  <a:cubicBezTo>
                    <a:pt x="19114" y="34"/>
                    <a:pt x="14844" y="0"/>
                    <a:pt x="957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134"/>
            <p:cNvSpPr/>
            <p:nvPr/>
          </p:nvSpPr>
          <p:spPr>
            <a:xfrm>
              <a:off x="5503075" y="1417300"/>
              <a:ext cx="14400" cy="9875"/>
            </a:xfrm>
            <a:custGeom>
              <a:rect b="b" l="l" r="r" t="t"/>
              <a:pathLst>
                <a:path extrusionOk="0" h="395" w="576">
                  <a:moveTo>
                    <a:pt x="308" y="0"/>
                  </a:moveTo>
                  <a:cubicBezTo>
                    <a:pt x="1" y="0"/>
                    <a:pt x="324" y="395"/>
                    <a:pt x="490" y="395"/>
                  </a:cubicBezTo>
                  <a:cubicBezTo>
                    <a:pt x="540" y="395"/>
                    <a:pt x="575" y="359"/>
                    <a:pt x="575" y="267"/>
                  </a:cubicBezTo>
                  <a:cubicBezTo>
                    <a:pt x="575" y="134"/>
                    <a:pt x="442" y="0"/>
                    <a:pt x="30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134"/>
            <p:cNvSpPr/>
            <p:nvPr/>
          </p:nvSpPr>
          <p:spPr>
            <a:xfrm>
              <a:off x="5526425" y="1417300"/>
              <a:ext cx="14400" cy="9875"/>
            </a:xfrm>
            <a:custGeom>
              <a:rect b="b" l="l" r="r" t="t"/>
              <a:pathLst>
                <a:path extrusionOk="0" h="395" w="576">
                  <a:moveTo>
                    <a:pt x="308" y="0"/>
                  </a:moveTo>
                  <a:cubicBezTo>
                    <a:pt x="1" y="0"/>
                    <a:pt x="324" y="395"/>
                    <a:pt x="490" y="395"/>
                  </a:cubicBezTo>
                  <a:cubicBezTo>
                    <a:pt x="540" y="395"/>
                    <a:pt x="575" y="359"/>
                    <a:pt x="575" y="267"/>
                  </a:cubicBezTo>
                  <a:cubicBezTo>
                    <a:pt x="575" y="134"/>
                    <a:pt x="442" y="0"/>
                    <a:pt x="30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134"/>
            <p:cNvSpPr/>
            <p:nvPr/>
          </p:nvSpPr>
          <p:spPr>
            <a:xfrm>
              <a:off x="5550800" y="1417300"/>
              <a:ext cx="13375" cy="13350"/>
            </a:xfrm>
            <a:custGeom>
              <a:rect b="b" l="l" r="r" t="t"/>
              <a:pathLst>
                <a:path extrusionOk="0" h="534" w="535">
                  <a:moveTo>
                    <a:pt x="267" y="0"/>
                  </a:moveTo>
                  <a:cubicBezTo>
                    <a:pt x="134" y="0"/>
                    <a:pt x="1" y="134"/>
                    <a:pt x="1" y="267"/>
                  </a:cubicBezTo>
                  <a:cubicBezTo>
                    <a:pt x="1" y="400"/>
                    <a:pt x="134" y="534"/>
                    <a:pt x="267" y="534"/>
                  </a:cubicBezTo>
                  <a:cubicBezTo>
                    <a:pt x="401" y="534"/>
                    <a:pt x="534" y="400"/>
                    <a:pt x="534" y="267"/>
                  </a:cubicBezTo>
                  <a:cubicBezTo>
                    <a:pt x="534" y="134"/>
                    <a:pt x="401" y="0"/>
                    <a:pt x="26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134"/>
            <p:cNvSpPr/>
            <p:nvPr/>
          </p:nvSpPr>
          <p:spPr>
            <a:xfrm>
              <a:off x="5365675" y="4633625"/>
              <a:ext cx="482875" cy="379850"/>
            </a:xfrm>
            <a:custGeom>
              <a:rect b="b" l="l" r="r" t="t"/>
              <a:pathLst>
                <a:path extrusionOk="0" h="15194" w="19315">
                  <a:moveTo>
                    <a:pt x="13126" y="0"/>
                  </a:moveTo>
                  <a:cubicBezTo>
                    <a:pt x="11208" y="0"/>
                    <a:pt x="9438" y="1268"/>
                    <a:pt x="8473" y="2908"/>
                  </a:cubicBezTo>
                  <a:cubicBezTo>
                    <a:pt x="7572" y="4442"/>
                    <a:pt x="7205" y="6310"/>
                    <a:pt x="5871" y="7445"/>
                  </a:cubicBezTo>
                  <a:cubicBezTo>
                    <a:pt x="5137" y="7978"/>
                    <a:pt x="4303" y="8379"/>
                    <a:pt x="3436" y="8679"/>
                  </a:cubicBezTo>
                  <a:cubicBezTo>
                    <a:pt x="2602" y="9046"/>
                    <a:pt x="1668" y="9446"/>
                    <a:pt x="1201" y="10247"/>
                  </a:cubicBezTo>
                  <a:cubicBezTo>
                    <a:pt x="0" y="12481"/>
                    <a:pt x="1568" y="14383"/>
                    <a:pt x="2269" y="14983"/>
                  </a:cubicBezTo>
                  <a:lnTo>
                    <a:pt x="2535" y="14816"/>
                  </a:lnTo>
                  <a:lnTo>
                    <a:pt x="15011" y="15183"/>
                  </a:lnTo>
                  <a:cubicBezTo>
                    <a:pt x="15209" y="15189"/>
                    <a:pt x="15411" y="15194"/>
                    <a:pt x="15613" y="15194"/>
                  </a:cubicBezTo>
                  <a:cubicBezTo>
                    <a:pt x="16606" y="15194"/>
                    <a:pt x="17621" y="15081"/>
                    <a:pt x="18313" y="14416"/>
                  </a:cubicBezTo>
                  <a:cubicBezTo>
                    <a:pt x="19247" y="13582"/>
                    <a:pt x="19314" y="12115"/>
                    <a:pt x="19314" y="10880"/>
                  </a:cubicBezTo>
                  <a:cubicBezTo>
                    <a:pt x="19281" y="8579"/>
                    <a:pt x="19281" y="6210"/>
                    <a:pt x="18380" y="4109"/>
                  </a:cubicBezTo>
                  <a:cubicBezTo>
                    <a:pt x="17513" y="1974"/>
                    <a:pt x="15611" y="106"/>
                    <a:pt x="13343" y="6"/>
                  </a:cubicBezTo>
                  <a:cubicBezTo>
                    <a:pt x="13271" y="2"/>
                    <a:pt x="13198" y="0"/>
                    <a:pt x="1312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134"/>
            <p:cNvSpPr/>
            <p:nvPr/>
          </p:nvSpPr>
          <p:spPr>
            <a:xfrm>
              <a:off x="5198875" y="4150925"/>
              <a:ext cx="819775" cy="964025"/>
            </a:xfrm>
            <a:custGeom>
              <a:rect b="b" l="l" r="r" t="t"/>
              <a:pathLst>
                <a:path extrusionOk="0" h="38561" w="32791">
                  <a:moveTo>
                    <a:pt x="3737" y="334"/>
                  </a:moveTo>
                  <a:cubicBezTo>
                    <a:pt x="3870" y="1001"/>
                    <a:pt x="4471" y="4737"/>
                    <a:pt x="5271" y="9807"/>
                  </a:cubicBezTo>
                  <a:lnTo>
                    <a:pt x="2002" y="9807"/>
                  </a:lnTo>
                  <a:lnTo>
                    <a:pt x="401" y="334"/>
                  </a:lnTo>
                  <a:close/>
                  <a:moveTo>
                    <a:pt x="10742" y="334"/>
                  </a:moveTo>
                  <a:lnTo>
                    <a:pt x="11442" y="9807"/>
                  </a:lnTo>
                  <a:lnTo>
                    <a:pt x="5605" y="9807"/>
                  </a:lnTo>
                  <a:cubicBezTo>
                    <a:pt x="5405" y="8473"/>
                    <a:pt x="5205" y="7239"/>
                    <a:pt x="5038" y="6138"/>
                  </a:cubicBezTo>
                  <a:cubicBezTo>
                    <a:pt x="4404" y="2302"/>
                    <a:pt x="4204" y="867"/>
                    <a:pt x="4070" y="334"/>
                  </a:cubicBezTo>
                  <a:close/>
                  <a:moveTo>
                    <a:pt x="17080" y="334"/>
                  </a:moveTo>
                  <a:lnTo>
                    <a:pt x="17313" y="9807"/>
                  </a:lnTo>
                  <a:lnTo>
                    <a:pt x="11776" y="9807"/>
                  </a:lnTo>
                  <a:lnTo>
                    <a:pt x="11042" y="334"/>
                  </a:lnTo>
                  <a:close/>
                  <a:moveTo>
                    <a:pt x="23651" y="334"/>
                  </a:moveTo>
                  <a:lnTo>
                    <a:pt x="23317" y="9807"/>
                  </a:lnTo>
                  <a:lnTo>
                    <a:pt x="17647" y="9807"/>
                  </a:lnTo>
                  <a:lnTo>
                    <a:pt x="17413" y="334"/>
                  </a:lnTo>
                  <a:close/>
                  <a:moveTo>
                    <a:pt x="28488" y="334"/>
                  </a:moveTo>
                  <a:lnTo>
                    <a:pt x="27687" y="9807"/>
                  </a:lnTo>
                  <a:lnTo>
                    <a:pt x="23651" y="9807"/>
                  </a:lnTo>
                  <a:lnTo>
                    <a:pt x="23985" y="334"/>
                  </a:lnTo>
                  <a:close/>
                  <a:moveTo>
                    <a:pt x="32424" y="334"/>
                  </a:moveTo>
                  <a:lnTo>
                    <a:pt x="31323" y="9807"/>
                  </a:lnTo>
                  <a:lnTo>
                    <a:pt x="28021" y="9807"/>
                  </a:lnTo>
                  <a:lnTo>
                    <a:pt x="28821" y="334"/>
                  </a:lnTo>
                  <a:close/>
                  <a:moveTo>
                    <a:pt x="5672" y="12242"/>
                  </a:moveTo>
                  <a:cubicBezTo>
                    <a:pt x="6139" y="15411"/>
                    <a:pt x="6706" y="18914"/>
                    <a:pt x="7273" y="22449"/>
                  </a:cubicBezTo>
                  <a:lnTo>
                    <a:pt x="4104" y="22449"/>
                  </a:lnTo>
                  <a:lnTo>
                    <a:pt x="2403" y="12242"/>
                  </a:lnTo>
                  <a:close/>
                  <a:moveTo>
                    <a:pt x="11642" y="12242"/>
                  </a:moveTo>
                  <a:lnTo>
                    <a:pt x="12443" y="22449"/>
                  </a:lnTo>
                  <a:lnTo>
                    <a:pt x="7606" y="22449"/>
                  </a:lnTo>
                  <a:cubicBezTo>
                    <a:pt x="7439" y="21415"/>
                    <a:pt x="7273" y="20381"/>
                    <a:pt x="7106" y="19314"/>
                  </a:cubicBezTo>
                  <a:cubicBezTo>
                    <a:pt x="6706" y="16912"/>
                    <a:pt x="6339" y="14510"/>
                    <a:pt x="5972" y="12242"/>
                  </a:cubicBezTo>
                  <a:close/>
                  <a:moveTo>
                    <a:pt x="17380" y="12242"/>
                  </a:moveTo>
                  <a:lnTo>
                    <a:pt x="17613" y="22449"/>
                  </a:lnTo>
                  <a:lnTo>
                    <a:pt x="12777" y="22449"/>
                  </a:lnTo>
                  <a:lnTo>
                    <a:pt x="11976" y="12242"/>
                  </a:lnTo>
                  <a:close/>
                  <a:moveTo>
                    <a:pt x="23251" y="12242"/>
                  </a:moveTo>
                  <a:lnTo>
                    <a:pt x="22917" y="22449"/>
                  </a:lnTo>
                  <a:lnTo>
                    <a:pt x="17914" y="22449"/>
                  </a:lnTo>
                  <a:lnTo>
                    <a:pt x="17713" y="12242"/>
                  </a:lnTo>
                  <a:close/>
                  <a:moveTo>
                    <a:pt x="27487" y="12242"/>
                  </a:moveTo>
                  <a:lnTo>
                    <a:pt x="26587" y="22449"/>
                  </a:lnTo>
                  <a:lnTo>
                    <a:pt x="23251" y="22449"/>
                  </a:lnTo>
                  <a:lnTo>
                    <a:pt x="23584" y="12242"/>
                  </a:lnTo>
                  <a:close/>
                  <a:moveTo>
                    <a:pt x="31023" y="12242"/>
                  </a:moveTo>
                  <a:lnTo>
                    <a:pt x="29822" y="22449"/>
                  </a:lnTo>
                  <a:lnTo>
                    <a:pt x="26920" y="22449"/>
                  </a:lnTo>
                  <a:lnTo>
                    <a:pt x="27787" y="12242"/>
                  </a:lnTo>
                  <a:close/>
                  <a:moveTo>
                    <a:pt x="7673" y="24918"/>
                  </a:moveTo>
                  <a:cubicBezTo>
                    <a:pt x="8140" y="27987"/>
                    <a:pt x="8607" y="31022"/>
                    <a:pt x="9041" y="33791"/>
                  </a:cubicBezTo>
                  <a:lnTo>
                    <a:pt x="6005" y="33791"/>
                  </a:lnTo>
                  <a:lnTo>
                    <a:pt x="4537" y="24918"/>
                  </a:lnTo>
                  <a:close/>
                  <a:moveTo>
                    <a:pt x="12610" y="24918"/>
                  </a:moveTo>
                  <a:lnTo>
                    <a:pt x="13310" y="33791"/>
                  </a:lnTo>
                  <a:lnTo>
                    <a:pt x="9374" y="33791"/>
                  </a:lnTo>
                  <a:cubicBezTo>
                    <a:pt x="8974" y="31389"/>
                    <a:pt x="8507" y="28287"/>
                    <a:pt x="7973" y="24918"/>
                  </a:cubicBezTo>
                  <a:close/>
                  <a:moveTo>
                    <a:pt x="17647" y="24918"/>
                  </a:moveTo>
                  <a:lnTo>
                    <a:pt x="17847" y="33791"/>
                  </a:lnTo>
                  <a:lnTo>
                    <a:pt x="13644" y="33791"/>
                  </a:lnTo>
                  <a:lnTo>
                    <a:pt x="12943" y="24918"/>
                  </a:lnTo>
                  <a:close/>
                  <a:moveTo>
                    <a:pt x="22817" y="24918"/>
                  </a:moveTo>
                  <a:lnTo>
                    <a:pt x="22517" y="33791"/>
                  </a:lnTo>
                  <a:lnTo>
                    <a:pt x="18180" y="33791"/>
                  </a:lnTo>
                  <a:lnTo>
                    <a:pt x="17980" y="24918"/>
                  </a:lnTo>
                  <a:close/>
                  <a:moveTo>
                    <a:pt x="26386" y="24918"/>
                  </a:moveTo>
                  <a:lnTo>
                    <a:pt x="25619" y="33791"/>
                  </a:lnTo>
                  <a:lnTo>
                    <a:pt x="22884" y="33791"/>
                  </a:lnTo>
                  <a:lnTo>
                    <a:pt x="23151" y="24918"/>
                  </a:lnTo>
                  <a:close/>
                  <a:moveTo>
                    <a:pt x="29522" y="24918"/>
                  </a:moveTo>
                  <a:lnTo>
                    <a:pt x="28488" y="33791"/>
                  </a:lnTo>
                  <a:lnTo>
                    <a:pt x="25953" y="33791"/>
                  </a:lnTo>
                  <a:lnTo>
                    <a:pt x="26720" y="24918"/>
                  </a:lnTo>
                  <a:close/>
                  <a:moveTo>
                    <a:pt x="1" y="0"/>
                  </a:moveTo>
                  <a:lnTo>
                    <a:pt x="5905" y="35225"/>
                  </a:lnTo>
                  <a:cubicBezTo>
                    <a:pt x="6139" y="36693"/>
                    <a:pt x="7239" y="37927"/>
                    <a:pt x="8707" y="38361"/>
                  </a:cubicBezTo>
                  <a:lnTo>
                    <a:pt x="8807" y="38394"/>
                  </a:lnTo>
                  <a:cubicBezTo>
                    <a:pt x="8907" y="38394"/>
                    <a:pt x="9007" y="38428"/>
                    <a:pt x="9107" y="38461"/>
                  </a:cubicBezTo>
                  <a:cubicBezTo>
                    <a:pt x="9341" y="38494"/>
                    <a:pt x="9541" y="38528"/>
                    <a:pt x="9774" y="38528"/>
                  </a:cubicBezTo>
                  <a:lnTo>
                    <a:pt x="9774" y="38561"/>
                  </a:lnTo>
                  <a:lnTo>
                    <a:pt x="9941" y="38528"/>
                  </a:lnTo>
                  <a:lnTo>
                    <a:pt x="24518" y="38528"/>
                  </a:lnTo>
                  <a:cubicBezTo>
                    <a:pt x="24785" y="38528"/>
                    <a:pt x="25085" y="38494"/>
                    <a:pt x="25352" y="38461"/>
                  </a:cubicBezTo>
                  <a:cubicBezTo>
                    <a:pt x="27087" y="38194"/>
                    <a:pt x="28455" y="36793"/>
                    <a:pt x="28655" y="35025"/>
                  </a:cubicBezTo>
                  <a:lnTo>
                    <a:pt x="31490" y="10774"/>
                  </a:lnTo>
                  <a:lnTo>
                    <a:pt x="31623" y="9807"/>
                  </a:lnTo>
                  <a:lnTo>
                    <a:pt x="32758" y="200"/>
                  </a:lnTo>
                  <a:lnTo>
                    <a:pt x="3279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134"/>
            <p:cNvSpPr/>
            <p:nvPr/>
          </p:nvSpPr>
          <p:spPr>
            <a:xfrm>
              <a:off x="3022325" y="4766350"/>
              <a:ext cx="1030775" cy="334425"/>
            </a:xfrm>
            <a:custGeom>
              <a:rect b="b" l="l" r="r" t="t"/>
              <a:pathLst>
                <a:path extrusionOk="0" h="13377" w="41231">
                  <a:moveTo>
                    <a:pt x="1" y="1"/>
                  </a:moveTo>
                  <a:lnTo>
                    <a:pt x="1" y="13377"/>
                  </a:lnTo>
                  <a:lnTo>
                    <a:pt x="41230" y="13377"/>
                  </a:lnTo>
                  <a:lnTo>
                    <a:pt x="412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134"/>
            <p:cNvSpPr/>
            <p:nvPr/>
          </p:nvSpPr>
          <p:spPr>
            <a:xfrm>
              <a:off x="2978975" y="4672125"/>
              <a:ext cx="1110800" cy="94250"/>
            </a:xfrm>
            <a:custGeom>
              <a:rect b="b" l="l" r="r" t="t"/>
              <a:pathLst>
                <a:path extrusionOk="0" h="3770" w="44432">
                  <a:moveTo>
                    <a:pt x="0" y="0"/>
                  </a:moveTo>
                  <a:lnTo>
                    <a:pt x="0" y="3770"/>
                  </a:lnTo>
                  <a:lnTo>
                    <a:pt x="44432" y="3770"/>
                  </a:lnTo>
                  <a:lnTo>
                    <a:pt x="4443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134"/>
            <p:cNvSpPr/>
            <p:nvPr/>
          </p:nvSpPr>
          <p:spPr>
            <a:xfrm>
              <a:off x="3512675" y="4672125"/>
              <a:ext cx="577100" cy="428650"/>
            </a:xfrm>
            <a:custGeom>
              <a:rect b="b" l="l" r="r" t="t"/>
              <a:pathLst>
                <a:path extrusionOk="0" h="17146" w="23084">
                  <a:moveTo>
                    <a:pt x="1" y="0"/>
                  </a:moveTo>
                  <a:lnTo>
                    <a:pt x="1" y="3403"/>
                  </a:lnTo>
                  <a:lnTo>
                    <a:pt x="868" y="17146"/>
                  </a:lnTo>
                  <a:lnTo>
                    <a:pt x="21616" y="17146"/>
                  </a:lnTo>
                  <a:lnTo>
                    <a:pt x="21616" y="3770"/>
                  </a:lnTo>
                  <a:lnTo>
                    <a:pt x="23084" y="3770"/>
                  </a:lnTo>
                  <a:lnTo>
                    <a:pt x="2308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134"/>
            <p:cNvSpPr/>
            <p:nvPr/>
          </p:nvSpPr>
          <p:spPr>
            <a:xfrm>
              <a:off x="3166600" y="4819725"/>
              <a:ext cx="209350" cy="50900"/>
            </a:xfrm>
            <a:custGeom>
              <a:rect b="b" l="l" r="r" t="t"/>
              <a:pathLst>
                <a:path extrusionOk="0" h="2036" w="8374">
                  <a:moveTo>
                    <a:pt x="0" y="1"/>
                  </a:moveTo>
                  <a:lnTo>
                    <a:pt x="0" y="2035"/>
                  </a:lnTo>
                  <a:lnTo>
                    <a:pt x="8373" y="2035"/>
                  </a:lnTo>
                  <a:lnTo>
                    <a:pt x="837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134"/>
            <p:cNvSpPr/>
            <p:nvPr/>
          </p:nvSpPr>
          <p:spPr>
            <a:xfrm>
              <a:off x="3139925" y="4933150"/>
              <a:ext cx="268550" cy="106750"/>
            </a:xfrm>
            <a:custGeom>
              <a:rect b="b" l="l" r="r" t="t"/>
              <a:pathLst>
                <a:path extrusionOk="0" h="4270" w="10742">
                  <a:moveTo>
                    <a:pt x="0" y="0"/>
                  </a:moveTo>
                  <a:lnTo>
                    <a:pt x="0" y="4270"/>
                  </a:lnTo>
                  <a:lnTo>
                    <a:pt x="10741" y="4270"/>
                  </a:lnTo>
                  <a:lnTo>
                    <a:pt x="1074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134"/>
            <p:cNvSpPr/>
            <p:nvPr/>
          </p:nvSpPr>
          <p:spPr>
            <a:xfrm>
              <a:off x="4776925" y="1699150"/>
              <a:ext cx="23375" cy="12025"/>
            </a:xfrm>
            <a:custGeom>
              <a:rect b="b" l="l" r="r" t="t"/>
              <a:pathLst>
                <a:path extrusionOk="0" h="481" w="935">
                  <a:moveTo>
                    <a:pt x="867" y="1"/>
                  </a:moveTo>
                  <a:cubicBezTo>
                    <a:pt x="837" y="1"/>
                    <a:pt x="807" y="112"/>
                    <a:pt x="801" y="334"/>
                  </a:cubicBezTo>
                  <a:lnTo>
                    <a:pt x="667" y="334"/>
                  </a:lnTo>
                  <a:cubicBezTo>
                    <a:pt x="605" y="325"/>
                    <a:pt x="542" y="321"/>
                    <a:pt x="480" y="321"/>
                  </a:cubicBezTo>
                  <a:cubicBezTo>
                    <a:pt x="311" y="321"/>
                    <a:pt x="147" y="352"/>
                    <a:pt x="0" y="401"/>
                  </a:cubicBezTo>
                  <a:cubicBezTo>
                    <a:pt x="147" y="450"/>
                    <a:pt x="311" y="481"/>
                    <a:pt x="480" y="481"/>
                  </a:cubicBezTo>
                  <a:cubicBezTo>
                    <a:pt x="542" y="481"/>
                    <a:pt x="605" y="477"/>
                    <a:pt x="667" y="468"/>
                  </a:cubicBezTo>
                  <a:lnTo>
                    <a:pt x="934" y="468"/>
                  </a:lnTo>
                  <a:lnTo>
                    <a:pt x="934" y="401"/>
                  </a:lnTo>
                  <a:cubicBezTo>
                    <a:pt x="934" y="168"/>
                    <a:pt x="901" y="1"/>
                    <a:pt x="8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134"/>
            <p:cNvSpPr/>
            <p:nvPr/>
          </p:nvSpPr>
          <p:spPr>
            <a:xfrm>
              <a:off x="4732725" y="1707500"/>
              <a:ext cx="21700" cy="4200"/>
            </a:xfrm>
            <a:custGeom>
              <a:rect b="b" l="l" r="r" t="t"/>
              <a:pathLst>
                <a:path extrusionOk="0" h="168" w="868">
                  <a:moveTo>
                    <a:pt x="434" y="0"/>
                  </a:moveTo>
                  <a:cubicBezTo>
                    <a:pt x="200" y="0"/>
                    <a:pt x="0" y="34"/>
                    <a:pt x="0" y="67"/>
                  </a:cubicBezTo>
                  <a:cubicBezTo>
                    <a:pt x="0" y="134"/>
                    <a:pt x="234" y="167"/>
                    <a:pt x="434" y="167"/>
                  </a:cubicBezTo>
                  <a:cubicBezTo>
                    <a:pt x="667" y="167"/>
                    <a:pt x="867" y="100"/>
                    <a:pt x="867" y="67"/>
                  </a:cubicBezTo>
                  <a:cubicBezTo>
                    <a:pt x="867" y="34"/>
                    <a:pt x="701" y="0"/>
                    <a:pt x="4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134"/>
            <p:cNvSpPr/>
            <p:nvPr/>
          </p:nvSpPr>
          <p:spPr>
            <a:xfrm>
              <a:off x="4689350" y="1707500"/>
              <a:ext cx="21700" cy="4200"/>
            </a:xfrm>
            <a:custGeom>
              <a:rect b="b" l="l" r="r" t="t"/>
              <a:pathLst>
                <a:path extrusionOk="0" h="168" w="868">
                  <a:moveTo>
                    <a:pt x="434" y="0"/>
                  </a:moveTo>
                  <a:cubicBezTo>
                    <a:pt x="167" y="0"/>
                    <a:pt x="1" y="34"/>
                    <a:pt x="1" y="67"/>
                  </a:cubicBezTo>
                  <a:cubicBezTo>
                    <a:pt x="1" y="134"/>
                    <a:pt x="167" y="167"/>
                    <a:pt x="434" y="167"/>
                  </a:cubicBezTo>
                  <a:cubicBezTo>
                    <a:pt x="668" y="167"/>
                    <a:pt x="868" y="100"/>
                    <a:pt x="868" y="67"/>
                  </a:cubicBezTo>
                  <a:cubicBezTo>
                    <a:pt x="868" y="34"/>
                    <a:pt x="668" y="0"/>
                    <a:pt x="4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134"/>
            <p:cNvSpPr/>
            <p:nvPr/>
          </p:nvSpPr>
          <p:spPr>
            <a:xfrm>
              <a:off x="4645150" y="1707500"/>
              <a:ext cx="21700" cy="4200"/>
            </a:xfrm>
            <a:custGeom>
              <a:rect b="b" l="l" r="r" t="t"/>
              <a:pathLst>
                <a:path extrusionOk="0" h="168" w="868">
                  <a:moveTo>
                    <a:pt x="434" y="0"/>
                  </a:moveTo>
                  <a:cubicBezTo>
                    <a:pt x="201" y="0"/>
                    <a:pt x="1" y="34"/>
                    <a:pt x="1" y="67"/>
                  </a:cubicBezTo>
                  <a:cubicBezTo>
                    <a:pt x="1" y="134"/>
                    <a:pt x="201" y="167"/>
                    <a:pt x="434" y="167"/>
                  </a:cubicBezTo>
                  <a:cubicBezTo>
                    <a:pt x="668" y="167"/>
                    <a:pt x="868" y="100"/>
                    <a:pt x="868" y="67"/>
                  </a:cubicBezTo>
                  <a:cubicBezTo>
                    <a:pt x="868" y="34"/>
                    <a:pt x="668" y="0"/>
                    <a:pt x="4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134"/>
            <p:cNvSpPr/>
            <p:nvPr/>
          </p:nvSpPr>
          <p:spPr>
            <a:xfrm>
              <a:off x="4600950" y="1707500"/>
              <a:ext cx="21725" cy="4200"/>
            </a:xfrm>
            <a:custGeom>
              <a:rect b="b" l="l" r="r" t="t"/>
              <a:pathLst>
                <a:path extrusionOk="0" h="168" w="869">
                  <a:moveTo>
                    <a:pt x="434" y="0"/>
                  </a:moveTo>
                  <a:cubicBezTo>
                    <a:pt x="201" y="0"/>
                    <a:pt x="1" y="34"/>
                    <a:pt x="1" y="67"/>
                  </a:cubicBezTo>
                  <a:cubicBezTo>
                    <a:pt x="1" y="134"/>
                    <a:pt x="201" y="167"/>
                    <a:pt x="434" y="167"/>
                  </a:cubicBezTo>
                  <a:cubicBezTo>
                    <a:pt x="701" y="167"/>
                    <a:pt x="868" y="100"/>
                    <a:pt x="868" y="67"/>
                  </a:cubicBezTo>
                  <a:cubicBezTo>
                    <a:pt x="868" y="34"/>
                    <a:pt x="701" y="0"/>
                    <a:pt x="4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134"/>
            <p:cNvSpPr/>
            <p:nvPr/>
          </p:nvSpPr>
          <p:spPr>
            <a:xfrm>
              <a:off x="4557600" y="1707500"/>
              <a:ext cx="21700" cy="4200"/>
            </a:xfrm>
            <a:custGeom>
              <a:rect b="b" l="l" r="r" t="t"/>
              <a:pathLst>
                <a:path extrusionOk="0" h="168" w="868">
                  <a:moveTo>
                    <a:pt x="434" y="0"/>
                  </a:moveTo>
                  <a:cubicBezTo>
                    <a:pt x="167" y="0"/>
                    <a:pt x="0" y="34"/>
                    <a:pt x="0" y="67"/>
                  </a:cubicBezTo>
                  <a:cubicBezTo>
                    <a:pt x="0" y="134"/>
                    <a:pt x="167" y="167"/>
                    <a:pt x="434" y="167"/>
                  </a:cubicBezTo>
                  <a:cubicBezTo>
                    <a:pt x="667" y="167"/>
                    <a:pt x="867" y="100"/>
                    <a:pt x="867" y="67"/>
                  </a:cubicBezTo>
                  <a:cubicBezTo>
                    <a:pt x="867" y="34"/>
                    <a:pt x="667" y="0"/>
                    <a:pt x="4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134"/>
            <p:cNvSpPr/>
            <p:nvPr/>
          </p:nvSpPr>
          <p:spPr>
            <a:xfrm>
              <a:off x="4513400" y="1707500"/>
              <a:ext cx="21700" cy="4200"/>
            </a:xfrm>
            <a:custGeom>
              <a:rect b="b" l="l" r="r" t="t"/>
              <a:pathLst>
                <a:path extrusionOk="0" h="168" w="868">
                  <a:moveTo>
                    <a:pt x="434" y="0"/>
                  </a:moveTo>
                  <a:cubicBezTo>
                    <a:pt x="200" y="0"/>
                    <a:pt x="0" y="34"/>
                    <a:pt x="0" y="67"/>
                  </a:cubicBezTo>
                  <a:cubicBezTo>
                    <a:pt x="0" y="134"/>
                    <a:pt x="200" y="167"/>
                    <a:pt x="434" y="167"/>
                  </a:cubicBezTo>
                  <a:cubicBezTo>
                    <a:pt x="667" y="167"/>
                    <a:pt x="868" y="100"/>
                    <a:pt x="868" y="67"/>
                  </a:cubicBezTo>
                  <a:cubicBezTo>
                    <a:pt x="868" y="34"/>
                    <a:pt x="667" y="0"/>
                    <a:pt x="4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134"/>
            <p:cNvSpPr/>
            <p:nvPr/>
          </p:nvSpPr>
          <p:spPr>
            <a:xfrm>
              <a:off x="4469200" y="1707500"/>
              <a:ext cx="21700" cy="4200"/>
            </a:xfrm>
            <a:custGeom>
              <a:rect b="b" l="l" r="r" t="t"/>
              <a:pathLst>
                <a:path extrusionOk="0" h="168" w="868">
                  <a:moveTo>
                    <a:pt x="434" y="0"/>
                  </a:moveTo>
                  <a:cubicBezTo>
                    <a:pt x="200" y="0"/>
                    <a:pt x="0" y="34"/>
                    <a:pt x="0" y="67"/>
                  </a:cubicBezTo>
                  <a:cubicBezTo>
                    <a:pt x="0" y="134"/>
                    <a:pt x="200" y="167"/>
                    <a:pt x="434" y="167"/>
                  </a:cubicBezTo>
                  <a:cubicBezTo>
                    <a:pt x="667" y="167"/>
                    <a:pt x="868" y="100"/>
                    <a:pt x="868" y="67"/>
                  </a:cubicBezTo>
                  <a:cubicBezTo>
                    <a:pt x="868" y="34"/>
                    <a:pt x="667" y="0"/>
                    <a:pt x="4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134"/>
            <p:cNvSpPr/>
            <p:nvPr/>
          </p:nvSpPr>
          <p:spPr>
            <a:xfrm>
              <a:off x="4425000" y="1707500"/>
              <a:ext cx="22550" cy="4200"/>
            </a:xfrm>
            <a:custGeom>
              <a:rect b="b" l="l" r="r" t="t"/>
              <a:pathLst>
                <a:path extrusionOk="0" h="168" w="902">
                  <a:moveTo>
                    <a:pt x="434" y="0"/>
                  </a:moveTo>
                  <a:cubicBezTo>
                    <a:pt x="201" y="0"/>
                    <a:pt x="0" y="34"/>
                    <a:pt x="0" y="67"/>
                  </a:cubicBezTo>
                  <a:cubicBezTo>
                    <a:pt x="0" y="134"/>
                    <a:pt x="201" y="167"/>
                    <a:pt x="434" y="167"/>
                  </a:cubicBezTo>
                  <a:cubicBezTo>
                    <a:pt x="701" y="167"/>
                    <a:pt x="901" y="100"/>
                    <a:pt x="901" y="67"/>
                  </a:cubicBezTo>
                  <a:cubicBezTo>
                    <a:pt x="901" y="34"/>
                    <a:pt x="701" y="0"/>
                    <a:pt x="4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134"/>
            <p:cNvSpPr/>
            <p:nvPr/>
          </p:nvSpPr>
          <p:spPr>
            <a:xfrm>
              <a:off x="4381625" y="1707500"/>
              <a:ext cx="21725" cy="4200"/>
            </a:xfrm>
            <a:custGeom>
              <a:rect b="b" l="l" r="r" t="t"/>
              <a:pathLst>
                <a:path extrusionOk="0" h="168" w="869">
                  <a:moveTo>
                    <a:pt x="434" y="0"/>
                  </a:moveTo>
                  <a:cubicBezTo>
                    <a:pt x="168" y="0"/>
                    <a:pt x="1" y="34"/>
                    <a:pt x="1" y="67"/>
                  </a:cubicBezTo>
                  <a:cubicBezTo>
                    <a:pt x="1" y="134"/>
                    <a:pt x="168" y="167"/>
                    <a:pt x="434" y="167"/>
                  </a:cubicBezTo>
                  <a:cubicBezTo>
                    <a:pt x="668" y="167"/>
                    <a:pt x="868" y="100"/>
                    <a:pt x="868" y="67"/>
                  </a:cubicBezTo>
                  <a:cubicBezTo>
                    <a:pt x="868" y="34"/>
                    <a:pt x="668" y="0"/>
                    <a:pt x="4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134"/>
            <p:cNvSpPr/>
            <p:nvPr/>
          </p:nvSpPr>
          <p:spPr>
            <a:xfrm>
              <a:off x="4337425" y="1707500"/>
              <a:ext cx="21725" cy="4200"/>
            </a:xfrm>
            <a:custGeom>
              <a:rect b="b" l="l" r="r" t="t"/>
              <a:pathLst>
                <a:path extrusionOk="0" h="168" w="869">
                  <a:moveTo>
                    <a:pt x="435" y="0"/>
                  </a:moveTo>
                  <a:cubicBezTo>
                    <a:pt x="201" y="0"/>
                    <a:pt x="1" y="34"/>
                    <a:pt x="1" y="67"/>
                  </a:cubicBezTo>
                  <a:cubicBezTo>
                    <a:pt x="1" y="134"/>
                    <a:pt x="201" y="167"/>
                    <a:pt x="435" y="167"/>
                  </a:cubicBezTo>
                  <a:cubicBezTo>
                    <a:pt x="668" y="167"/>
                    <a:pt x="868" y="100"/>
                    <a:pt x="868" y="67"/>
                  </a:cubicBezTo>
                  <a:cubicBezTo>
                    <a:pt x="868" y="34"/>
                    <a:pt x="668" y="0"/>
                    <a:pt x="4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134"/>
            <p:cNvSpPr/>
            <p:nvPr/>
          </p:nvSpPr>
          <p:spPr>
            <a:xfrm>
              <a:off x="4293225" y="1707500"/>
              <a:ext cx="21725" cy="4200"/>
            </a:xfrm>
            <a:custGeom>
              <a:rect b="b" l="l" r="r" t="t"/>
              <a:pathLst>
                <a:path extrusionOk="0" h="168" w="869">
                  <a:moveTo>
                    <a:pt x="435" y="0"/>
                  </a:moveTo>
                  <a:cubicBezTo>
                    <a:pt x="201" y="0"/>
                    <a:pt x="1" y="34"/>
                    <a:pt x="1" y="67"/>
                  </a:cubicBezTo>
                  <a:cubicBezTo>
                    <a:pt x="1" y="134"/>
                    <a:pt x="201" y="167"/>
                    <a:pt x="435" y="167"/>
                  </a:cubicBezTo>
                  <a:cubicBezTo>
                    <a:pt x="701" y="167"/>
                    <a:pt x="868" y="100"/>
                    <a:pt x="868" y="67"/>
                  </a:cubicBezTo>
                  <a:cubicBezTo>
                    <a:pt x="868" y="34"/>
                    <a:pt x="701" y="0"/>
                    <a:pt x="4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134"/>
            <p:cNvSpPr/>
            <p:nvPr/>
          </p:nvSpPr>
          <p:spPr>
            <a:xfrm>
              <a:off x="4249050" y="1707500"/>
              <a:ext cx="21700" cy="4200"/>
            </a:xfrm>
            <a:custGeom>
              <a:rect b="b" l="l" r="r" t="t"/>
              <a:pathLst>
                <a:path extrusionOk="0" h="168" w="868">
                  <a:moveTo>
                    <a:pt x="434" y="0"/>
                  </a:moveTo>
                  <a:cubicBezTo>
                    <a:pt x="200" y="0"/>
                    <a:pt x="0" y="34"/>
                    <a:pt x="0" y="67"/>
                  </a:cubicBezTo>
                  <a:cubicBezTo>
                    <a:pt x="0" y="134"/>
                    <a:pt x="200" y="167"/>
                    <a:pt x="434" y="167"/>
                  </a:cubicBezTo>
                  <a:cubicBezTo>
                    <a:pt x="667" y="167"/>
                    <a:pt x="867" y="100"/>
                    <a:pt x="867" y="67"/>
                  </a:cubicBezTo>
                  <a:cubicBezTo>
                    <a:pt x="867" y="34"/>
                    <a:pt x="667" y="0"/>
                    <a:pt x="4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134"/>
            <p:cNvSpPr/>
            <p:nvPr/>
          </p:nvSpPr>
          <p:spPr>
            <a:xfrm>
              <a:off x="4205675" y="1707500"/>
              <a:ext cx="21700" cy="4200"/>
            </a:xfrm>
            <a:custGeom>
              <a:rect b="b" l="l" r="r" t="t"/>
              <a:pathLst>
                <a:path extrusionOk="0" h="168" w="868">
                  <a:moveTo>
                    <a:pt x="434" y="0"/>
                  </a:moveTo>
                  <a:cubicBezTo>
                    <a:pt x="201" y="0"/>
                    <a:pt x="0" y="34"/>
                    <a:pt x="0" y="67"/>
                  </a:cubicBezTo>
                  <a:cubicBezTo>
                    <a:pt x="0" y="134"/>
                    <a:pt x="201" y="167"/>
                    <a:pt x="434" y="167"/>
                  </a:cubicBezTo>
                  <a:cubicBezTo>
                    <a:pt x="668" y="167"/>
                    <a:pt x="868" y="100"/>
                    <a:pt x="868" y="67"/>
                  </a:cubicBezTo>
                  <a:cubicBezTo>
                    <a:pt x="868" y="34"/>
                    <a:pt x="668" y="0"/>
                    <a:pt x="4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134"/>
            <p:cNvSpPr/>
            <p:nvPr/>
          </p:nvSpPr>
          <p:spPr>
            <a:xfrm>
              <a:off x="4161475" y="1707500"/>
              <a:ext cx="20875" cy="4200"/>
            </a:xfrm>
            <a:custGeom>
              <a:rect b="b" l="l" r="r" t="t"/>
              <a:pathLst>
                <a:path extrusionOk="0" h="168" w="835">
                  <a:moveTo>
                    <a:pt x="401" y="0"/>
                  </a:moveTo>
                  <a:cubicBezTo>
                    <a:pt x="167" y="0"/>
                    <a:pt x="1" y="34"/>
                    <a:pt x="1" y="67"/>
                  </a:cubicBezTo>
                  <a:cubicBezTo>
                    <a:pt x="1" y="134"/>
                    <a:pt x="167" y="167"/>
                    <a:pt x="401" y="167"/>
                  </a:cubicBezTo>
                  <a:cubicBezTo>
                    <a:pt x="634" y="167"/>
                    <a:pt x="834" y="100"/>
                    <a:pt x="834" y="67"/>
                  </a:cubicBezTo>
                  <a:cubicBezTo>
                    <a:pt x="834" y="34"/>
                    <a:pt x="634" y="0"/>
                    <a:pt x="4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134"/>
            <p:cNvSpPr/>
            <p:nvPr/>
          </p:nvSpPr>
          <p:spPr>
            <a:xfrm>
              <a:off x="4117275" y="1707500"/>
              <a:ext cx="22550" cy="4200"/>
            </a:xfrm>
            <a:custGeom>
              <a:rect b="b" l="l" r="r" t="t"/>
              <a:pathLst>
                <a:path extrusionOk="0" h="168" w="902">
                  <a:moveTo>
                    <a:pt x="434" y="0"/>
                  </a:moveTo>
                  <a:cubicBezTo>
                    <a:pt x="201" y="0"/>
                    <a:pt x="1" y="34"/>
                    <a:pt x="1" y="67"/>
                  </a:cubicBezTo>
                  <a:cubicBezTo>
                    <a:pt x="1" y="134"/>
                    <a:pt x="201" y="167"/>
                    <a:pt x="434" y="167"/>
                  </a:cubicBezTo>
                  <a:cubicBezTo>
                    <a:pt x="701" y="167"/>
                    <a:pt x="901" y="100"/>
                    <a:pt x="901" y="67"/>
                  </a:cubicBezTo>
                  <a:cubicBezTo>
                    <a:pt x="901" y="34"/>
                    <a:pt x="701" y="0"/>
                    <a:pt x="4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134"/>
            <p:cNvSpPr/>
            <p:nvPr/>
          </p:nvSpPr>
          <p:spPr>
            <a:xfrm>
              <a:off x="4073925" y="1707500"/>
              <a:ext cx="20850" cy="4200"/>
            </a:xfrm>
            <a:custGeom>
              <a:rect b="b" l="l" r="r" t="t"/>
              <a:pathLst>
                <a:path extrusionOk="0" h="168" w="834">
                  <a:moveTo>
                    <a:pt x="434" y="0"/>
                  </a:moveTo>
                  <a:cubicBezTo>
                    <a:pt x="167" y="0"/>
                    <a:pt x="0" y="34"/>
                    <a:pt x="0" y="67"/>
                  </a:cubicBezTo>
                  <a:cubicBezTo>
                    <a:pt x="0" y="134"/>
                    <a:pt x="200" y="167"/>
                    <a:pt x="434" y="167"/>
                  </a:cubicBezTo>
                  <a:cubicBezTo>
                    <a:pt x="634" y="167"/>
                    <a:pt x="834" y="100"/>
                    <a:pt x="834" y="67"/>
                  </a:cubicBezTo>
                  <a:cubicBezTo>
                    <a:pt x="834" y="34"/>
                    <a:pt x="667" y="0"/>
                    <a:pt x="4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134"/>
            <p:cNvSpPr/>
            <p:nvPr/>
          </p:nvSpPr>
          <p:spPr>
            <a:xfrm>
              <a:off x="4029725" y="1707500"/>
              <a:ext cx="21700" cy="4200"/>
            </a:xfrm>
            <a:custGeom>
              <a:rect b="b" l="l" r="r" t="t"/>
              <a:pathLst>
                <a:path extrusionOk="0" h="168" w="868">
                  <a:moveTo>
                    <a:pt x="434" y="0"/>
                  </a:moveTo>
                  <a:cubicBezTo>
                    <a:pt x="200" y="0"/>
                    <a:pt x="0" y="34"/>
                    <a:pt x="0" y="67"/>
                  </a:cubicBezTo>
                  <a:cubicBezTo>
                    <a:pt x="0" y="134"/>
                    <a:pt x="200" y="167"/>
                    <a:pt x="434" y="167"/>
                  </a:cubicBezTo>
                  <a:cubicBezTo>
                    <a:pt x="667" y="167"/>
                    <a:pt x="867" y="100"/>
                    <a:pt x="867" y="67"/>
                  </a:cubicBezTo>
                  <a:cubicBezTo>
                    <a:pt x="867" y="34"/>
                    <a:pt x="667" y="0"/>
                    <a:pt x="4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134"/>
            <p:cNvSpPr/>
            <p:nvPr/>
          </p:nvSpPr>
          <p:spPr>
            <a:xfrm>
              <a:off x="4013875" y="1679150"/>
              <a:ext cx="4200" cy="21700"/>
            </a:xfrm>
            <a:custGeom>
              <a:rect b="b" l="l" r="r" t="t"/>
              <a:pathLst>
                <a:path extrusionOk="0" h="868" w="168">
                  <a:moveTo>
                    <a:pt x="67" y="0"/>
                  </a:moveTo>
                  <a:cubicBezTo>
                    <a:pt x="67" y="0"/>
                    <a:pt x="0" y="234"/>
                    <a:pt x="0" y="434"/>
                  </a:cubicBezTo>
                  <a:cubicBezTo>
                    <a:pt x="0" y="667"/>
                    <a:pt x="34" y="868"/>
                    <a:pt x="67" y="868"/>
                  </a:cubicBezTo>
                  <a:cubicBezTo>
                    <a:pt x="134" y="868"/>
                    <a:pt x="167" y="701"/>
                    <a:pt x="167" y="434"/>
                  </a:cubicBezTo>
                  <a:cubicBezTo>
                    <a:pt x="167" y="200"/>
                    <a:pt x="134" y="0"/>
                    <a:pt x="6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134"/>
            <p:cNvSpPr/>
            <p:nvPr/>
          </p:nvSpPr>
          <p:spPr>
            <a:xfrm>
              <a:off x="4013875" y="1634950"/>
              <a:ext cx="4200" cy="21700"/>
            </a:xfrm>
            <a:custGeom>
              <a:rect b="b" l="l" r="r" t="t"/>
              <a:pathLst>
                <a:path extrusionOk="0" h="868" w="168">
                  <a:moveTo>
                    <a:pt x="67" y="0"/>
                  </a:moveTo>
                  <a:cubicBezTo>
                    <a:pt x="67" y="0"/>
                    <a:pt x="0" y="234"/>
                    <a:pt x="0" y="434"/>
                  </a:cubicBezTo>
                  <a:cubicBezTo>
                    <a:pt x="0" y="667"/>
                    <a:pt x="34" y="868"/>
                    <a:pt x="67" y="868"/>
                  </a:cubicBezTo>
                  <a:cubicBezTo>
                    <a:pt x="134" y="868"/>
                    <a:pt x="167" y="701"/>
                    <a:pt x="167" y="434"/>
                  </a:cubicBezTo>
                  <a:cubicBezTo>
                    <a:pt x="167" y="200"/>
                    <a:pt x="134" y="0"/>
                    <a:pt x="6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134"/>
            <p:cNvSpPr/>
            <p:nvPr/>
          </p:nvSpPr>
          <p:spPr>
            <a:xfrm>
              <a:off x="4013875" y="1591575"/>
              <a:ext cx="4200" cy="21725"/>
            </a:xfrm>
            <a:custGeom>
              <a:rect b="b" l="l" r="r" t="t"/>
              <a:pathLst>
                <a:path extrusionOk="0" h="869" w="168">
                  <a:moveTo>
                    <a:pt x="67" y="1"/>
                  </a:moveTo>
                  <a:cubicBezTo>
                    <a:pt x="67" y="1"/>
                    <a:pt x="0" y="201"/>
                    <a:pt x="0" y="434"/>
                  </a:cubicBezTo>
                  <a:cubicBezTo>
                    <a:pt x="0" y="668"/>
                    <a:pt x="34" y="868"/>
                    <a:pt x="67" y="868"/>
                  </a:cubicBezTo>
                  <a:cubicBezTo>
                    <a:pt x="134" y="868"/>
                    <a:pt x="167" y="668"/>
                    <a:pt x="167" y="434"/>
                  </a:cubicBezTo>
                  <a:cubicBezTo>
                    <a:pt x="167" y="201"/>
                    <a:pt x="134" y="1"/>
                    <a:pt x="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134"/>
            <p:cNvSpPr/>
            <p:nvPr/>
          </p:nvSpPr>
          <p:spPr>
            <a:xfrm>
              <a:off x="4013875" y="1547375"/>
              <a:ext cx="4200" cy="21725"/>
            </a:xfrm>
            <a:custGeom>
              <a:rect b="b" l="l" r="r" t="t"/>
              <a:pathLst>
                <a:path extrusionOk="0" h="869" w="168">
                  <a:moveTo>
                    <a:pt x="67" y="1"/>
                  </a:moveTo>
                  <a:cubicBezTo>
                    <a:pt x="67" y="1"/>
                    <a:pt x="0" y="168"/>
                    <a:pt x="0" y="401"/>
                  </a:cubicBezTo>
                  <a:cubicBezTo>
                    <a:pt x="0" y="668"/>
                    <a:pt x="34" y="868"/>
                    <a:pt x="67" y="868"/>
                  </a:cubicBezTo>
                  <a:cubicBezTo>
                    <a:pt x="134" y="868"/>
                    <a:pt x="167" y="635"/>
                    <a:pt x="167" y="401"/>
                  </a:cubicBezTo>
                  <a:cubicBezTo>
                    <a:pt x="167" y="201"/>
                    <a:pt x="134" y="1"/>
                    <a:pt x="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134"/>
            <p:cNvSpPr/>
            <p:nvPr/>
          </p:nvSpPr>
          <p:spPr>
            <a:xfrm>
              <a:off x="4013875" y="1503175"/>
              <a:ext cx="4200" cy="21725"/>
            </a:xfrm>
            <a:custGeom>
              <a:rect b="b" l="l" r="r" t="t"/>
              <a:pathLst>
                <a:path extrusionOk="0" h="869" w="168">
                  <a:moveTo>
                    <a:pt x="67" y="1"/>
                  </a:moveTo>
                  <a:cubicBezTo>
                    <a:pt x="67" y="1"/>
                    <a:pt x="0" y="234"/>
                    <a:pt x="0" y="435"/>
                  </a:cubicBezTo>
                  <a:cubicBezTo>
                    <a:pt x="0" y="668"/>
                    <a:pt x="34" y="868"/>
                    <a:pt x="67" y="868"/>
                  </a:cubicBezTo>
                  <a:cubicBezTo>
                    <a:pt x="134" y="868"/>
                    <a:pt x="167" y="701"/>
                    <a:pt x="167" y="435"/>
                  </a:cubicBezTo>
                  <a:cubicBezTo>
                    <a:pt x="167" y="201"/>
                    <a:pt x="134" y="1"/>
                    <a:pt x="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134"/>
            <p:cNvSpPr/>
            <p:nvPr/>
          </p:nvSpPr>
          <p:spPr>
            <a:xfrm>
              <a:off x="4013875" y="1459825"/>
              <a:ext cx="4200" cy="20875"/>
            </a:xfrm>
            <a:custGeom>
              <a:rect b="b" l="l" r="r" t="t"/>
              <a:pathLst>
                <a:path extrusionOk="0" h="835" w="168">
                  <a:moveTo>
                    <a:pt x="67" y="0"/>
                  </a:moveTo>
                  <a:cubicBezTo>
                    <a:pt x="67" y="0"/>
                    <a:pt x="0" y="167"/>
                    <a:pt x="0" y="401"/>
                  </a:cubicBezTo>
                  <a:cubicBezTo>
                    <a:pt x="0" y="634"/>
                    <a:pt x="34" y="834"/>
                    <a:pt x="67" y="834"/>
                  </a:cubicBezTo>
                  <a:cubicBezTo>
                    <a:pt x="134" y="834"/>
                    <a:pt x="167" y="634"/>
                    <a:pt x="167" y="401"/>
                  </a:cubicBezTo>
                  <a:cubicBezTo>
                    <a:pt x="167" y="167"/>
                    <a:pt x="134" y="0"/>
                    <a:pt x="6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134"/>
            <p:cNvSpPr/>
            <p:nvPr/>
          </p:nvSpPr>
          <p:spPr>
            <a:xfrm>
              <a:off x="4013875" y="1415625"/>
              <a:ext cx="4200" cy="21700"/>
            </a:xfrm>
            <a:custGeom>
              <a:rect b="b" l="l" r="r" t="t"/>
              <a:pathLst>
                <a:path extrusionOk="0" h="868" w="168">
                  <a:moveTo>
                    <a:pt x="67" y="0"/>
                  </a:moveTo>
                  <a:cubicBezTo>
                    <a:pt x="67" y="0"/>
                    <a:pt x="0" y="167"/>
                    <a:pt x="0" y="401"/>
                  </a:cubicBezTo>
                  <a:cubicBezTo>
                    <a:pt x="0" y="668"/>
                    <a:pt x="34" y="868"/>
                    <a:pt x="67" y="868"/>
                  </a:cubicBezTo>
                  <a:cubicBezTo>
                    <a:pt x="134" y="868"/>
                    <a:pt x="167" y="634"/>
                    <a:pt x="167" y="401"/>
                  </a:cubicBezTo>
                  <a:cubicBezTo>
                    <a:pt x="167" y="201"/>
                    <a:pt x="134" y="0"/>
                    <a:pt x="6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134"/>
            <p:cNvSpPr/>
            <p:nvPr/>
          </p:nvSpPr>
          <p:spPr>
            <a:xfrm>
              <a:off x="4013875" y="1371425"/>
              <a:ext cx="4200" cy="21700"/>
            </a:xfrm>
            <a:custGeom>
              <a:rect b="b" l="l" r="r" t="t"/>
              <a:pathLst>
                <a:path extrusionOk="0" h="868" w="168">
                  <a:moveTo>
                    <a:pt x="67" y="0"/>
                  </a:moveTo>
                  <a:cubicBezTo>
                    <a:pt x="67" y="0"/>
                    <a:pt x="0" y="234"/>
                    <a:pt x="0" y="434"/>
                  </a:cubicBezTo>
                  <a:cubicBezTo>
                    <a:pt x="0" y="668"/>
                    <a:pt x="34" y="868"/>
                    <a:pt x="67" y="868"/>
                  </a:cubicBezTo>
                  <a:cubicBezTo>
                    <a:pt x="134" y="868"/>
                    <a:pt x="167" y="701"/>
                    <a:pt x="167" y="434"/>
                  </a:cubicBezTo>
                  <a:cubicBezTo>
                    <a:pt x="167" y="201"/>
                    <a:pt x="134" y="0"/>
                    <a:pt x="6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134"/>
            <p:cNvSpPr/>
            <p:nvPr/>
          </p:nvSpPr>
          <p:spPr>
            <a:xfrm>
              <a:off x="4013875" y="1327225"/>
              <a:ext cx="4200" cy="20875"/>
            </a:xfrm>
            <a:custGeom>
              <a:rect b="b" l="l" r="r" t="t"/>
              <a:pathLst>
                <a:path extrusionOk="0" h="835" w="168">
                  <a:moveTo>
                    <a:pt x="67" y="1"/>
                  </a:moveTo>
                  <a:cubicBezTo>
                    <a:pt x="67" y="1"/>
                    <a:pt x="0" y="201"/>
                    <a:pt x="0" y="434"/>
                  </a:cubicBezTo>
                  <a:cubicBezTo>
                    <a:pt x="0" y="668"/>
                    <a:pt x="34" y="834"/>
                    <a:pt x="67" y="834"/>
                  </a:cubicBezTo>
                  <a:cubicBezTo>
                    <a:pt x="134" y="834"/>
                    <a:pt x="167" y="668"/>
                    <a:pt x="167" y="434"/>
                  </a:cubicBezTo>
                  <a:cubicBezTo>
                    <a:pt x="167" y="201"/>
                    <a:pt x="134" y="1"/>
                    <a:pt x="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134"/>
            <p:cNvSpPr/>
            <p:nvPr/>
          </p:nvSpPr>
          <p:spPr>
            <a:xfrm>
              <a:off x="4013875" y="1283850"/>
              <a:ext cx="4200" cy="20875"/>
            </a:xfrm>
            <a:custGeom>
              <a:rect b="b" l="l" r="r" t="t"/>
              <a:pathLst>
                <a:path extrusionOk="0" h="835" w="168">
                  <a:moveTo>
                    <a:pt x="67" y="1"/>
                  </a:moveTo>
                  <a:cubicBezTo>
                    <a:pt x="67" y="1"/>
                    <a:pt x="0" y="168"/>
                    <a:pt x="0" y="401"/>
                  </a:cubicBezTo>
                  <a:cubicBezTo>
                    <a:pt x="0" y="668"/>
                    <a:pt x="34" y="835"/>
                    <a:pt x="67" y="835"/>
                  </a:cubicBezTo>
                  <a:cubicBezTo>
                    <a:pt x="134" y="835"/>
                    <a:pt x="167" y="635"/>
                    <a:pt x="167" y="401"/>
                  </a:cubicBezTo>
                  <a:cubicBezTo>
                    <a:pt x="167" y="201"/>
                    <a:pt x="134" y="1"/>
                    <a:pt x="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134"/>
            <p:cNvSpPr/>
            <p:nvPr/>
          </p:nvSpPr>
          <p:spPr>
            <a:xfrm>
              <a:off x="4013875" y="1239675"/>
              <a:ext cx="4200" cy="21700"/>
            </a:xfrm>
            <a:custGeom>
              <a:rect b="b" l="l" r="r" t="t"/>
              <a:pathLst>
                <a:path extrusionOk="0" h="868" w="168">
                  <a:moveTo>
                    <a:pt x="67" y="0"/>
                  </a:moveTo>
                  <a:cubicBezTo>
                    <a:pt x="67" y="0"/>
                    <a:pt x="0" y="200"/>
                    <a:pt x="0" y="434"/>
                  </a:cubicBezTo>
                  <a:cubicBezTo>
                    <a:pt x="0" y="667"/>
                    <a:pt x="34" y="867"/>
                    <a:pt x="67" y="867"/>
                  </a:cubicBezTo>
                  <a:cubicBezTo>
                    <a:pt x="134" y="867"/>
                    <a:pt x="167" y="701"/>
                    <a:pt x="167" y="434"/>
                  </a:cubicBezTo>
                  <a:cubicBezTo>
                    <a:pt x="167" y="200"/>
                    <a:pt x="134" y="0"/>
                    <a:pt x="6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134"/>
            <p:cNvSpPr/>
            <p:nvPr/>
          </p:nvSpPr>
          <p:spPr>
            <a:xfrm>
              <a:off x="4013875" y="1195475"/>
              <a:ext cx="4200" cy="20875"/>
            </a:xfrm>
            <a:custGeom>
              <a:rect b="b" l="l" r="r" t="t"/>
              <a:pathLst>
                <a:path extrusionOk="0" h="835" w="168">
                  <a:moveTo>
                    <a:pt x="67" y="0"/>
                  </a:moveTo>
                  <a:cubicBezTo>
                    <a:pt x="67" y="0"/>
                    <a:pt x="0" y="200"/>
                    <a:pt x="0" y="434"/>
                  </a:cubicBezTo>
                  <a:cubicBezTo>
                    <a:pt x="0" y="634"/>
                    <a:pt x="34" y="834"/>
                    <a:pt x="67" y="834"/>
                  </a:cubicBezTo>
                  <a:cubicBezTo>
                    <a:pt x="134" y="834"/>
                    <a:pt x="167" y="634"/>
                    <a:pt x="167" y="434"/>
                  </a:cubicBezTo>
                  <a:cubicBezTo>
                    <a:pt x="167" y="200"/>
                    <a:pt x="134" y="0"/>
                    <a:pt x="6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134"/>
            <p:cNvSpPr/>
            <p:nvPr/>
          </p:nvSpPr>
          <p:spPr>
            <a:xfrm>
              <a:off x="4013875" y="1152100"/>
              <a:ext cx="4200" cy="20875"/>
            </a:xfrm>
            <a:custGeom>
              <a:rect b="b" l="l" r="r" t="t"/>
              <a:pathLst>
                <a:path extrusionOk="0" h="835" w="168">
                  <a:moveTo>
                    <a:pt x="67" y="1"/>
                  </a:moveTo>
                  <a:cubicBezTo>
                    <a:pt x="67" y="1"/>
                    <a:pt x="0" y="167"/>
                    <a:pt x="0" y="401"/>
                  </a:cubicBezTo>
                  <a:cubicBezTo>
                    <a:pt x="0" y="634"/>
                    <a:pt x="34" y="834"/>
                    <a:pt x="67" y="834"/>
                  </a:cubicBezTo>
                  <a:cubicBezTo>
                    <a:pt x="134" y="834"/>
                    <a:pt x="167" y="634"/>
                    <a:pt x="167" y="401"/>
                  </a:cubicBezTo>
                  <a:cubicBezTo>
                    <a:pt x="167" y="167"/>
                    <a:pt x="134" y="1"/>
                    <a:pt x="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134"/>
            <p:cNvSpPr/>
            <p:nvPr/>
          </p:nvSpPr>
          <p:spPr>
            <a:xfrm>
              <a:off x="4013875" y="1107900"/>
              <a:ext cx="4200" cy="21700"/>
            </a:xfrm>
            <a:custGeom>
              <a:rect b="b" l="l" r="r" t="t"/>
              <a:pathLst>
                <a:path extrusionOk="0" h="868" w="168">
                  <a:moveTo>
                    <a:pt x="67" y="1"/>
                  </a:moveTo>
                  <a:cubicBezTo>
                    <a:pt x="67" y="1"/>
                    <a:pt x="0" y="201"/>
                    <a:pt x="0" y="434"/>
                  </a:cubicBezTo>
                  <a:cubicBezTo>
                    <a:pt x="0" y="668"/>
                    <a:pt x="34" y="868"/>
                    <a:pt x="67" y="868"/>
                  </a:cubicBezTo>
                  <a:cubicBezTo>
                    <a:pt x="134" y="868"/>
                    <a:pt x="167" y="668"/>
                    <a:pt x="167" y="434"/>
                  </a:cubicBezTo>
                  <a:cubicBezTo>
                    <a:pt x="167" y="201"/>
                    <a:pt x="134" y="1"/>
                    <a:pt x="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134"/>
            <p:cNvSpPr/>
            <p:nvPr/>
          </p:nvSpPr>
          <p:spPr>
            <a:xfrm>
              <a:off x="4013875" y="1063700"/>
              <a:ext cx="4200" cy="21700"/>
            </a:xfrm>
            <a:custGeom>
              <a:rect b="b" l="l" r="r" t="t"/>
              <a:pathLst>
                <a:path extrusionOk="0" h="868" w="168">
                  <a:moveTo>
                    <a:pt x="67" y="1"/>
                  </a:moveTo>
                  <a:cubicBezTo>
                    <a:pt x="67" y="1"/>
                    <a:pt x="0" y="234"/>
                    <a:pt x="0" y="434"/>
                  </a:cubicBezTo>
                  <a:cubicBezTo>
                    <a:pt x="0" y="668"/>
                    <a:pt x="34" y="868"/>
                    <a:pt x="67" y="868"/>
                  </a:cubicBezTo>
                  <a:cubicBezTo>
                    <a:pt x="134" y="868"/>
                    <a:pt x="167" y="701"/>
                    <a:pt x="167" y="434"/>
                  </a:cubicBezTo>
                  <a:cubicBezTo>
                    <a:pt x="167" y="201"/>
                    <a:pt x="134" y="1"/>
                    <a:pt x="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134"/>
            <p:cNvSpPr/>
            <p:nvPr/>
          </p:nvSpPr>
          <p:spPr>
            <a:xfrm>
              <a:off x="4013875" y="1020350"/>
              <a:ext cx="4200" cy="21700"/>
            </a:xfrm>
            <a:custGeom>
              <a:rect b="b" l="l" r="r" t="t"/>
              <a:pathLst>
                <a:path extrusionOk="0" h="868" w="168">
                  <a:moveTo>
                    <a:pt x="67" y="0"/>
                  </a:moveTo>
                  <a:cubicBezTo>
                    <a:pt x="67" y="0"/>
                    <a:pt x="0" y="167"/>
                    <a:pt x="0" y="434"/>
                  </a:cubicBezTo>
                  <a:cubicBezTo>
                    <a:pt x="0" y="667"/>
                    <a:pt x="34" y="867"/>
                    <a:pt x="67" y="867"/>
                  </a:cubicBezTo>
                  <a:cubicBezTo>
                    <a:pt x="134" y="867"/>
                    <a:pt x="167" y="667"/>
                    <a:pt x="167" y="434"/>
                  </a:cubicBezTo>
                  <a:cubicBezTo>
                    <a:pt x="167" y="167"/>
                    <a:pt x="134" y="0"/>
                    <a:pt x="6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134"/>
            <p:cNvSpPr/>
            <p:nvPr/>
          </p:nvSpPr>
          <p:spPr>
            <a:xfrm>
              <a:off x="4013875" y="976150"/>
              <a:ext cx="4200" cy="20875"/>
            </a:xfrm>
            <a:custGeom>
              <a:rect b="b" l="l" r="r" t="t"/>
              <a:pathLst>
                <a:path extrusionOk="0" h="835" w="168">
                  <a:moveTo>
                    <a:pt x="67" y="0"/>
                  </a:moveTo>
                  <a:cubicBezTo>
                    <a:pt x="67" y="0"/>
                    <a:pt x="0" y="200"/>
                    <a:pt x="0" y="434"/>
                  </a:cubicBezTo>
                  <a:cubicBezTo>
                    <a:pt x="0" y="667"/>
                    <a:pt x="34" y="834"/>
                    <a:pt x="67" y="834"/>
                  </a:cubicBezTo>
                  <a:cubicBezTo>
                    <a:pt x="134" y="834"/>
                    <a:pt x="167" y="667"/>
                    <a:pt x="167" y="434"/>
                  </a:cubicBezTo>
                  <a:cubicBezTo>
                    <a:pt x="167" y="167"/>
                    <a:pt x="134" y="0"/>
                    <a:pt x="6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134"/>
            <p:cNvSpPr/>
            <p:nvPr/>
          </p:nvSpPr>
          <p:spPr>
            <a:xfrm>
              <a:off x="4013875" y="931950"/>
              <a:ext cx="4200" cy="21700"/>
            </a:xfrm>
            <a:custGeom>
              <a:rect b="b" l="l" r="r" t="t"/>
              <a:pathLst>
                <a:path extrusionOk="0" h="868" w="168">
                  <a:moveTo>
                    <a:pt x="67" y="0"/>
                  </a:moveTo>
                  <a:cubicBezTo>
                    <a:pt x="67" y="0"/>
                    <a:pt x="0" y="234"/>
                    <a:pt x="0" y="434"/>
                  </a:cubicBezTo>
                  <a:cubicBezTo>
                    <a:pt x="0" y="667"/>
                    <a:pt x="34" y="867"/>
                    <a:pt x="67" y="867"/>
                  </a:cubicBezTo>
                  <a:cubicBezTo>
                    <a:pt x="134" y="867"/>
                    <a:pt x="167" y="667"/>
                    <a:pt x="167" y="434"/>
                  </a:cubicBezTo>
                  <a:cubicBezTo>
                    <a:pt x="167" y="200"/>
                    <a:pt x="134" y="0"/>
                    <a:pt x="6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134"/>
            <p:cNvSpPr/>
            <p:nvPr/>
          </p:nvSpPr>
          <p:spPr>
            <a:xfrm>
              <a:off x="4032225" y="924425"/>
              <a:ext cx="22525" cy="3375"/>
            </a:xfrm>
            <a:custGeom>
              <a:rect b="b" l="l" r="r" t="t"/>
              <a:pathLst>
                <a:path extrusionOk="0" h="135" w="901">
                  <a:moveTo>
                    <a:pt x="434" y="1"/>
                  </a:moveTo>
                  <a:cubicBezTo>
                    <a:pt x="200" y="1"/>
                    <a:pt x="0" y="34"/>
                    <a:pt x="0" y="68"/>
                  </a:cubicBezTo>
                  <a:cubicBezTo>
                    <a:pt x="0" y="101"/>
                    <a:pt x="200" y="134"/>
                    <a:pt x="434" y="134"/>
                  </a:cubicBezTo>
                  <a:cubicBezTo>
                    <a:pt x="701" y="134"/>
                    <a:pt x="901" y="101"/>
                    <a:pt x="901" y="68"/>
                  </a:cubicBezTo>
                  <a:cubicBezTo>
                    <a:pt x="901" y="34"/>
                    <a:pt x="701" y="1"/>
                    <a:pt x="43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134"/>
            <p:cNvSpPr/>
            <p:nvPr/>
          </p:nvSpPr>
          <p:spPr>
            <a:xfrm>
              <a:off x="4076425" y="924425"/>
              <a:ext cx="22525" cy="3375"/>
            </a:xfrm>
            <a:custGeom>
              <a:rect b="b" l="l" r="r" t="t"/>
              <a:pathLst>
                <a:path extrusionOk="0" h="135" w="901">
                  <a:moveTo>
                    <a:pt x="434" y="1"/>
                  </a:moveTo>
                  <a:cubicBezTo>
                    <a:pt x="200" y="1"/>
                    <a:pt x="0" y="34"/>
                    <a:pt x="0" y="68"/>
                  </a:cubicBezTo>
                  <a:cubicBezTo>
                    <a:pt x="0" y="101"/>
                    <a:pt x="200" y="134"/>
                    <a:pt x="434" y="134"/>
                  </a:cubicBezTo>
                  <a:cubicBezTo>
                    <a:pt x="701" y="134"/>
                    <a:pt x="901" y="101"/>
                    <a:pt x="901" y="68"/>
                  </a:cubicBezTo>
                  <a:cubicBezTo>
                    <a:pt x="901" y="34"/>
                    <a:pt x="701" y="1"/>
                    <a:pt x="43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134"/>
            <p:cNvSpPr/>
            <p:nvPr/>
          </p:nvSpPr>
          <p:spPr>
            <a:xfrm>
              <a:off x="4120625" y="924425"/>
              <a:ext cx="21700" cy="3375"/>
            </a:xfrm>
            <a:custGeom>
              <a:rect b="b" l="l" r="r" t="t"/>
              <a:pathLst>
                <a:path extrusionOk="0" h="135" w="868">
                  <a:moveTo>
                    <a:pt x="434" y="1"/>
                  </a:moveTo>
                  <a:cubicBezTo>
                    <a:pt x="200" y="1"/>
                    <a:pt x="0" y="34"/>
                    <a:pt x="0" y="68"/>
                  </a:cubicBezTo>
                  <a:cubicBezTo>
                    <a:pt x="0" y="101"/>
                    <a:pt x="200" y="134"/>
                    <a:pt x="434" y="134"/>
                  </a:cubicBezTo>
                  <a:cubicBezTo>
                    <a:pt x="667" y="134"/>
                    <a:pt x="867" y="101"/>
                    <a:pt x="867" y="68"/>
                  </a:cubicBezTo>
                  <a:cubicBezTo>
                    <a:pt x="867" y="34"/>
                    <a:pt x="667" y="1"/>
                    <a:pt x="43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134"/>
            <p:cNvSpPr/>
            <p:nvPr/>
          </p:nvSpPr>
          <p:spPr>
            <a:xfrm>
              <a:off x="4163975" y="924425"/>
              <a:ext cx="22550" cy="3375"/>
            </a:xfrm>
            <a:custGeom>
              <a:rect b="b" l="l" r="r" t="t"/>
              <a:pathLst>
                <a:path extrusionOk="0" h="135" w="902">
                  <a:moveTo>
                    <a:pt x="468" y="1"/>
                  </a:moveTo>
                  <a:cubicBezTo>
                    <a:pt x="201" y="1"/>
                    <a:pt x="1" y="34"/>
                    <a:pt x="1" y="68"/>
                  </a:cubicBezTo>
                  <a:cubicBezTo>
                    <a:pt x="1" y="101"/>
                    <a:pt x="201" y="134"/>
                    <a:pt x="468" y="134"/>
                  </a:cubicBezTo>
                  <a:cubicBezTo>
                    <a:pt x="701" y="134"/>
                    <a:pt x="901" y="101"/>
                    <a:pt x="901" y="68"/>
                  </a:cubicBezTo>
                  <a:cubicBezTo>
                    <a:pt x="901" y="34"/>
                    <a:pt x="701" y="1"/>
                    <a:pt x="46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134"/>
            <p:cNvSpPr/>
            <p:nvPr/>
          </p:nvSpPr>
          <p:spPr>
            <a:xfrm>
              <a:off x="4208175" y="924425"/>
              <a:ext cx="21700" cy="3375"/>
            </a:xfrm>
            <a:custGeom>
              <a:rect b="b" l="l" r="r" t="t"/>
              <a:pathLst>
                <a:path extrusionOk="0" h="135" w="868">
                  <a:moveTo>
                    <a:pt x="434" y="1"/>
                  </a:moveTo>
                  <a:cubicBezTo>
                    <a:pt x="201" y="1"/>
                    <a:pt x="1" y="34"/>
                    <a:pt x="1" y="68"/>
                  </a:cubicBezTo>
                  <a:cubicBezTo>
                    <a:pt x="1" y="101"/>
                    <a:pt x="201" y="134"/>
                    <a:pt x="434" y="134"/>
                  </a:cubicBezTo>
                  <a:cubicBezTo>
                    <a:pt x="668" y="134"/>
                    <a:pt x="868" y="101"/>
                    <a:pt x="868" y="68"/>
                  </a:cubicBezTo>
                  <a:cubicBezTo>
                    <a:pt x="868" y="34"/>
                    <a:pt x="701" y="1"/>
                    <a:pt x="43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134"/>
            <p:cNvSpPr/>
            <p:nvPr/>
          </p:nvSpPr>
          <p:spPr>
            <a:xfrm>
              <a:off x="4252375" y="924425"/>
              <a:ext cx="21700" cy="3375"/>
            </a:xfrm>
            <a:custGeom>
              <a:rect b="b" l="l" r="r" t="t"/>
              <a:pathLst>
                <a:path extrusionOk="0" h="135" w="868">
                  <a:moveTo>
                    <a:pt x="434" y="1"/>
                  </a:moveTo>
                  <a:cubicBezTo>
                    <a:pt x="201" y="1"/>
                    <a:pt x="0" y="34"/>
                    <a:pt x="0" y="68"/>
                  </a:cubicBezTo>
                  <a:cubicBezTo>
                    <a:pt x="0" y="101"/>
                    <a:pt x="201" y="134"/>
                    <a:pt x="434" y="134"/>
                  </a:cubicBezTo>
                  <a:cubicBezTo>
                    <a:pt x="668" y="134"/>
                    <a:pt x="868" y="101"/>
                    <a:pt x="868" y="68"/>
                  </a:cubicBezTo>
                  <a:cubicBezTo>
                    <a:pt x="868" y="34"/>
                    <a:pt x="668" y="1"/>
                    <a:pt x="43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134"/>
            <p:cNvSpPr/>
            <p:nvPr/>
          </p:nvSpPr>
          <p:spPr>
            <a:xfrm>
              <a:off x="4296575" y="924425"/>
              <a:ext cx="21700" cy="3375"/>
            </a:xfrm>
            <a:custGeom>
              <a:rect b="b" l="l" r="r" t="t"/>
              <a:pathLst>
                <a:path extrusionOk="0" h="135" w="868">
                  <a:moveTo>
                    <a:pt x="434" y="1"/>
                  </a:moveTo>
                  <a:cubicBezTo>
                    <a:pt x="201" y="1"/>
                    <a:pt x="0" y="1"/>
                    <a:pt x="0" y="68"/>
                  </a:cubicBezTo>
                  <a:cubicBezTo>
                    <a:pt x="0" y="134"/>
                    <a:pt x="167" y="134"/>
                    <a:pt x="434" y="134"/>
                  </a:cubicBezTo>
                  <a:cubicBezTo>
                    <a:pt x="668" y="134"/>
                    <a:pt x="868" y="101"/>
                    <a:pt x="868" y="68"/>
                  </a:cubicBezTo>
                  <a:cubicBezTo>
                    <a:pt x="868" y="34"/>
                    <a:pt x="668" y="1"/>
                    <a:pt x="43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134"/>
            <p:cNvSpPr/>
            <p:nvPr/>
          </p:nvSpPr>
          <p:spPr>
            <a:xfrm>
              <a:off x="4339925" y="924425"/>
              <a:ext cx="22550" cy="4200"/>
            </a:xfrm>
            <a:custGeom>
              <a:rect b="b" l="l" r="r" t="t"/>
              <a:pathLst>
                <a:path extrusionOk="0" h="168" w="902">
                  <a:moveTo>
                    <a:pt x="435" y="1"/>
                  </a:moveTo>
                  <a:cubicBezTo>
                    <a:pt x="201" y="1"/>
                    <a:pt x="1" y="34"/>
                    <a:pt x="1" y="68"/>
                  </a:cubicBezTo>
                  <a:cubicBezTo>
                    <a:pt x="1" y="134"/>
                    <a:pt x="201" y="168"/>
                    <a:pt x="435" y="168"/>
                  </a:cubicBezTo>
                  <a:cubicBezTo>
                    <a:pt x="701" y="168"/>
                    <a:pt x="902" y="134"/>
                    <a:pt x="902" y="68"/>
                  </a:cubicBezTo>
                  <a:cubicBezTo>
                    <a:pt x="902" y="34"/>
                    <a:pt x="701" y="1"/>
                    <a:pt x="43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134"/>
            <p:cNvSpPr/>
            <p:nvPr/>
          </p:nvSpPr>
          <p:spPr>
            <a:xfrm>
              <a:off x="4384125" y="924425"/>
              <a:ext cx="21725" cy="3375"/>
            </a:xfrm>
            <a:custGeom>
              <a:rect b="b" l="l" r="r" t="t"/>
              <a:pathLst>
                <a:path extrusionOk="0" h="135" w="869">
                  <a:moveTo>
                    <a:pt x="435" y="1"/>
                  </a:moveTo>
                  <a:cubicBezTo>
                    <a:pt x="201" y="1"/>
                    <a:pt x="1" y="34"/>
                    <a:pt x="1" y="68"/>
                  </a:cubicBezTo>
                  <a:cubicBezTo>
                    <a:pt x="1" y="101"/>
                    <a:pt x="201" y="134"/>
                    <a:pt x="435" y="134"/>
                  </a:cubicBezTo>
                  <a:cubicBezTo>
                    <a:pt x="668" y="134"/>
                    <a:pt x="868" y="101"/>
                    <a:pt x="868" y="68"/>
                  </a:cubicBezTo>
                  <a:cubicBezTo>
                    <a:pt x="868" y="34"/>
                    <a:pt x="668" y="1"/>
                    <a:pt x="43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134"/>
            <p:cNvSpPr/>
            <p:nvPr/>
          </p:nvSpPr>
          <p:spPr>
            <a:xfrm>
              <a:off x="4428325" y="924425"/>
              <a:ext cx="21725" cy="3375"/>
            </a:xfrm>
            <a:custGeom>
              <a:rect b="b" l="l" r="r" t="t"/>
              <a:pathLst>
                <a:path extrusionOk="0" h="135" w="869">
                  <a:moveTo>
                    <a:pt x="434" y="1"/>
                  </a:moveTo>
                  <a:cubicBezTo>
                    <a:pt x="201" y="1"/>
                    <a:pt x="1" y="34"/>
                    <a:pt x="1" y="68"/>
                  </a:cubicBezTo>
                  <a:cubicBezTo>
                    <a:pt x="1" y="101"/>
                    <a:pt x="234" y="134"/>
                    <a:pt x="434" y="134"/>
                  </a:cubicBezTo>
                  <a:cubicBezTo>
                    <a:pt x="668" y="134"/>
                    <a:pt x="868" y="101"/>
                    <a:pt x="868" y="68"/>
                  </a:cubicBezTo>
                  <a:cubicBezTo>
                    <a:pt x="868" y="34"/>
                    <a:pt x="701" y="1"/>
                    <a:pt x="43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134"/>
            <p:cNvSpPr/>
            <p:nvPr/>
          </p:nvSpPr>
          <p:spPr>
            <a:xfrm>
              <a:off x="4471700" y="924425"/>
              <a:ext cx="22550" cy="3375"/>
            </a:xfrm>
            <a:custGeom>
              <a:rect b="b" l="l" r="r" t="t"/>
              <a:pathLst>
                <a:path extrusionOk="0" h="135" w="902">
                  <a:moveTo>
                    <a:pt x="467" y="1"/>
                  </a:moveTo>
                  <a:cubicBezTo>
                    <a:pt x="201" y="1"/>
                    <a:pt x="0" y="34"/>
                    <a:pt x="0" y="68"/>
                  </a:cubicBezTo>
                  <a:cubicBezTo>
                    <a:pt x="0" y="101"/>
                    <a:pt x="201" y="134"/>
                    <a:pt x="467" y="134"/>
                  </a:cubicBezTo>
                  <a:cubicBezTo>
                    <a:pt x="701" y="134"/>
                    <a:pt x="901" y="101"/>
                    <a:pt x="901" y="68"/>
                  </a:cubicBezTo>
                  <a:cubicBezTo>
                    <a:pt x="901" y="34"/>
                    <a:pt x="701" y="1"/>
                    <a:pt x="4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134"/>
            <p:cNvSpPr/>
            <p:nvPr/>
          </p:nvSpPr>
          <p:spPr>
            <a:xfrm>
              <a:off x="4516725" y="924425"/>
              <a:ext cx="20875" cy="3375"/>
            </a:xfrm>
            <a:custGeom>
              <a:rect b="b" l="l" r="r" t="t"/>
              <a:pathLst>
                <a:path extrusionOk="0" h="135" w="835">
                  <a:moveTo>
                    <a:pt x="401" y="1"/>
                  </a:moveTo>
                  <a:cubicBezTo>
                    <a:pt x="201" y="1"/>
                    <a:pt x="1" y="34"/>
                    <a:pt x="1" y="68"/>
                  </a:cubicBezTo>
                  <a:cubicBezTo>
                    <a:pt x="1" y="101"/>
                    <a:pt x="167" y="134"/>
                    <a:pt x="401" y="134"/>
                  </a:cubicBezTo>
                  <a:cubicBezTo>
                    <a:pt x="634" y="134"/>
                    <a:pt x="835" y="101"/>
                    <a:pt x="835" y="68"/>
                  </a:cubicBezTo>
                  <a:cubicBezTo>
                    <a:pt x="835" y="34"/>
                    <a:pt x="634" y="1"/>
                    <a:pt x="4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134"/>
            <p:cNvSpPr/>
            <p:nvPr/>
          </p:nvSpPr>
          <p:spPr>
            <a:xfrm>
              <a:off x="4560100" y="924425"/>
              <a:ext cx="21700" cy="3375"/>
            </a:xfrm>
            <a:custGeom>
              <a:rect b="b" l="l" r="r" t="t"/>
              <a:pathLst>
                <a:path extrusionOk="0" h="135" w="868">
                  <a:moveTo>
                    <a:pt x="434" y="1"/>
                  </a:moveTo>
                  <a:cubicBezTo>
                    <a:pt x="200" y="1"/>
                    <a:pt x="0" y="34"/>
                    <a:pt x="0" y="68"/>
                  </a:cubicBezTo>
                  <a:cubicBezTo>
                    <a:pt x="0" y="101"/>
                    <a:pt x="200" y="134"/>
                    <a:pt x="434" y="134"/>
                  </a:cubicBezTo>
                  <a:cubicBezTo>
                    <a:pt x="667" y="134"/>
                    <a:pt x="868" y="101"/>
                    <a:pt x="868" y="68"/>
                  </a:cubicBezTo>
                  <a:cubicBezTo>
                    <a:pt x="868" y="34"/>
                    <a:pt x="667" y="1"/>
                    <a:pt x="43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134"/>
            <p:cNvSpPr/>
            <p:nvPr/>
          </p:nvSpPr>
          <p:spPr>
            <a:xfrm>
              <a:off x="4603450" y="924425"/>
              <a:ext cx="22550" cy="3375"/>
            </a:xfrm>
            <a:custGeom>
              <a:rect b="b" l="l" r="r" t="t"/>
              <a:pathLst>
                <a:path extrusionOk="0" h="135" w="902">
                  <a:moveTo>
                    <a:pt x="468" y="1"/>
                  </a:moveTo>
                  <a:cubicBezTo>
                    <a:pt x="201" y="1"/>
                    <a:pt x="1" y="34"/>
                    <a:pt x="1" y="68"/>
                  </a:cubicBezTo>
                  <a:cubicBezTo>
                    <a:pt x="1" y="101"/>
                    <a:pt x="201" y="134"/>
                    <a:pt x="468" y="134"/>
                  </a:cubicBezTo>
                  <a:cubicBezTo>
                    <a:pt x="701" y="134"/>
                    <a:pt x="901" y="101"/>
                    <a:pt x="901" y="68"/>
                  </a:cubicBezTo>
                  <a:cubicBezTo>
                    <a:pt x="901" y="34"/>
                    <a:pt x="701" y="1"/>
                    <a:pt x="46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134"/>
            <p:cNvSpPr/>
            <p:nvPr/>
          </p:nvSpPr>
          <p:spPr>
            <a:xfrm>
              <a:off x="4647650" y="924425"/>
              <a:ext cx="22550" cy="3375"/>
            </a:xfrm>
            <a:custGeom>
              <a:rect b="b" l="l" r="r" t="t"/>
              <a:pathLst>
                <a:path extrusionOk="0" h="135" w="902">
                  <a:moveTo>
                    <a:pt x="434" y="1"/>
                  </a:moveTo>
                  <a:cubicBezTo>
                    <a:pt x="201" y="1"/>
                    <a:pt x="1" y="34"/>
                    <a:pt x="1" y="68"/>
                  </a:cubicBezTo>
                  <a:cubicBezTo>
                    <a:pt x="1" y="101"/>
                    <a:pt x="201" y="134"/>
                    <a:pt x="434" y="134"/>
                  </a:cubicBezTo>
                  <a:cubicBezTo>
                    <a:pt x="701" y="134"/>
                    <a:pt x="901" y="101"/>
                    <a:pt x="901" y="68"/>
                  </a:cubicBezTo>
                  <a:cubicBezTo>
                    <a:pt x="901" y="34"/>
                    <a:pt x="701" y="1"/>
                    <a:pt x="43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134"/>
            <p:cNvSpPr/>
            <p:nvPr/>
          </p:nvSpPr>
          <p:spPr>
            <a:xfrm>
              <a:off x="4691850" y="924425"/>
              <a:ext cx="21700" cy="3375"/>
            </a:xfrm>
            <a:custGeom>
              <a:rect b="b" l="l" r="r" t="t"/>
              <a:pathLst>
                <a:path extrusionOk="0" h="135" w="868">
                  <a:moveTo>
                    <a:pt x="434" y="1"/>
                  </a:moveTo>
                  <a:cubicBezTo>
                    <a:pt x="201" y="1"/>
                    <a:pt x="1" y="34"/>
                    <a:pt x="1" y="68"/>
                  </a:cubicBezTo>
                  <a:cubicBezTo>
                    <a:pt x="1" y="101"/>
                    <a:pt x="201" y="134"/>
                    <a:pt x="434" y="134"/>
                  </a:cubicBezTo>
                  <a:cubicBezTo>
                    <a:pt x="668" y="134"/>
                    <a:pt x="868" y="101"/>
                    <a:pt x="868" y="68"/>
                  </a:cubicBezTo>
                  <a:cubicBezTo>
                    <a:pt x="868" y="34"/>
                    <a:pt x="634" y="1"/>
                    <a:pt x="43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134"/>
            <p:cNvSpPr/>
            <p:nvPr/>
          </p:nvSpPr>
          <p:spPr>
            <a:xfrm>
              <a:off x="4736050" y="924425"/>
              <a:ext cx="21700" cy="3375"/>
            </a:xfrm>
            <a:custGeom>
              <a:rect b="b" l="l" r="r" t="t"/>
              <a:pathLst>
                <a:path extrusionOk="0" h="135" w="868">
                  <a:moveTo>
                    <a:pt x="434" y="1"/>
                  </a:moveTo>
                  <a:cubicBezTo>
                    <a:pt x="201" y="1"/>
                    <a:pt x="1" y="34"/>
                    <a:pt x="1" y="68"/>
                  </a:cubicBezTo>
                  <a:cubicBezTo>
                    <a:pt x="1" y="101"/>
                    <a:pt x="201" y="134"/>
                    <a:pt x="434" y="134"/>
                  </a:cubicBezTo>
                  <a:cubicBezTo>
                    <a:pt x="668" y="134"/>
                    <a:pt x="868" y="101"/>
                    <a:pt x="868" y="68"/>
                  </a:cubicBezTo>
                  <a:cubicBezTo>
                    <a:pt x="868" y="34"/>
                    <a:pt x="668" y="1"/>
                    <a:pt x="43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134"/>
            <p:cNvSpPr/>
            <p:nvPr/>
          </p:nvSpPr>
          <p:spPr>
            <a:xfrm>
              <a:off x="4779425" y="924425"/>
              <a:ext cx="20875" cy="5050"/>
            </a:xfrm>
            <a:custGeom>
              <a:rect b="b" l="l" r="r" t="t"/>
              <a:pathLst>
                <a:path extrusionOk="0" h="202" w="835">
                  <a:moveTo>
                    <a:pt x="467" y="1"/>
                  </a:moveTo>
                  <a:cubicBezTo>
                    <a:pt x="200" y="1"/>
                    <a:pt x="0" y="34"/>
                    <a:pt x="0" y="68"/>
                  </a:cubicBezTo>
                  <a:cubicBezTo>
                    <a:pt x="0" y="134"/>
                    <a:pt x="200" y="168"/>
                    <a:pt x="467" y="168"/>
                  </a:cubicBezTo>
                  <a:cubicBezTo>
                    <a:pt x="558" y="168"/>
                    <a:pt x="649" y="140"/>
                    <a:pt x="740" y="135"/>
                  </a:cubicBezTo>
                  <a:lnTo>
                    <a:pt x="740" y="135"/>
                  </a:lnTo>
                  <a:cubicBezTo>
                    <a:pt x="750" y="183"/>
                    <a:pt x="767" y="201"/>
                    <a:pt x="767" y="201"/>
                  </a:cubicBezTo>
                  <a:cubicBezTo>
                    <a:pt x="801" y="201"/>
                    <a:pt x="801" y="168"/>
                    <a:pt x="834" y="68"/>
                  </a:cubicBezTo>
                  <a:lnTo>
                    <a:pt x="834" y="34"/>
                  </a:lnTo>
                  <a:lnTo>
                    <a:pt x="767" y="34"/>
                  </a:lnTo>
                  <a:cubicBezTo>
                    <a:pt x="667" y="1"/>
                    <a:pt x="567" y="1"/>
                    <a:pt x="4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134"/>
            <p:cNvSpPr/>
            <p:nvPr/>
          </p:nvSpPr>
          <p:spPr>
            <a:xfrm>
              <a:off x="4796925" y="951950"/>
              <a:ext cx="4200" cy="21725"/>
            </a:xfrm>
            <a:custGeom>
              <a:rect b="b" l="l" r="r" t="t"/>
              <a:pathLst>
                <a:path extrusionOk="0" h="869" w="168">
                  <a:moveTo>
                    <a:pt x="67" y="1"/>
                  </a:moveTo>
                  <a:cubicBezTo>
                    <a:pt x="34" y="1"/>
                    <a:pt x="1" y="168"/>
                    <a:pt x="1" y="401"/>
                  </a:cubicBezTo>
                  <a:cubicBezTo>
                    <a:pt x="1" y="635"/>
                    <a:pt x="34" y="868"/>
                    <a:pt x="67" y="868"/>
                  </a:cubicBezTo>
                  <a:cubicBezTo>
                    <a:pt x="134" y="868"/>
                    <a:pt x="167" y="635"/>
                    <a:pt x="167" y="401"/>
                  </a:cubicBezTo>
                  <a:cubicBezTo>
                    <a:pt x="167" y="201"/>
                    <a:pt x="134" y="1"/>
                    <a:pt x="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134"/>
            <p:cNvSpPr/>
            <p:nvPr/>
          </p:nvSpPr>
          <p:spPr>
            <a:xfrm>
              <a:off x="4796925" y="996150"/>
              <a:ext cx="4200" cy="20875"/>
            </a:xfrm>
            <a:custGeom>
              <a:rect b="b" l="l" r="r" t="t"/>
              <a:pathLst>
                <a:path extrusionOk="0" h="835" w="168">
                  <a:moveTo>
                    <a:pt x="67" y="1"/>
                  </a:moveTo>
                  <a:cubicBezTo>
                    <a:pt x="34" y="1"/>
                    <a:pt x="1" y="201"/>
                    <a:pt x="1" y="434"/>
                  </a:cubicBezTo>
                  <a:cubicBezTo>
                    <a:pt x="1" y="634"/>
                    <a:pt x="34" y="835"/>
                    <a:pt x="67" y="835"/>
                  </a:cubicBezTo>
                  <a:cubicBezTo>
                    <a:pt x="134" y="835"/>
                    <a:pt x="167" y="668"/>
                    <a:pt x="167" y="434"/>
                  </a:cubicBezTo>
                  <a:cubicBezTo>
                    <a:pt x="167" y="167"/>
                    <a:pt x="134" y="1"/>
                    <a:pt x="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134"/>
            <p:cNvSpPr/>
            <p:nvPr/>
          </p:nvSpPr>
          <p:spPr>
            <a:xfrm>
              <a:off x="4796925" y="1040350"/>
              <a:ext cx="4200" cy="21700"/>
            </a:xfrm>
            <a:custGeom>
              <a:rect b="b" l="l" r="r" t="t"/>
              <a:pathLst>
                <a:path extrusionOk="0" h="868" w="168">
                  <a:moveTo>
                    <a:pt x="67" y="1"/>
                  </a:moveTo>
                  <a:cubicBezTo>
                    <a:pt x="34" y="1"/>
                    <a:pt x="1" y="201"/>
                    <a:pt x="1" y="434"/>
                  </a:cubicBezTo>
                  <a:cubicBezTo>
                    <a:pt x="1" y="668"/>
                    <a:pt x="34" y="868"/>
                    <a:pt x="67" y="868"/>
                  </a:cubicBezTo>
                  <a:cubicBezTo>
                    <a:pt x="134" y="868"/>
                    <a:pt x="167" y="668"/>
                    <a:pt x="167" y="434"/>
                  </a:cubicBezTo>
                  <a:cubicBezTo>
                    <a:pt x="167" y="201"/>
                    <a:pt x="134" y="1"/>
                    <a:pt x="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134"/>
            <p:cNvSpPr/>
            <p:nvPr/>
          </p:nvSpPr>
          <p:spPr>
            <a:xfrm>
              <a:off x="4796925" y="1083725"/>
              <a:ext cx="4200" cy="21700"/>
            </a:xfrm>
            <a:custGeom>
              <a:rect b="b" l="l" r="r" t="t"/>
              <a:pathLst>
                <a:path extrusionOk="0" h="868" w="168">
                  <a:moveTo>
                    <a:pt x="67" y="0"/>
                  </a:moveTo>
                  <a:cubicBezTo>
                    <a:pt x="34" y="0"/>
                    <a:pt x="1" y="167"/>
                    <a:pt x="1" y="401"/>
                  </a:cubicBezTo>
                  <a:cubicBezTo>
                    <a:pt x="1" y="667"/>
                    <a:pt x="34" y="868"/>
                    <a:pt x="67" y="868"/>
                  </a:cubicBezTo>
                  <a:cubicBezTo>
                    <a:pt x="134" y="868"/>
                    <a:pt x="167" y="634"/>
                    <a:pt x="167" y="401"/>
                  </a:cubicBezTo>
                  <a:cubicBezTo>
                    <a:pt x="167" y="200"/>
                    <a:pt x="134" y="0"/>
                    <a:pt x="6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134"/>
            <p:cNvSpPr/>
            <p:nvPr/>
          </p:nvSpPr>
          <p:spPr>
            <a:xfrm>
              <a:off x="4796925" y="1127925"/>
              <a:ext cx="4200" cy="20875"/>
            </a:xfrm>
            <a:custGeom>
              <a:rect b="b" l="l" r="r" t="t"/>
              <a:pathLst>
                <a:path extrusionOk="0" h="835" w="168">
                  <a:moveTo>
                    <a:pt x="67" y="0"/>
                  </a:moveTo>
                  <a:cubicBezTo>
                    <a:pt x="34" y="0"/>
                    <a:pt x="1" y="200"/>
                    <a:pt x="1" y="434"/>
                  </a:cubicBezTo>
                  <a:cubicBezTo>
                    <a:pt x="1" y="634"/>
                    <a:pt x="34" y="834"/>
                    <a:pt x="67" y="834"/>
                  </a:cubicBezTo>
                  <a:cubicBezTo>
                    <a:pt x="134" y="834"/>
                    <a:pt x="167" y="634"/>
                    <a:pt x="167" y="434"/>
                  </a:cubicBezTo>
                  <a:cubicBezTo>
                    <a:pt x="167" y="200"/>
                    <a:pt x="134" y="0"/>
                    <a:pt x="6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134"/>
            <p:cNvSpPr/>
            <p:nvPr/>
          </p:nvSpPr>
          <p:spPr>
            <a:xfrm>
              <a:off x="4796925" y="1171275"/>
              <a:ext cx="4200" cy="21725"/>
            </a:xfrm>
            <a:custGeom>
              <a:rect b="b" l="l" r="r" t="t"/>
              <a:pathLst>
                <a:path extrusionOk="0" h="869" w="168">
                  <a:moveTo>
                    <a:pt x="67" y="1"/>
                  </a:moveTo>
                  <a:cubicBezTo>
                    <a:pt x="34" y="1"/>
                    <a:pt x="1" y="234"/>
                    <a:pt x="1" y="468"/>
                  </a:cubicBezTo>
                  <a:cubicBezTo>
                    <a:pt x="1" y="668"/>
                    <a:pt x="34" y="868"/>
                    <a:pt x="67" y="868"/>
                  </a:cubicBezTo>
                  <a:cubicBezTo>
                    <a:pt x="134" y="868"/>
                    <a:pt x="167" y="701"/>
                    <a:pt x="167" y="468"/>
                  </a:cubicBezTo>
                  <a:cubicBezTo>
                    <a:pt x="167" y="201"/>
                    <a:pt x="134" y="1"/>
                    <a:pt x="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134"/>
            <p:cNvSpPr/>
            <p:nvPr/>
          </p:nvSpPr>
          <p:spPr>
            <a:xfrm>
              <a:off x="4796925" y="1214650"/>
              <a:ext cx="4200" cy="22525"/>
            </a:xfrm>
            <a:custGeom>
              <a:rect b="b" l="l" r="r" t="t"/>
              <a:pathLst>
                <a:path extrusionOk="0" h="901" w="168">
                  <a:moveTo>
                    <a:pt x="67" y="0"/>
                  </a:moveTo>
                  <a:cubicBezTo>
                    <a:pt x="34" y="0"/>
                    <a:pt x="1" y="200"/>
                    <a:pt x="1" y="467"/>
                  </a:cubicBezTo>
                  <a:cubicBezTo>
                    <a:pt x="1" y="701"/>
                    <a:pt x="34" y="901"/>
                    <a:pt x="67" y="901"/>
                  </a:cubicBezTo>
                  <a:cubicBezTo>
                    <a:pt x="134" y="901"/>
                    <a:pt x="167" y="701"/>
                    <a:pt x="167" y="467"/>
                  </a:cubicBezTo>
                  <a:cubicBezTo>
                    <a:pt x="167" y="200"/>
                    <a:pt x="134" y="0"/>
                    <a:pt x="6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134"/>
            <p:cNvSpPr/>
            <p:nvPr/>
          </p:nvSpPr>
          <p:spPr>
            <a:xfrm>
              <a:off x="4796925" y="1259675"/>
              <a:ext cx="4200" cy="20875"/>
            </a:xfrm>
            <a:custGeom>
              <a:rect b="b" l="l" r="r" t="t"/>
              <a:pathLst>
                <a:path extrusionOk="0" h="835" w="168">
                  <a:moveTo>
                    <a:pt x="67" y="1"/>
                  </a:moveTo>
                  <a:cubicBezTo>
                    <a:pt x="34" y="1"/>
                    <a:pt x="1" y="201"/>
                    <a:pt x="1" y="434"/>
                  </a:cubicBezTo>
                  <a:cubicBezTo>
                    <a:pt x="1" y="634"/>
                    <a:pt x="34" y="835"/>
                    <a:pt x="67" y="835"/>
                  </a:cubicBezTo>
                  <a:cubicBezTo>
                    <a:pt x="134" y="835"/>
                    <a:pt x="167" y="634"/>
                    <a:pt x="167" y="434"/>
                  </a:cubicBezTo>
                  <a:cubicBezTo>
                    <a:pt x="167" y="201"/>
                    <a:pt x="134" y="1"/>
                    <a:pt x="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134"/>
            <p:cNvSpPr/>
            <p:nvPr/>
          </p:nvSpPr>
          <p:spPr>
            <a:xfrm>
              <a:off x="4796925" y="1303050"/>
              <a:ext cx="4200" cy="21700"/>
            </a:xfrm>
            <a:custGeom>
              <a:rect b="b" l="l" r="r" t="t"/>
              <a:pathLst>
                <a:path extrusionOk="0" h="868" w="168">
                  <a:moveTo>
                    <a:pt x="67" y="0"/>
                  </a:moveTo>
                  <a:cubicBezTo>
                    <a:pt x="34" y="0"/>
                    <a:pt x="1" y="234"/>
                    <a:pt x="1" y="467"/>
                  </a:cubicBezTo>
                  <a:cubicBezTo>
                    <a:pt x="1" y="667"/>
                    <a:pt x="34" y="867"/>
                    <a:pt x="67" y="867"/>
                  </a:cubicBezTo>
                  <a:cubicBezTo>
                    <a:pt x="134" y="867"/>
                    <a:pt x="167" y="701"/>
                    <a:pt x="167" y="467"/>
                  </a:cubicBezTo>
                  <a:cubicBezTo>
                    <a:pt x="167" y="200"/>
                    <a:pt x="134" y="0"/>
                    <a:pt x="6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134"/>
            <p:cNvSpPr/>
            <p:nvPr/>
          </p:nvSpPr>
          <p:spPr>
            <a:xfrm>
              <a:off x="4796925" y="1347250"/>
              <a:ext cx="4200" cy="21700"/>
            </a:xfrm>
            <a:custGeom>
              <a:rect b="b" l="l" r="r" t="t"/>
              <a:pathLst>
                <a:path extrusionOk="0" h="868" w="168">
                  <a:moveTo>
                    <a:pt x="67" y="0"/>
                  </a:moveTo>
                  <a:cubicBezTo>
                    <a:pt x="34" y="0"/>
                    <a:pt x="1" y="167"/>
                    <a:pt x="1" y="434"/>
                  </a:cubicBezTo>
                  <a:cubicBezTo>
                    <a:pt x="1" y="667"/>
                    <a:pt x="34" y="867"/>
                    <a:pt x="67" y="867"/>
                  </a:cubicBezTo>
                  <a:cubicBezTo>
                    <a:pt x="134" y="867"/>
                    <a:pt x="167" y="634"/>
                    <a:pt x="167" y="434"/>
                  </a:cubicBezTo>
                  <a:cubicBezTo>
                    <a:pt x="167" y="200"/>
                    <a:pt x="134" y="0"/>
                    <a:pt x="6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134"/>
            <p:cNvSpPr/>
            <p:nvPr/>
          </p:nvSpPr>
          <p:spPr>
            <a:xfrm>
              <a:off x="4796925" y="1391450"/>
              <a:ext cx="4200" cy="21700"/>
            </a:xfrm>
            <a:custGeom>
              <a:rect b="b" l="l" r="r" t="t"/>
              <a:pathLst>
                <a:path extrusionOk="0" h="868" w="168">
                  <a:moveTo>
                    <a:pt x="67" y="0"/>
                  </a:moveTo>
                  <a:cubicBezTo>
                    <a:pt x="34" y="0"/>
                    <a:pt x="1" y="167"/>
                    <a:pt x="1" y="400"/>
                  </a:cubicBezTo>
                  <a:cubicBezTo>
                    <a:pt x="1" y="667"/>
                    <a:pt x="34" y="867"/>
                    <a:pt x="67" y="867"/>
                  </a:cubicBezTo>
                  <a:cubicBezTo>
                    <a:pt x="134" y="867"/>
                    <a:pt x="167" y="634"/>
                    <a:pt x="167" y="400"/>
                  </a:cubicBezTo>
                  <a:cubicBezTo>
                    <a:pt x="167" y="200"/>
                    <a:pt x="134" y="0"/>
                    <a:pt x="6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134"/>
            <p:cNvSpPr/>
            <p:nvPr/>
          </p:nvSpPr>
          <p:spPr>
            <a:xfrm>
              <a:off x="4796925" y="1434800"/>
              <a:ext cx="4200" cy="21700"/>
            </a:xfrm>
            <a:custGeom>
              <a:rect b="b" l="l" r="r" t="t"/>
              <a:pathLst>
                <a:path extrusionOk="0" h="868" w="168">
                  <a:moveTo>
                    <a:pt x="67" y="1"/>
                  </a:moveTo>
                  <a:cubicBezTo>
                    <a:pt x="34" y="1"/>
                    <a:pt x="1" y="201"/>
                    <a:pt x="1" y="434"/>
                  </a:cubicBezTo>
                  <a:cubicBezTo>
                    <a:pt x="1" y="668"/>
                    <a:pt x="34" y="868"/>
                    <a:pt x="67" y="868"/>
                  </a:cubicBezTo>
                  <a:cubicBezTo>
                    <a:pt x="134" y="868"/>
                    <a:pt x="167" y="668"/>
                    <a:pt x="167" y="434"/>
                  </a:cubicBezTo>
                  <a:cubicBezTo>
                    <a:pt x="167" y="201"/>
                    <a:pt x="134" y="1"/>
                    <a:pt x="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134"/>
            <p:cNvSpPr/>
            <p:nvPr/>
          </p:nvSpPr>
          <p:spPr>
            <a:xfrm>
              <a:off x="4796925" y="1479000"/>
              <a:ext cx="4200" cy="21700"/>
            </a:xfrm>
            <a:custGeom>
              <a:rect b="b" l="l" r="r" t="t"/>
              <a:pathLst>
                <a:path extrusionOk="0" h="868" w="168">
                  <a:moveTo>
                    <a:pt x="67" y="1"/>
                  </a:moveTo>
                  <a:cubicBezTo>
                    <a:pt x="34" y="1"/>
                    <a:pt x="1" y="167"/>
                    <a:pt x="1" y="434"/>
                  </a:cubicBezTo>
                  <a:cubicBezTo>
                    <a:pt x="1" y="668"/>
                    <a:pt x="34" y="868"/>
                    <a:pt x="67" y="868"/>
                  </a:cubicBezTo>
                  <a:cubicBezTo>
                    <a:pt x="134" y="868"/>
                    <a:pt x="167" y="634"/>
                    <a:pt x="167" y="434"/>
                  </a:cubicBezTo>
                  <a:cubicBezTo>
                    <a:pt x="167" y="201"/>
                    <a:pt x="134" y="1"/>
                    <a:pt x="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134"/>
            <p:cNvSpPr/>
            <p:nvPr/>
          </p:nvSpPr>
          <p:spPr>
            <a:xfrm>
              <a:off x="4796925" y="1523200"/>
              <a:ext cx="4200" cy="21700"/>
            </a:xfrm>
            <a:custGeom>
              <a:rect b="b" l="l" r="r" t="t"/>
              <a:pathLst>
                <a:path extrusionOk="0" h="868" w="168">
                  <a:moveTo>
                    <a:pt x="67" y="0"/>
                  </a:moveTo>
                  <a:cubicBezTo>
                    <a:pt x="34" y="0"/>
                    <a:pt x="1" y="167"/>
                    <a:pt x="1" y="434"/>
                  </a:cubicBezTo>
                  <a:cubicBezTo>
                    <a:pt x="1" y="668"/>
                    <a:pt x="34" y="868"/>
                    <a:pt x="67" y="868"/>
                  </a:cubicBezTo>
                  <a:cubicBezTo>
                    <a:pt x="134" y="868"/>
                    <a:pt x="167" y="634"/>
                    <a:pt x="167" y="434"/>
                  </a:cubicBezTo>
                  <a:cubicBezTo>
                    <a:pt x="167" y="201"/>
                    <a:pt x="134" y="0"/>
                    <a:pt x="6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134"/>
            <p:cNvSpPr/>
            <p:nvPr/>
          </p:nvSpPr>
          <p:spPr>
            <a:xfrm>
              <a:off x="4796925" y="1566575"/>
              <a:ext cx="4200" cy="21700"/>
            </a:xfrm>
            <a:custGeom>
              <a:rect b="b" l="l" r="r" t="t"/>
              <a:pathLst>
                <a:path extrusionOk="0" h="868" w="168">
                  <a:moveTo>
                    <a:pt x="67" y="0"/>
                  </a:moveTo>
                  <a:cubicBezTo>
                    <a:pt x="34" y="0"/>
                    <a:pt x="1" y="200"/>
                    <a:pt x="1" y="434"/>
                  </a:cubicBezTo>
                  <a:cubicBezTo>
                    <a:pt x="1" y="701"/>
                    <a:pt x="34" y="867"/>
                    <a:pt x="67" y="867"/>
                  </a:cubicBezTo>
                  <a:cubicBezTo>
                    <a:pt x="134" y="867"/>
                    <a:pt x="167" y="667"/>
                    <a:pt x="167" y="434"/>
                  </a:cubicBezTo>
                  <a:cubicBezTo>
                    <a:pt x="167" y="200"/>
                    <a:pt x="134" y="0"/>
                    <a:pt x="6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134"/>
            <p:cNvSpPr/>
            <p:nvPr/>
          </p:nvSpPr>
          <p:spPr>
            <a:xfrm>
              <a:off x="4796925" y="1610750"/>
              <a:ext cx="4200" cy="21725"/>
            </a:xfrm>
            <a:custGeom>
              <a:rect b="b" l="l" r="r" t="t"/>
              <a:pathLst>
                <a:path extrusionOk="0" h="869" w="168">
                  <a:moveTo>
                    <a:pt x="67" y="1"/>
                  </a:moveTo>
                  <a:cubicBezTo>
                    <a:pt x="34" y="1"/>
                    <a:pt x="1" y="201"/>
                    <a:pt x="1" y="435"/>
                  </a:cubicBezTo>
                  <a:cubicBezTo>
                    <a:pt x="1" y="668"/>
                    <a:pt x="34" y="868"/>
                    <a:pt x="67" y="868"/>
                  </a:cubicBezTo>
                  <a:cubicBezTo>
                    <a:pt x="134" y="868"/>
                    <a:pt x="167" y="668"/>
                    <a:pt x="167" y="435"/>
                  </a:cubicBezTo>
                  <a:cubicBezTo>
                    <a:pt x="167" y="201"/>
                    <a:pt x="134" y="1"/>
                    <a:pt x="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134"/>
            <p:cNvSpPr/>
            <p:nvPr/>
          </p:nvSpPr>
          <p:spPr>
            <a:xfrm>
              <a:off x="4796925" y="1654950"/>
              <a:ext cx="4200" cy="21725"/>
            </a:xfrm>
            <a:custGeom>
              <a:rect b="b" l="l" r="r" t="t"/>
              <a:pathLst>
                <a:path extrusionOk="0" h="869" w="168">
                  <a:moveTo>
                    <a:pt x="67" y="1"/>
                  </a:moveTo>
                  <a:cubicBezTo>
                    <a:pt x="34" y="1"/>
                    <a:pt x="1" y="168"/>
                    <a:pt x="1" y="435"/>
                  </a:cubicBezTo>
                  <a:cubicBezTo>
                    <a:pt x="1" y="668"/>
                    <a:pt x="34" y="868"/>
                    <a:pt x="67" y="868"/>
                  </a:cubicBezTo>
                  <a:cubicBezTo>
                    <a:pt x="134" y="868"/>
                    <a:pt x="167" y="668"/>
                    <a:pt x="167" y="435"/>
                  </a:cubicBezTo>
                  <a:cubicBezTo>
                    <a:pt x="167" y="168"/>
                    <a:pt x="134" y="1"/>
                    <a:pt x="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134"/>
            <p:cNvSpPr/>
            <p:nvPr/>
          </p:nvSpPr>
          <p:spPr>
            <a:xfrm>
              <a:off x="4769400" y="1672475"/>
              <a:ext cx="58400" cy="58400"/>
            </a:xfrm>
            <a:custGeom>
              <a:rect b="b" l="l" r="r" t="t"/>
              <a:pathLst>
                <a:path extrusionOk="0" h="2336" w="2336">
                  <a:moveTo>
                    <a:pt x="1" y="0"/>
                  </a:moveTo>
                  <a:lnTo>
                    <a:pt x="1" y="2335"/>
                  </a:lnTo>
                  <a:lnTo>
                    <a:pt x="2336" y="2335"/>
                  </a:lnTo>
                  <a:lnTo>
                    <a:pt x="233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134"/>
            <p:cNvSpPr/>
            <p:nvPr/>
          </p:nvSpPr>
          <p:spPr>
            <a:xfrm>
              <a:off x="3987175" y="1680800"/>
              <a:ext cx="57575" cy="57575"/>
            </a:xfrm>
            <a:custGeom>
              <a:rect b="b" l="l" r="r" t="t"/>
              <a:pathLst>
                <a:path extrusionOk="0" h="2303" w="2303">
                  <a:moveTo>
                    <a:pt x="1" y="1"/>
                  </a:moveTo>
                  <a:lnTo>
                    <a:pt x="1" y="2303"/>
                  </a:lnTo>
                  <a:lnTo>
                    <a:pt x="2303" y="2303"/>
                  </a:lnTo>
                  <a:lnTo>
                    <a:pt x="230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134"/>
            <p:cNvSpPr/>
            <p:nvPr/>
          </p:nvSpPr>
          <p:spPr>
            <a:xfrm>
              <a:off x="4769400" y="891925"/>
              <a:ext cx="58400" cy="57550"/>
            </a:xfrm>
            <a:custGeom>
              <a:rect b="b" l="l" r="r" t="t"/>
              <a:pathLst>
                <a:path extrusionOk="0" h="2302" w="2336">
                  <a:moveTo>
                    <a:pt x="1" y="0"/>
                  </a:moveTo>
                  <a:lnTo>
                    <a:pt x="1" y="2302"/>
                  </a:lnTo>
                  <a:lnTo>
                    <a:pt x="2336" y="2302"/>
                  </a:lnTo>
                  <a:lnTo>
                    <a:pt x="233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134"/>
            <p:cNvSpPr/>
            <p:nvPr/>
          </p:nvSpPr>
          <p:spPr>
            <a:xfrm>
              <a:off x="3987175" y="897750"/>
              <a:ext cx="57575" cy="57575"/>
            </a:xfrm>
            <a:custGeom>
              <a:rect b="b" l="l" r="r" t="t"/>
              <a:pathLst>
                <a:path extrusionOk="0" h="2303" w="2303">
                  <a:moveTo>
                    <a:pt x="1" y="1"/>
                  </a:moveTo>
                  <a:lnTo>
                    <a:pt x="1" y="2302"/>
                  </a:lnTo>
                  <a:lnTo>
                    <a:pt x="2303" y="2302"/>
                  </a:lnTo>
                  <a:lnTo>
                    <a:pt x="230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134"/>
            <p:cNvSpPr/>
            <p:nvPr/>
          </p:nvSpPr>
          <p:spPr>
            <a:xfrm>
              <a:off x="5233900" y="710950"/>
              <a:ext cx="733050" cy="522075"/>
            </a:xfrm>
            <a:custGeom>
              <a:rect b="b" l="l" r="r" t="t"/>
              <a:pathLst>
                <a:path extrusionOk="0" h="20883" w="29322">
                  <a:moveTo>
                    <a:pt x="1" y="1"/>
                  </a:moveTo>
                  <a:lnTo>
                    <a:pt x="1" y="20882"/>
                  </a:lnTo>
                  <a:lnTo>
                    <a:pt x="29322" y="20882"/>
                  </a:lnTo>
                  <a:lnTo>
                    <a:pt x="2932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134"/>
            <p:cNvSpPr/>
            <p:nvPr/>
          </p:nvSpPr>
          <p:spPr>
            <a:xfrm>
              <a:off x="5233075" y="786000"/>
              <a:ext cx="739725" cy="5025"/>
            </a:xfrm>
            <a:custGeom>
              <a:rect b="b" l="l" r="r" t="t"/>
              <a:pathLst>
                <a:path extrusionOk="0" h="201" w="29589">
                  <a:moveTo>
                    <a:pt x="14778" y="1"/>
                  </a:moveTo>
                  <a:cubicBezTo>
                    <a:pt x="6639" y="1"/>
                    <a:pt x="0" y="34"/>
                    <a:pt x="0" y="101"/>
                  </a:cubicBezTo>
                  <a:cubicBezTo>
                    <a:pt x="0" y="134"/>
                    <a:pt x="6639" y="201"/>
                    <a:pt x="14778" y="201"/>
                  </a:cubicBezTo>
                  <a:cubicBezTo>
                    <a:pt x="22950" y="201"/>
                    <a:pt x="29588" y="134"/>
                    <a:pt x="29588" y="101"/>
                  </a:cubicBezTo>
                  <a:cubicBezTo>
                    <a:pt x="29588" y="34"/>
                    <a:pt x="22950" y="1"/>
                    <a:pt x="147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134"/>
            <p:cNvSpPr/>
            <p:nvPr/>
          </p:nvSpPr>
          <p:spPr>
            <a:xfrm>
              <a:off x="5269175" y="741700"/>
              <a:ext cx="25175" cy="20800"/>
            </a:xfrm>
            <a:custGeom>
              <a:rect b="b" l="l" r="r" t="t"/>
              <a:pathLst>
                <a:path extrusionOk="0" h="832" w="1007">
                  <a:moveTo>
                    <a:pt x="642" y="0"/>
                  </a:moveTo>
                  <a:cubicBezTo>
                    <a:pt x="626" y="0"/>
                    <a:pt x="609" y="2"/>
                    <a:pt x="591" y="5"/>
                  </a:cubicBezTo>
                  <a:cubicBezTo>
                    <a:pt x="578" y="4"/>
                    <a:pt x="566" y="3"/>
                    <a:pt x="553" y="3"/>
                  </a:cubicBezTo>
                  <a:cubicBezTo>
                    <a:pt x="179" y="3"/>
                    <a:pt x="0" y="480"/>
                    <a:pt x="291" y="739"/>
                  </a:cubicBezTo>
                  <a:cubicBezTo>
                    <a:pt x="364" y="803"/>
                    <a:pt x="452" y="832"/>
                    <a:pt x="541" y="832"/>
                  </a:cubicBezTo>
                  <a:cubicBezTo>
                    <a:pt x="774" y="832"/>
                    <a:pt x="1007" y="629"/>
                    <a:pt x="958" y="338"/>
                  </a:cubicBezTo>
                  <a:cubicBezTo>
                    <a:pt x="958" y="155"/>
                    <a:pt x="819" y="0"/>
                    <a:pt x="6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134"/>
            <p:cNvSpPr/>
            <p:nvPr/>
          </p:nvSpPr>
          <p:spPr>
            <a:xfrm>
              <a:off x="5310000" y="741700"/>
              <a:ext cx="19000" cy="17675"/>
            </a:xfrm>
            <a:custGeom>
              <a:rect b="b" l="l" r="r" t="t"/>
              <a:pathLst>
                <a:path extrusionOk="0" h="707" w="760">
                  <a:moveTo>
                    <a:pt x="444" y="0"/>
                  </a:moveTo>
                  <a:cubicBezTo>
                    <a:pt x="427" y="0"/>
                    <a:pt x="410" y="2"/>
                    <a:pt x="393" y="5"/>
                  </a:cubicBezTo>
                  <a:cubicBezTo>
                    <a:pt x="377" y="2"/>
                    <a:pt x="361" y="1"/>
                    <a:pt x="346" y="1"/>
                  </a:cubicBezTo>
                  <a:cubicBezTo>
                    <a:pt x="1" y="1"/>
                    <a:pt x="8" y="706"/>
                    <a:pt x="369" y="706"/>
                  </a:cubicBezTo>
                  <a:cubicBezTo>
                    <a:pt x="376" y="706"/>
                    <a:pt x="384" y="706"/>
                    <a:pt x="393" y="705"/>
                  </a:cubicBezTo>
                  <a:cubicBezTo>
                    <a:pt x="593" y="705"/>
                    <a:pt x="760" y="538"/>
                    <a:pt x="760" y="338"/>
                  </a:cubicBezTo>
                  <a:cubicBezTo>
                    <a:pt x="760" y="155"/>
                    <a:pt x="620" y="0"/>
                    <a:pt x="4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134"/>
            <p:cNvSpPr/>
            <p:nvPr/>
          </p:nvSpPr>
          <p:spPr>
            <a:xfrm>
              <a:off x="5340900" y="741700"/>
              <a:ext cx="26000" cy="20800"/>
            </a:xfrm>
            <a:custGeom>
              <a:rect b="b" l="l" r="r" t="t"/>
              <a:pathLst>
                <a:path extrusionOk="0" h="832" w="1040">
                  <a:moveTo>
                    <a:pt x="642" y="0"/>
                  </a:moveTo>
                  <a:cubicBezTo>
                    <a:pt x="625" y="0"/>
                    <a:pt x="608" y="2"/>
                    <a:pt x="591" y="5"/>
                  </a:cubicBezTo>
                  <a:cubicBezTo>
                    <a:pt x="578" y="4"/>
                    <a:pt x="566" y="3"/>
                    <a:pt x="553" y="3"/>
                  </a:cubicBezTo>
                  <a:cubicBezTo>
                    <a:pt x="178" y="3"/>
                    <a:pt x="0" y="480"/>
                    <a:pt x="291" y="739"/>
                  </a:cubicBezTo>
                  <a:cubicBezTo>
                    <a:pt x="373" y="803"/>
                    <a:pt x="468" y="832"/>
                    <a:pt x="561" y="832"/>
                  </a:cubicBezTo>
                  <a:cubicBezTo>
                    <a:pt x="807" y="832"/>
                    <a:pt x="1040" y="629"/>
                    <a:pt x="991" y="338"/>
                  </a:cubicBezTo>
                  <a:cubicBezTo>
                    <a:pt x="961" y="155"/>
                    <a:pt x="819" y="0"/>
                    <a:pt x="6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134"/>
            <p:cNvSpPr/>
            <p:nvPr/>
          </p:nvSpPr>
          <p:spPr>
            <a:xfrm>
              <a:off x="1825650" y="3184100"/>
              <a:ext cx="402800" cy="563825"/>
            </a:xfrm>
            <a:custGeom>
              <a:rect b="b" l="l" r="r" t="t"/>
              <a:pathLst>
                <a:path extrusionOk="0" h="22553" w="16112">
                  <a:moveTo>
                    <a:pt x="5477" y="1"/>
                  </a:moveTo>
                  <a:cubicBezTo>
                    <a:pt x="5396" y="1"/>
                    <a:pt x="5316" y="5"/>
                    <a:pt x="5237" y="12"/>
                  </a:cubicBezTo>
                  <a:cubicBezTo>
                    <a:pt x="3102" y="179"/>
                    <a:pt x="1301" y="2080"/>
                    <a:pt x="634" y="4148"/>
                  </a:cubicBezTo>
                  <a:cubicBezTo>
                    <a:pt x="0" y="6250"/>
                    <a:pt x="234" y="8518"/>
                    <a:pt x="601" y="10653"/>
                  </a:cubicBezTo>
                  <a:cubicBezTo>
                    <a:pt x="1134" y="13688"/>
                    <a:pt x="2068" y="16757"/>
                    <a:pt x="4136" y="18992"/>
                  </a:cubicBezTo>
                  <a:cubicBezTo>
                    <a:pt x="5782" y="20742"/>
                    <a:pt x="8019" y="22553"/>
                    <a:pt x="10210" y="22553"/>
                  </a:cubicBezTo>
                  <a:cubicBezTo>
                    <a:pt x="10818" y="22553"/>
                    <a:pt x="11422" y="22413"/>
                    <a:pt x="12009" y="22095"/>
                  </a:cubicBezTo>
                  <a:cubicBezTo>
                    <a:pt x="15778" y="16324"/>
                    <a:pt x="16112" y="9219"/>
                    <a:pt x="11608" y="3982"/>
                  </a:cubicBezTo>
                  <a:cubicBezTo>
                    <a:pt x="10259" y="2440"/>
                    <a:pt x="7580" y="1"/>
                    <a:pt x="54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134"/>
            <p:cNvSpPr/>
            <p:nvPr/>
          </p:nvSpPr>
          <p:spPr>
            <a:xfrm>
              <a:off x="1884850" y="4159700"/>
              <a:ext cx="223525" cy="281525"/>
            </a:xfrm>
            <a:custGeom>
              <a:rect b="b" l="l" r="r" t="t"/>
              <a:pathLst>
                <a:path extrusionOk="0" h="11261" w="8941">
                  <a:moveTo>
                    <a:pt x="2691" y="0"/>
                  </a:moveTo>
                  <a:cubicBezTo>
                    <a:pt x="2484" y="0"/>
                    <a:pt x="2276" y="26"/>
                    <a:pt x="2069" y="83"/>
                  </a:cubicBezTo>
                  <a:cubicBezTo>
                    <a:pt x="968" y="350"/>
                    <a:pt x="234" y="1484"/>
                    <a:pt x="67" y="2618"/>
                  </a:cubicBezTo>
                  <a:cubicBezTo>
                    <a:pt x="1" y="3785"/>
                    <a:pt x="167" y="4919"/>
                    <a:pt x="634" y="5987"/>
                  </a:cubicBezTo>
                  <a:cubicBezTo>
                    <a:pt x="1201" y="7488"/>
                    <a:pt x="1935" y="8989"/>
                    <a:pt x="3236" y="9956"/>
                  </a:cubicBezTo>
                  <a:cubicBezTo>
                    <a:pt x="4112" y="10625"/>
                    <a:pt x="5242" y="11261"/>
                    <a:pt x="6264" y="11261"/>
                  </a:cubicBezTo>
                  <a:cubicBezTo>
                    <a:pt x="6721" y="11261"/>
                    <a:pt x="7157" y="11133"/>
                    <a:pt x="7539" y="10824"/>
                  </a:cubicBezTo>
                  <a:lnTo>
                    <a:pt x="7573" y="10824"/>
                  </a:lnTo>
                  <a:cubicBezTo>
                    <a:pt x="8940" y="7388"/>
                    <a:pt x="7973" y="3452"/>
                    <a:pt x="5171" y="1050"/>
                  </a:cubicBezTo>
                  <a:cubicBezTo>
                    <a:pt x="4467" y="481"/>
                    <a:pt x="3587" y="0"/>
                    <a:pt x="269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134"/>
            <p:cNvSpPr/>
            <p:nvPr/>
          </p:nvSpPr>
          <p:spPr>
            <a:xfrm>
              <a:off x="2277625" y="4031125"/>
              <a:ext cx="351950" cy="377100"/>
            </a:xfrm>
            <a:custGeom>
              <a:rect b="b" l="l" r="r" t="t"/>
              <a:pathLst>
                <a:path extrusionOk="0" h="15084" w="14078">
                  <a:moveTo>
                    <a:pt x="10260" y="1"/>
                  </a:moveTo>
                  <a:cubicBezTo>
                    <a:pt x="9228" y="1"/>
                    <a:pt x="8164" y="349"/>
                    <a:pt x="7239" y="823"/>
                  </a:cubicBezTo>
                  <a:cubicBezTo>
                    <a:pt x="2536" y="3391"/>
                    <a:pt x="1" y="8728"/>
                    <a:pt x="935" y="13999"/>
                  </a:cubicBezTo>
                  <a:lnTo>
                    <a:pt x="968" y="13999"/>
                  </a:lnTo>
                  <a:cubicBezTo>
                    <a:pt x="1611" y="14787"/>
                    <a:pt x="2509" y="15083"/>
                    <a:pt x="3492" y="15083"/>
                  </a:cubicBezTo>
                  <a:cubicBezTo>
                    <a:pt x="4755" y="15083"/>
                    <a:pt x="6158" y="14595"/>
                    <a:pt x="7339" y="14032"/>
                  </a:cubicBezTo>
                  <a:cubicBezTo>
                    <a:pt x="9441" y="13031"/>
                    <a:pt x="10942" y="11130"/>
                    <a:pt x="12176" y="9162"/>
                  </a:cubicBezTo>
                  <a:cubicBezTo>
                    <a:pt x="13077" y="7761"/>
                    <a:pt x="13877" y="6226"/>
                    <a:pt x="13977" y="4559"/>
                  </a:cubicBezTo>
                  <a:cubicBezTo>
                    <a:pt x="14077" y="2924"/>
                    <a:pt x="13344" y="1089"/>
                    <a:pt x="11909" y="356"/>
                  </a:cubicBezTo>
                  <a:cubicBezTo>
                    <a:pt x="11388" y="107"/>
                    <a:pt x="10829" y="1"/>
                    <a:pt x="102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134"/>
            <p:cNvSpPr/>
            <p:nvPr/>
          </p:nvSpPr>
          <p:spPr>
            <a:xfrm>
              <a:off x="2239275" y="3595650"/>
              <a:ext cx="413650" cy="463325"/>
            </a:xfrm>
            <a:custGeom>
              <a:rect b="b" l="l" r="r" t="t"/>
              <a:pathLst>
                <a:path extrusionOk="0" h="18533" w="16546">
                  <a:moveTo>
                    <a:pt x="12062" y="0"/>
                  </a:moveTo>
                  <a:cubicBezTo>
                    <a:pt x="10717" y="0"/>
                    <a:pt x="9339" y="576"/>
                    <a:pt x="8173" y="1329"/>
                  </a:cubicBezTo>
                  <a:cubicBezTo>
                    <a:pt x="3069" y="4699"/>
                    <a:pt x="0" y="11737"/>
                    <a:pt x="1835" y="17574"/>
                  </a:cubicBezTo>
                  <a:lnTo>
                    <a:pt x="1835" y="17608"/>
                  </a:lnTo>
                  <a:cubicBezTo>
                    <a:pt x="2510" y="18271"/>
                    <a:pt x="3407" y="18532"/>
                    <a:pt x="4389" y="18532"/>
                  </a:cubicBezTo>
                  <a:cubicBezTo>
                    <a:pt x="6224" y="18532"/>
                    <a:pt x="8353" y="17620"/>
                    <a:pt x="9874" y="16707"/>
                  </a:cubicBezTo>
                  <a:cubicBezTo>
                    <a:pt x="12176" y="15306"/>
                    <a:pt x="13710" y="12904"/>
                    <a:pt x="14911" y="10469"/>
                  </a:cubicBezTo>
                  <a:cubicBezTo>
                    <a:pt x="15778" y="8701"/>
                    <a:pt x="16545" y="6833"/>
                    <a:pt x="16479" y="4899"/>
                  </a:cubicBezTo>
                  <a:cubicBezTo>
                    <a:pt x="16412" y="2964"/>
                    <a:pt x="15311" y="929"/>
                    <a:pt x="13543" y="262"/>
                  </a:cubicBezTo>
                  <a:cubicBezTo>
                    <a:pt x="13063" y="81"/>
                    <a:pt x="12565" y="0"/>
                    <a:pt x="120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134"/>
            <p:cNvSpPr/>
            <p:nvPr/>
          </p:nvSpPr>
          <p:spPr>
            <a:xfrm>
              <a:off x="2194250" y="4140900"/>
              <a:ext cx="326075" cy="606300"/>
            </a:xfrm>
            <a:custGeom>
              <a:rect b="b" l="l" r="r" t="t"/>
              <a:pathLst>
                <a:path extrusionOk="0" h="24252" w="13043">
                  <a:moveTo>
                    <a:pt x="13043" y="1"/>
                  </a:moveTo>
                  <a:lnTo>
                    <a:pt x="13043" y="1"/>
                  </a:lnTo>
                  <a:cubicBezTo>
                    <a:pt x="12943" y="34"/>
                    <a:pt x="12876" y="101"/>
                    <a:pt x="12809" y="168"/>
                  </a:cubicBezTo>
                  <a:lnTo>
                    <a:pt x="12142" y="668"/>
                  </a:lnTo>
                  <a:lnTo>
                    <a:pt x="11708" y="1035"/>
                  </a:lnTo>
                  <a:lnTo>
                    <a:pt x="11175" y="1535"/>
                  </a:lnTo>
                  <a:cubicBezTo>
                    <a:pt x="10808" y="1869"/>
                    <a:pt x="10374" y="2269"/>
                    <a:pt x="9940" y="2736"/>
                  </a:cubicBezTo>
                  <a:lnTo>
                    <a:pt x="9240" y="3470"/>
                  </a:lnTo>
                  <a:lnTo>
                    <a:pt x="8506" y="4304"/>
                  </a:lnTo>
                  <a:cubicBezTo>
                    <a:pt x="8006" y="4871"/>
                    <a:pt x="7539" y="5505"/>
                    <a:pt x="7005" y="6172"/>
                  </a:cubicBezTo>
                  <a:cubicBezTo>
                    <a:pt x="4837" y="9141"/>
                    <a:pt x="3069" y="12376"/>
                    <a:pt x="1835" y="15845"/>
                  </a:cubicBezTo>
                  <a:cubicBezTo>
                    <a:pt x="1568" y="16646"/>
                    <a:pt x="1268" y="17413"/>
                    <a:pt x="1101" y="18147"/>
                  </a:cubicBezTo>
                  <a:cubicBezTo>
                    <a:pt x="1001" y="18514"/>
                    <a:pt x="901" y="18848"/>
                    <a:pt x="801" y="19181"/>
                  </a:cubicBezTo>
                  <a:cubicBezTo>
                    <a:pt x="701" y="19515"/>
                    <a:pt x="634" y="19848"/>
                    <a:pt x="567" y="20182"/>
                  </a:cubicBezTo>
                  <a:cubicBezTo>
                    <a:pt x="434" y="20782"/>
                    <a:pt x="334" y="21383"/>
                    <a:pt x="267" y="21883"/>
                  </a:cubicBezTo>
                  <a:cubicBezTo>
                    <a:pt x="200" y="22117"/>
                    <a:pt x="167" y="22350"/>
                    <a:pt x="133" y="22584"/>
                  </a:cubicBezTo>
                  <a:cubicBezTo>
                    <a:pt x="100" y="22784"/>
                    <a:pt x="100" y="22984"/>
                    <a:pt x="67" y="23151"/>
                  </a:cubicBezTo>
                  <a:cubicBezTo>
                    <a:pt x="33" y="23484"/>
                    <a:pt x="33" y="23784"/>
                    <a:pt x="0" y="23985"/>
                  </a:cubicBezTo>
                  <a:cubicBezTo>
                    <a:pt x="0" y="24085"/>
                    <a:pt x="0" y="24185"/>
                    <a:pt x="0" y="24251"/>
                  </a:cubicBezTo>
                  <a:cubicBezTo>
                    <a:pt x="33" y="24185"/>
                    <a:pt x="67" y="24085"/>
                    <a:pt x="67" y="23985"/>
                  </a:cubicBezTo>
                  <a:cubicBezTo>
                    <a:pt x="100" y="23784"/>
                    <a:pt x="133" y="23484"/>
                    <a:pt x="200" y="23184"/>
                  </a:cubicBezTo>
                  <a:cubicBezTo>
                    <a:pt x="200" y="22984"/>
                    <a:pt x="234" y="22784"/>
                    <a:pt x="267" y="22584"/>
                  </a:cubicBezTo>
                  <a:cubicBezTo>
                    <a:pt x="300" y="22383"/>
                    <a:pt x="367" y="22150"/>
                    <a:pt x="400" y="21883"/>
                  </a:cubicBezTo>
                  <a:cubicBezTo>
                    <a:pt x="500" y="21383"/>
                    <a:pt x="600" y="20816"/>
                    <a:pt x="767" y="20215"/>
                  </a:cubicBezTo>
                  <a:cubicBezTo>
                    <a:pt x="834" y="19915"/>
                    <a:pt x="901" y="19581"/>
                    <a:pt x="1001" y="19248"/>
                  </a:cubicBezTo>
                  <a:cubicBezTo>
                    <a:pt x="1067" y="18914"/>
                    <a:pt x="1201" y="18581"/>
                    <a:pt x="1301" y="18214"/>
                  </a:cubicBezTo>
                  <a:cubicBezTo>
                    <a:pt x="1501" y="17480"/>
                    <a:pt x="1768" y="16746"/>
                    <a:pt x="2035" y="15946"/>
                  </a:cubicBezTo>
                  <a:cubicBezTo>
                    <a:pt x="3302" y="12510"/>
                    <a:pt x="5070" y="9274"/>
                    <a:pt x="7205" y="6305"/>
                  </a:cubicBezTo>
                  <a:cubicBezTo>
                    <a:pt x="7739" y="5638"/>
                    <a:pt x="8206" y="5004"/>
                    <a:pt x="8673" y="4437"/>
                  </a:cubicBezTo>
                  <a:lnTo>
                    <a:pt x="9373" y="3603"/>
                  </a:lnTo>
                  <a:lnTo>
                    <a:pt x="10074" y="2869"/>
                  </a:lnTo>
                  <a:cubicBezTo>
                    <a:pt x="10474" y="2402"/>
                    <a:pt x="10908" y="2002"/>
                    <a:pt x="11275" y="1635"/>
                  </a:cubicBezTo>
                  <a:lnTo>
                    <a:pt x="11775" y="1135"/>
                  </a:lnTo>
                  <a:lnTo>
                    <a:pt x="12209" y="768"/>
                  </a:lnTo>
                  <a:lnTo>
                    <a:pt x="12809" y="201"/>
                  </a:lnTo>
                  <a:cubicBezTo>
                    <a:pt x="12909" y="134"/>
                    <a:pt x="12976" y="67"/>
                    <a:pt x="1304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134"/>
            <p:cNvSpPr/>
            <p:nvPr/>
          </p:nvSpPr>
          <p:spPr>
            <a:xfrm>
              <a:off x="2184225" y="3735625"/>
              <a:ext cx="321100" cy="1038250"/>
            </a:xfrm>
            <a:custGeom>
              <a:rect b="b" l="l" r="r" t="t"/>
              <a:pathLst>
                <a:path extrusionOk="0" h="41530" w="12844">
                  <a:moveTo>
                    <a:pt x="12843" y="0"/>
                  </a:moveTo>
                  <a:cubicBezTo>
                    <a:pt x="12843" y="0"/>
                    <a:pt x="12810" y="0"/>
                    <a:pt x="12777" y="67"/>
                  </a:cubicBezTo>
                  <a:lnTo>
                    <a:pt x="12543" y="334"/>
                  </a:lnTo>
                  <a:lnTo>
                    <a:pt x="11709" y="1301"/>
                  </a:lnTo>
                  <a:lnTo>
                    <a:pt x="11109" y="2002"/>
                  </a:lnTo>
                  <a:cubicBezTo>
                    <a:pt x="10909" y="2268"/>
                    <a:pt x="10708" y="2569"/>
                    <a:pt x="10442" y="2902"/>
                  </a:cubicBezTo>
                  <a:cubicBezTo>
                    <a:pt x="9975" y="3536"/>
                    <a:pt x="9407" y="4270"/>
                    <a:pt x="8840" y="5104"/>
                  </a:cubicBezTo>
                  <a:lnTo>
                    <a:pt x="7973" y="6438"/>
                  </a:lnTo>
                  <a:cubicBezTo>
                    <a:pt x="7673" y="6905"/>
                    <a:pt x="7406" y="7405"/>
                    <a:pt x="7106" y="7939"/>
                  </a:cubicBezTo>
                  <a:cubicBezTo>
                    <a:pt x="6472" y="8940"/>
                    <a:pt x="5905" y="10107"/>
                    <a:pt x="5305" y="11275"/>
                  </a:cubicBezTo>
                  <a:cubicBezTo>
                    <a:pt x="2769" y="16512"/>
                    <a:pt x="1102" y="22116"/>
                    <a:pt x="368" y="27887"/>
                  </a:cubicBezTo>
                  <a:cubicBezTo>
                    <a:pt x="234" y="29221"/>
                    <a:pt x="101" y="30489"/>
                    <a:pt x="67" y="31690"/>
                  </a:cubicBezTo>
                  <a:cubicBezTo>
                    <a:pt x="34" y="32290"/>
                    <a:pt x="1" y="32857"/>
                    <a:pt x="1" y="33391"/>
                  </a:cubicBezTo>
                  <a:lnTo>
                    <a:pt x="1" y="34992"/>
                  </a:lnTo>
                  <a:cubicBezTo>
                    <a:pt x="1" y="35993"/>
                    <a:pt x="67" y="36927"/>
                    <a:pt x="101" y="37727"/>
                  </a:cubicBezTo>
                  <a:cubicBezTo>
                    <a:pt x="134" y="38127"/>
                    <a:pt x="134" y="38494"/>
                    <a:pt x="168" y="38828"/>
                  </a:cubicBezTo>
                  <a:cubicBezTo>
                    <a:pt x="201" y="39162"/>
                    <a:pt x="268" y="39495"/>
                    <a:pt x="301" y="39762"/>
                  </a:cubicBezTo>
                  <a:lnTo>
                    <a:pt x="468" y="41063"/>
                  </a:lnTo>
                  <a:cubicBezTo>
                    <a:pt x="468" y="41196"/>
                    <a:pt x="501" y="41296"/>
                    <a:pt x="501" y="41396"/>
                  </a:cubicBezTo>
                  <a:cubicBezTo>
                    <a:pt x="501" y="41430"/>
                    <a:pt x="501" y="41497"/>
                    <a:pt x="534" y="41530"/>
                  </a:cubicBezTo>
                  <a:cubicBezTo>
                    <a:pt x="534" y="41497"/>
                    <a:pt x="534" y="41430"/>
                    <a:pt x="534" y="41396"/>
                  </a:cubicBezTo>
                  <a:cubicBezTo>
                    <a:pt x="534" y="41330"/>
                    <a:pt x="534" y="41196"/>
                    <a:pt x="501" y="41063"/>
                  </a:cubicBezTo>
                  <a:cubicBezTo>
                    <a:pt x="468" y="40763"/>
                    <a:pt x="434" y="40329"/>
                    <a:pt x="401" y="39762"/>
                  </a:cubicBezTo>
                  <a:cubicBezTo>
                    <a:pt x="368" y="39495"/>
                    <a:pt x="334" y="39195"/>
                    <a:pt x="301" y="38828"/>
                  </a:cubicBezTo>
                  <a:cubicBezTo>
                    <a:pt x="268" y="38494"/>
                    <a:pt x="268" y="38161"/>
                    <a:pt x="234" y="37727"/>
                  </a:cubicBezTo>
                  <a:cubicBezTo>
                    <a:pt x="201" y="36927"/>
                    <a:pt x="134" y="36026"/>
                    <a:pt x="168" y="35025"/>
                  </a:cubicBezTo>
                  <a:lnTo>
                    <a:pt x="168" y="33424"/>
                  </a:lnTo>
                  <a:cubicBezTo>
                    <a:pt x="168" y="32890"/>
                    <a:pt x="234" y="32290"/>
                    <a:pt x="268" y="31723"/>
                  </a:cubicBezTo>
                  <a:cubicBezTo>
                    <a:pt x="301" y="30522"/>
                    <a:pt x="468" y="29254"/>
                    <a:pt x="601" y="27953"/>
                  </a:cubicBezTo>
                  <a:cubicBezTo>
                    <a:pt x="968" y="25085"/>
                    <a:pt x="1569" y="22249"/>
                    <a:pt x="2369" y="19481"/>
                  </a:cubicBezTo>
                  <a:cubicBezTo>
                    <a:pt x="3236" y="16712"/>
                    <a:pt x="4270" y="14010"/>
                    <a:pt x="5505" y="11408"/>
                  </a:cubicBezTo>
                  <a:cubicBezTo>
                    <a:pt x="6105" y="10207"/>
                    <a:pt x="6672" y="9073"/>
                    <a:pt x="7273" y="8073"/>
                  </a:cubicBezTo>
                  <a:cubicBezTo>
                    <a:pt x="7573" y="7572"/>
                    <a:pt x="7840" y="7039"/>
                    <a:pt x="8140" y="6572"/>
                  </a:cubicBezTo>
                  <a:lnTo>
                    <a:pt x="8974" y="5237"/>
                  </a:lnTo>
                  <a:cubicBezTo>
                    <a:pt x="9508" y="4403"/>
                    <a:pt x="10075" y="3669"/>
                    <a:pt x="10542" y="3002"/>
                  </a:cubicBezTo>
                  <a:cubicBezTo>
                    <a:pt x="10775" y="2702"/>
                    <a:pt x="10975" y="2369"/>
                    <a:pt x="11175" y="2102"/>
                  </a:cubicBezTo>
                  <a:lnTo>
                    <a:pt x="11776" y="1368"/>
                  </a:lnTo>
                  <a:cubicBezTo>
                    <a:pt x="12109" y="968"/>
                    <a:pt x="12376" y="601"/>
                    <a:pt x="12576" y="367"/>
                  </a:cubicBezTo>
                  <a:lnTo>
                    <a:pt x="12777" y="100"/>
                  </a:lnTo>
                  <a:cubicBezTo>
                    <a:pt x="12810" y="67"/>
                    <a:pt x="12843" y="34"/>
                    <a:pt x="128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134"/>
            <p:cNvSpPr/>
            <p:nvPr/>
          </p:nvSpPr>
          <p:spPr>
            <a:xfrm>
              <a:off x="1952400" y="3358675"/>
              <a:ext cx="245200" cy="1091650"/>
            </a:xfrm>
            <a:custGeom>
              <a:rect b="b" l="l" r="r" t="t"/>
              <a:pathLst>
                <a:path extrusionOk="0" h="43666" w="9808">
                  <a:moveTo>
                    <a:pt x="0" y="1"/>
                  </a:moveTo>
                  <a:cubicBezTo>
                    <a:pt x="0" y="34"/>
                    <a:pt x="0" y="67"/>
                    <a:pt x="34" y="101"/>
                  </a:cubicBezTo>
                  <a:lnTo>
                    <a:pt x="201" y="401"/>
                  </a:lnTo>
                  <a:cubicBezTo>
                    <a:pt x="367" y="701"/>
                    <a:pt x="568" y="1068"/>
                    <a:pt x="834" y="1568"/>
                  </a:cubicBezTo>
                  <a:cubicBezTo>
                    <a:pt x="968" y="1802"/>
                    <a:pt x="1135" y="2069"/>
                    <a:pt x="1301" y="2402"/>
                  </a:cubicBezTo>
                  <a:cubicBezTo>
                    <a:pt x="1468" y="2703"/>
                    <a:pt x="1635" y="3036"/>
                    <a:pt x="1802" y="3403"/>
                  </a:cubicBezTo>
                  <a:lnTo>
                    <a:pt x="2402" y="4571"/>
                  </a:lnTo>
                  <a:cubicBezTo>
                    <a:pt x="2602" y="5004"/>
                    <a:pt x="2769" y="5438"/>
                    <a:pt x="3003" y="5905"/>
                  </a:cubicBezTo>
                  <a:cubicBezTo>
                    <a:pt x="3203" y="6372"/>
                    <a:pt x="3403" y="6872"/>
                    <a:pt x="3636" y="7373"/>
                  </a:cubicBezTo>
                  <a:lnTo>
                    <a:pt x="4237" y="9007"/>
                  </a:lnTo>
                  <a:lnTo>
                    <a:pt x="4570" y="9874"/>
                  </a:lnTo>
                  <a:lnTo>
                    <a:pt x="4871" y="10742"/>
                  </a:lnTo>
                  <a:cubicBezTo>
                    <a:pt x="5104" y="11376"/>
                    <a:pt x="5304" y="12009"/>
                    <a:pt x="5504" y="12643"/>
                  </a:cubicBezTo>
                  <a:cubicBezTo>
                    <a:pt x="6305" y="15212"/>
                    <a:pt x="7072" y="18080"/>
                    <a:pt x="7706" y="21149"/>
                  </a:cubicBezTo>
                  <a:cubicBezTo>
                    <a:pt x="8340" y="24218"/>
                    <a:pt x="8773" y="27153"/>
                    <a:pt x="9074" y="29855"/>
                  </a:cubicBezTo>
                  <a:cubicBezTo>
                    <a:pt x="9407" y="32557"/>
                    <a:pt x="9574" y="34992"/>
                    <a:pt x="9607" y="37027"/>
                  </a:cubicBezTo>
                  <a:cubicBezTo>
                    <a:pt x="9674" y="38061"/>
                    <a:pt x="9674" y="38962"/>
                    <a:pt x="9674" y="39796"/>
                  </a:cubicBezTo>
                  <a:cubicBezTo>
                    <a:pt x="9674" y="40596"/>
                    <a:pt x="9674" y="41297"/>
                    <a:pt x="9674" y="41864"/>
                  </a:cubicBezTo>
                  <a:lnTo>
                    <a:pt x="9674" y="43198"/>
                  </a:lnTo>
                  <a:lnTo>
                    <a:pt x="9674" y="43532"/>
                  </a:lnTo>
                  <a:cubicBezTo>
                    <a:pt x="9674" y="43432"/>
                    <a:pt x="9674" y="43332"/>
                    <a:pt x="9707" y="43198"/>
                  </a:cubicBezTo>
                  <a:cubicBezTo>
                    <a:pt x="9707" y="42865"/>
                    <a:pt x="9741" y="42431"/>
                    <a:pt x="9774" y="41864"/>
                  </a:cubicBezTo>
                  <a:cubicBezTo>
                    <a:pt x="9807" y="41330"/>
                    <a:pt x="9807" y="40596"/>
                    <a:pt x="9807" y="39796"/>
                  </a:cubicBezTo>
                  <a:cubicBezTo>
                    <a:pt x="9807" y="38995"/>
                    <a:pt x="9807" y="38061"/>
                    <a:pt x="9807" y="37027"/>
                  </a:cubicBezTo>
                  <a:cubicBezTo>
                    <a:pt x="9774" y="34959"/>
                    <a:pt x="9574" y="32524"/>
                    <a:pt x="9307" y="29822"/>
                  </a:cubicBezTo>
                  <a:cubicBezTo>
                    <a:pt x="9040" y="27120"/>
                    <a:pt x="8573" y="24185"/>
                    <a:pt x="7939" y="21116"/>
                  </a:cubicBezTo>
                  <a:cubicBezTo>
                    <a:pt x="7339" y="18047"/>
                    <a:pt x="6538" y="15178"/>
                    <a:pt x="5738" y="12576"/>
                  </a:cubicBezTo>
                  <a:lnTo>
                    <a:pt x="5104" y="10708"/>
                  </a:lnTo>
                  <a:lnTo>
                    <a:pt x="4771" y="9808"/>
                  </a:lnTo>
                  <a:cubicBezTo>
                    <a:pt x="4670" y="9507"/>
                    <a:pt x="4570" y="9207"/>
                    <a:pt x="4437" y="8940"/>
                  </a:cubicBezTo>
                  <a:cubicBezTo>
                    <a:pt x="4237" y="8373"/>
                    <a:pt x="4037" y="7840"/>
                    <a:pt x="3803" y="7306"/>
                  </a:cubicBezTo>
                  <a:cubicBezTo>
                    <a:pt x="3570" y="6806"/>
                    <a:pt x="3370" y="6305"/>
                    <a:pt x="3136" y="5838"/>
                  </a:cubicBezTo>
                  <a:cubicBezTo>
                    <a:pt x="2936" y="5371"/>
                    <a:pt x="2736" y="4938"/>
                    <a:pt x="2536" y="4504"/>
                  </a:cubicBezTo>
                  <a:lnTo>
                    <a:pt x="1935" y="3336"/>
                  </a:lnTo>
                  <a:lnTo>
                    <a:pt x="1401" y="2369"/>
                  </a:lnTo>
                  <a:cubicBezTo>
                    <a:pt x="1235" y="2035"/>
                    <a:pt x="1068" y="1769"/>
                    <a:pt x="934" y="1535"/>
                  </a:cubicBezTo>
                  <a:lnTo>
                    <a:pt x="234" y="401"/>
                  </a:lnTo>
                  <a:lnTo>
                    <a:pt x="67" y="101"/>
                  </a:lnTo>
                  <a:cubicBezTo>
                    <a:pt x="34" y="67"/>
                    <a:pt x="0" y="34"/>
                    <a:pt x="0" y="1"/>
                  </a:cubicBezTo>
                  <a:close/>
                  <a:moveTo>
                    <a:pt x="9674" y="43532"/>
                  </a:moveTo>
                  <a:cubicBezTo>
                    <a:pt x="9674" y="43565"/>
                    <a:pt x="9674" y="43599"/>
                    <a:pt x="9674" y="43665"/>
                  </a:cubicBezTo>
                  <a:cubicBezTo>
                    <a:pt x="9707" y="43632"/>
                    <a:pt x="9707" y="43565"/>
                    <a:pt x="9674" y="4353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134"/>
            <p:cNvSpPr/>
            <p:nvPr/>
          </p:nvSpPr>
          <p:spPr>
            <a:xfrm>
              <a:off x="1984100" y="4243475"/>
              <a:ext cx="150950" cy="485375"/>
            </a:xfrm>
            <a:custGeom>
              <a:rect b="b" l="l" r="r" t="t"/>
              <a:pathLst>
                <a:path extrusionOk="0" h="19415" w="6038">
                  <a:moveTo>
                    <a:pt x="0" y="1"/>
                  </a:moveTo>
                  <a:cubicBezTo>
                    <a:pt x="133" y="268"/>
                    <a:pt x="267" y="501"/>
                    <a:pt x="434" y="701"/>
                  </a:cubicBezTo>
                  <a:cubicBezTo>
                    <a:pt x="701" y="1168"/>
                    <a:pt x="1067" y="1802"/>
                    <a:pt x="1501" y="2636"/>
                  </a:cubicBezTo>
                  <a:cubicBezTo>
                    <a:pt x="1968" y="3436"/>
                    <a:pt x="2435" y="4437"/>
                    <a:pt x="2935" y="5538"/>
                  </a:cubicBezTo>
                  <a:cubicBezTo>
                    <a:pt x="3436" y="6672"/>
                    <a:pt x="3903" y="7940"/>
                    <a:pt x="4336" y="9307"/>
                  </a:cubicBezTo>
                  <a:cubicBezTo>
                    <a:pt x="4703" y="10575"/>
                    <a:pt x="5037" y="11876"/>
                    <a:pt x="5304" y="13177"/>
                  </a:cubicBezTo>
                  <a:cubicBezTo>
                    <a:pt x="5537" y="14378"/>
                    <a:pt x="5671" y="15478"/>
                    <a:pt x="5771" y="16412"/>
                  </a:cubicBezTo>
                  <a:cubicBezTo>
                    <a:pt x="5871" y="17313"/>
                    <a:pt x="5904" y="18080"/>
                    <a:pt x="5938" y="18581"/>
                  </a:cubicBezTo>
                  <a:cubicBezTo>
                    <a:pt x="5938" y="18848"/>
                    <a:pt x="5971" y="19148"/>
                    <a:pt x="6004" y="19415"/>
                  </a:cubicBezTo>
                  <a:cubicBezTo>
                    <a:pt x="6038" y="19114"/>
                    <a:pt x="6038" y="18848"/>
                    <a:pt x="6038" y="18581"/>
                  </a:cubicBezTo>
                  <a:cubicBezTo>
                    <a:pt x="6038" y="18080"/>
                    <a:pt x="6038" y="17313"/>
                    <a:pt x="5938" y="16379"/>
                  </a:cubicBezTo>
                  <a:cubicBezTo>
                    <a:pt x="5838" y="15445"/>
                    <a:pt x="5737" y="14344"/>
                    <a:pt x="5537" y="13143"/>
                  </a:cubicBezTo>
                  <a:cubicBezTo>
                    <a:pt x="5270" y="11809"/>
                    <a:pt x="4970" y="10508"/>
                    <a:pt x="4570" y="9207"/>
                  </a:cubicBezTo>
                  <a:cubicBezTo>
                    <a:pt x="4170" y="7940"/>
                    <a:pt x="3703" y="6705"/>
                    <a:pt x="3169" y="5471"/>
                  </a:cubicBezTo>
                  <a:cubicBezTo>
                    <a:pt x="2635" y="4337"/>
                    <a:pt x="2135" y="3336"/>
                    <a:pt x="1668" y="2536"/>
                  </a:cubicBezTo>
                  <a:cubicBezTo>
                    <a:pt x="1201" y="1735"/>
                    <a:pt x="801" y="1101"/>
                    <a:pt x="500" y="668"/>
                  </a:cubicBezTo>
                  <a:cubicBezTo>
                    <a:pt x="367" y="434"/>
                    <a:pt x="200" y="20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134"/>
            <p:cNvSpPr/>
            <p:nvPr/>
          </p:nvSpPr>
          <p:spPr>
            <a:xfrm>
              <a:off x="1964900" y="4682950"/>
              <a:ext cx="414500" cy="422850"/>
            </a:xfrm>
            <a:custGeom>
              <a:rect b="b" l="l" r="r" t="t"/>
              <a:pathLst>
                <a:path extrusionOk="0" h="16914" w="16580">
                  <a:moveTo>
                    <a:pt x="1" y="1"/>
                  </a:moveTo>
                  <a:lnTo>
                    <a:pt x="2036" y="16913"/>
                  </a:lnTo>
                  <a:lnTo>
                    <a:pt x="14511" y="16913"/>
                  </a:lnTo>
                  <a:lnTo>
                    <a:pt x="1657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134"/>
            <p:cNvSpPr/>
            <p:nvPr/>
          </p:nvSpPr>
          <p:spPr>
            <a:xfrm>
              <a:off x="1979075" y="5059900"/>
              <a:ext cx="385300" cy="45900"/>
            </a:xfrm>
            <a:custGeom>
              <a:rect b="b" l="l" r="r" t="t"/>
              <a:pathLst>
                <a:path extrusionOk="0" h="1836" w="15412">
                  <a:moveTo>
                    <a:pt x="15412" y="0"/>
                  </a:moveTo>
                  <a:lnTo>
                    <a:pt x="1" y="67"/>
                  </a:lnTo>
                  <a:lnTo>
                    <a:pt x="1469" y="1835"/>
                  </a:lnTo>
                  <a:lnTo>
                    <a:pt x="14011" y="1835"/>
                  </a:lnTo>
                  <a:lnTo>
                    <a:pt x="1541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134"/>
            <p:cNvSpPr/>
            <p:nvPr/>
          </p:nvSpPr>
          <p:spPr>
            <a:xfrm>
              <a:off x="1981575" y="4803875"/>
              <a:ext cx="383650" cy="6700"/>
            </a:xfrm>
            <a:custGeom>
              <a:rect b="b" l="l" r="r" t="t"/>
              <a:pathLst>
                <a:path extrusionOk="0" h="268" w="15346">
                  <a:moveTo>
                    <a:pt x="7673" y="1"/>
                  </a:moveTo>
                  <a:cubicBezTo>
                    <a:pt x="3437" y="1"/>
                    <a:pt x="1" y="67"/>
                    <a:pt x="1" y="134"/>
                  </a:cubicBezTo>
                  <a:cubicBezTo>
                    <a:pt x="1" y="201"/>
                    <a:pt x="3437" y="268"/>
                    <a:pt x="7673" y="268"/>
                  </a:cubicBezTo>
                  <a:cubicBezTo>
                    <a:pt x="11909" y="268"/>
                    <a:pt x="15345" y="201"/>
                    <a:pt x="15345" y="134"/>
                  </a:cubicBezTo>
                  <a:cubicBezTo>
                    <a:pt x="15345" y="67"/>
                    <a:pt x="11909" y="1"/>
                    <a:pt x="767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134"/>
            <p:cNvSpPr/>
            <p:nvPr/>
          </p:nvSpPr>
          <p:spPr>
            <a:xfrm>
              <a:off x="1981575" y="4832225"/>
              <a:ext cx="383650" cy="5875"/>
            </a:xfrm>
            <a:custGeom>
              <a:rect b="b" l="l" r="r" t="t"/>
              <a:pathLst>
                <a:path extrusionOk="0" h="235" w="15346">
                  <a:moveTo>
                    <a:pt x="7673" y="1"/>
                  </a:moveTo>
                  <a:cubicBezTo>
                    <a:pt x="3437" y="1"/>
                    <a:pt x="1" y="68"/>
                    <a:pt x="1" y="134"/>
                  </a:cubicBezTo>
                  <a:cubicBezTo>
                    <a:pt x="1" y="201"/>
                    <a:pt x="3437" y="234"/>
                    <a:pt x="7673" y="234"/>
                  </a:cubicBezTo>
                  <a:cubicBezTo>
                    <a:pt x="11909" y="234"/>
                    <a:pt x="15345" y="201"/>
                    <a:pt x="15345" y="134"/>
                  </a:cubicBezTo>
                  <a:cubicBezTo>
                    <a:pt x="15345" y="68"/>
                    <a:pt x="11909" y="1"/>
                    <a:pt x="767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134"/>
            <p:cNvSpPr/>
            <p:nvPr/>
          </p:nvSpPr>
          <p:spPr>
            <a:xfrm>
              <a:off x="1986600" y="4859750"/>
              <a:ext cx="370275" cy="5875"/>
            </a:xfrm>
            <a:custGeom>
              <a:rect b="b" l="l" r="r" t="t"/>
              <a:pathLst>
                <a:path extrusionOk="0" h="235" w="14811">
                  <a:moveTo>
                    <a:pt x="7405" y="1"/>
                  </a:moveTo>
                  <a:cubicBezTo>
                    <a:pt x="3336" y="1"/>
                    <a:pt x="0" y="34"/>
                    <a:pt x="0" y="101"/>
                  </a:cubicBezTo>
                  <a:cubicBezTo>
                    <a:pt x="0" y="167"/>
                    <a:pt x="3336" y="234"/>
                    <a:pt x="7405" y="234"/>
                  </a:cubicBezTo>
                  <a:cubicBezTo>
                    <a:pt x="11475" y="234"/>
                    <a:pt x="14811" y="167"/>
                    <a:pt x="14811" y="101"/>
                  </a:cubicBezTo>
                  <a:cubicBezTo>
                    <a:pt x="14811" y="34"/>
                    <a:pt x="11475" y="1"/>
                    <a:pt x="740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134"/>
            <p:cNvSpPr/>
            <p:nvPr/>
          </p:nvSpPr>
          <p:spPr>
            <a:xfrm>
              <a:off x="2620375" y="1335575"/>
              <a:ext cx="1155025" cy="723025"/>
            </a:xfrm>
            <a:custGeom>
              <a:rect b="b" l="l" r="r" t="t"/>
              <a:pathLst>
                <a:path extrusionOk="0" h="28921" w="46201">
                  <a:moveTo>
                    <a:pt x="1" y="0"/>
                  </a:moveTo>
                  <a:lnTo>
                    <a:pt x="1" y="28921"/>
                  </a:lnTo>
                  <a:lnTo>
                    <a:pt x="46200" y="28921"/>
                  </a:lnTo>
                  <a:lnTo>
                    <a:pt x="4620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134"/>
            <p:cNvSpPr/>
            <p:nvPr/>
          </p:nvSpPr>
          <p:spPr>
            <a:xfrm>
              <a:off x="2618700" y="1333075"/>
              <a:ext cx="1159200" cy="726375"/>
            </a:xfrm>
            <a:custGeom>
              <a:rect b="b" l="l" r="r" t="t"/>
              <a:pathLst>
                <a:path extrusionOk="0" h="29055" w="46368">
                  <a:moveTo>
                    <a:pt x="1" y="0"/>
                  </a:moveTo>
                  <a:lnTo>
                    <a:pt x="1" y="33"/>
                  </a:lnTo>
                  <a:lnTo>
                    <a:pt x="1" y="28954"/>
                  </a:lnTo>
                  <a:lnTo>
                    <a:pt x="1" y="29054"/>
                  </a:lnTo>
                  <a:lnTo>
                    <a:pt x="101" y="29054"/>
                  </a:lnTo>
                  <a:lnTo>
                    <a:pt x="33425" y="29021"/>
                  </a:lnTo>
                  <a:lnTo>
                    <a:pt x="42931" y="28987"/>
                  </a:lnTo>
                  <a:lnTo>
                    <a:pt x="42865" y="28987"/>
                  </a:lnTo>
                  <a:lnTo>
                    <a:pt x="33325" y="28954"/>
                  </a:lnTo>
                  <a:lnTo>
                    <a:pt x="201" y="28921"/>
                  </a:lnTo>
                  <a:lnTo>
                    <a:pt x="201" y="28921"/>
                  </a:lnTo>
                  <a:lnTo>
                    <a:pt x="201" y="200"/>
                  </a:lnTo>
                  <a:lnTo>
                    <a:pt x="201" y="200"/>
                  </a:lnTo>
                  <a:lnTo>
                    <a:pt x="46201" y="167"/>
                  </a:lnTo>
                  <a:lnTo>
                    <a:pt x="46201" y="167"/>
                  </a:lnTo>
                  <a:cubicBezTo>
                    <a:pt x="46234" y="8976"/>
                    <a:pt x="46234" y="16158"/>
                    <a:pt x="46234" y="21148"/>
                  </a:cubicBezTo>
                  <a:cubicBezTo>
                    <a:pt x="46267" y="23684"/>
                    <a:pt x="46267" y="25618"/>
                    <a:pt x="46267" y="26953"/>
                  </a:cubicBezTo>
                  <a:lnTo>
                    <a:pt x="46267" y="28487"/>
                  </a:lnTo>
                  <a:lnTo>
                    <a:pt x="46267" y="29021"/>
                  </a:lnTo>
                  <a:cubicBezTo>
                    <a:pt x="46267" y="29021"/>
                    <a:pt x="46301" y="28854"/>
                    <a:pt x="46301" y="28520"/>
                  </a:cubicBezTo>
                  <a:lnTo>
                    <a:pt x="46301" y="26986"/>
                  </a:lnTo>
                  <a:cubicBezTo>
                    <a:pt x="46334" y="25652"/>
                    <a:pt x="46334" y="23717"/>
                    <a:pt x="46334" y="21215"/>
                  </a:cubicBezTo>
                  <a:cubicBezTo>
                    <a:pt x="46334" y="16178"/>
                    <a:pt x="46367" y="8940"/>
                    <a:pt x="46367" y="100"/>
                  </a:cubicBezTo>
                  <a:lnTo>
                    <a:pt x="4636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134"/>
            <p:cNvSpPr/>
            <p:nvPr/>
          </p:nvSpPr>
          <p:spPr>
            <a:xfrm>
              <a:off x="3313375" y="1427300"/>
              <a:ext cx="331100" cy="330250"/>
            </a:xfrm>
            <a:custGeom>
              <a:rect b="b" l="l" r="r" t="t"/>
              <a:pathLst>
                <a:path extrusionOk="0" h="13210" w="13244">
                  <a:moveTo>
                    <a:pt x="0" y="0"/>
                  </a:moveTo>
                  <a:lnTo>
                    <a:pt x="0" y="13210"/>
                  </a:lnTo>
                  <a:lnTo>
                    <a:pt x="13243" y="13210"/>
                  </a:lnTo>
                  <a:lnTo>
                    <a:pt x="1324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134"/>
            <p:cNvSpPr/>
            <p:nvPr/>
          </p:nvSpPr>
          <p:spPr>
            <a:xfrm>
              <a:off x="3358400" y="1803400"/>
              <a:ext cx="241025" cy="2525"/>
            </a:xfrm>
            <a:custGeom>
              <a:rect b="b" l="l" r="r" t="t"/>
              <a:pathLst>
                <a:path extrusionOk="0" h="101" w="9641">
                  <a:moveTo>
                    <a:pt x="4804" y="0"/>
                  </a:moveTo>
                  <a:cubicBezTo>
                    <a:pt x="2169" y="0"/>
                    <a:pt x="1" y="0"/>
                    <a:pt x="1" y="34"/>
                  </a:cubicBezTo>
                  <a:cubicBezTo>
                    <a:pt x="1" y="67"/>
                    <a:pt x="2169" y="101"/>
                    <a:pt x="4804" y="101"/>
                  </a:cubicBezTo>
                  <a:cubicBezTo>
                    <a:pt x="7473" y="101"/>
                    <a:pt x="9641" y="67"/>
                    <a:pt x="9641" y="34"/>
                  </a:cubicBezTo>
                  <a:cubicBezTo>
                    <a:pt x="9641" y="0"/>
                    <a:pt x="7473" y="0"/>
                    <a:pt x="48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134"/>
            <p:cNvSpPr/>
            <p:nvPr/>
          </p:nvSpPr>
          <p:spPr>
            <a:xfrm>
              <a:off x="3286675" y="1830075"/>
              <a:ext cx="384475" cy="3375"/>
            </a:xfrm>
            <a:custGeom>
              <a:rect b="b" l="l" r="r" t="t"/>
              <a:pathLst>
                <a:path extrusionOk="0" h="135" w="15379">
                  <a:moveTo>
                    <a:pt x="7706" y="1"/>
                  </a:moveTo>
                  <a:cubicBezTo>
                    <a:pt x="3437" y="1"/>
                    <a:pt x="1" y="34"/>
                    <a:pt x="1" y="68"/>
                  </a:cubicBezTo>
                  <a:cubicBezTo>
                    <a:pt x="1" y="101"/>
                    <a:pt x="3437" y="134"/>
                    <a:pt x="7706" y="134"/>
                  </a:cubicBezTo>
                  <a:cubicBezTo>
                    <a:pt x="11943" y="134"/>
                    <a:pt x="15379" y="101"/>
                    <a:pt x="15379" y="68"/>
                  </a:cubicBezTo>
                  <a:cubicBezTo>
                    <a:pt x="15379" y="34"/>
                    <a:pt x="11943" y="1"/>
                    <a:pt x="77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134"/>
            <p:cNvSpPr/>
            <p:nvPr/>
          </p:nvSpPr>
          <p:spPr>
            <a:xfrm>
              <a:off x="3286675" y="1864275"/>
              <a:ext cx="384475" cy="2525"/>
            </a:xfrm>
            <a:custGeom>
              <a:rect b="b" l="l" r="r" t="t"/>
              <a:pathLst>
                <a:path extrusionOk="0" h="101" w="15379">
                  <a:moveTo>
                    <a:pt x="7706" y="1"/>
                  </a:moveTo>
                  <a:cubicBezTo>
                    <a:pt x="3437" y="1"/>
                    <a:pt x="1" y="1"/>
                    <a:pt x="1" y="34"/>
                  </a:cubicBezTo>
                  <a:cubicBezTo>
                    <a:pt x="1" y="67"/>
                    <a:pt x="3437" y="101"/>
                    <a:pt x="7706" y="101"/>
                  </a:cubicBezTo>
                  <a:cubicBezTo>
                    <a:pt x="11943" y="101"/>
                    <a:pt x="15379" y="67"/>
                    <a:pt x="15379" y="34"/>
                  </a:cubicBezTo>
                  <a:cubicBezTo>
                    <a:pt x="15379" y="1"/>
                    <a:pt x="11943" y="1"/>
                    <a:pt x="77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134"/>
            <p:cNvSpPr/>
            <p:nvPr/>
          </p:nvSpPr>
          <p:spPr>
            <a:xfrm>
              <a:off x="3286675" y="1897625"/>
              <a:ext cx="384475" cy="2525"/>
            </a:xfrm>
            <a:custGeom>
              <a:rect b="b" l="l" r="r" t="t"/>
              <a:pathLst>
                <a:path extrusionOk="0" h="101" w="15379">
                  <a:moveTo>
                    <a:pt x="7706" y="1"/>
                  </a:moveTo>
                  <a:cubicBezTo>
                    <a:pt x="3437" y="1"/>
                    <a:pt x="1" y="34"/>
                    <a:pt x="1" y="68"/>
                  </a:cubicBezTo>
                  <a:cubicBezTo>
                    <a:pt x="1" y="101"/>
                    <a:pt x="3437" y="101"/>
                    <a:pt x="7706" y="101"/>
                  </a:cubicBezTo>
                  <a:cubicBezTo>
                    <a:pt x="11943" y="101"/>
                    <a:pt x="15379" y="101"/>
                    <a:pt x="15379" y="68"/>
                  </a:cubicBezTo>
                  <a:cubicBezTo>
                    <a:pt x="15379" y="34"/>
                    <a:pt x="11943" y="1"/>
                    <a:pt x="77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134"/>
            <p:cNvSpPr/>
            <p:nvPr/>
          </p:nvSpPr>
          <p:spPr>
            <a:xfrm>
              <a:off x="3286675" y="1931000"/>
              <a:ext cx="384475" cy="3350"/>
            </a:xfrm>
            <a:custGeom>
              <a:rect b="b" l="l" r="r" t="t"/>
              <a:pathLst>
                <a:path extrusionOk="0" h="134" w="15379">
                  <a:moveTo>
                    <a:pt x="7706" y="0"/>
                  </a:moveTo>
                  <a:cubicBezTo>
                    <a:pt x="3437" y="0"/>
                    <a:pt x="1" y="33"/>
                    <a:pt x="1" y="67"/>
                  </a:cubicBezTo>
                  <a:cubicBezTo>
                    <a:pt x="1" y="100"/>
                    <a:pt x="3437" y="134"/>
                    <a:pt x="7706" y="134"/>
                  </a:cubicBezTo>
                  <a:cubicBezTo>
                    <a:pt x="11943" y="134"/>
                    <a:pt x="15379" y="100"/>
                    <a:pt x="15379" y="67"/>
                  </a:cubicBezTo>
                  <a:cubicBezTo>
                    <a:pt x="15379" y="33"/>
                    <a:pt x="11943" y="0"/>
                    <a:pt x="770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134"/>
            <p:cNvSpPr/>
            <p:nvPr/>
          </p:nvSpPr>
          <p:spPr>
            <a:xfrm>
              <a:off x="3286675" y="1965175"/>
              <a:ext cx="384475" cy="2525"/>
            </a:xfrm>
            <a:custGeom>
              <a:rect b="b" l="l" r="r" t="t"/>
              <a:pathLst>
                <a:path extrusionOk="0" h="101" w="15379">
                  <a:moveTo>
                    <a:pt x="7706" y="1"/>
                  </a:moveTo>
                  <a:cubicBezTo>
                    <a:pt x="3437" y="1"/>
                    <a:pt x="1" y="1"/>
                    <a:pt x="1" y="34"/>
                  </a:cubicBezTo>
                  <a:cubicBezTo>
                    <a:pt x="1" y="68"/>
                    <a:pt x="3437" y="101"/>
                    <a:pt x="7706" y="101"/>
                  </a:cubicBezTo>
                  <a:cubicBezTo>
                    <a:pt x="11943" y="101"/>
                    <a:pt x="15379" y="68"/>
                    <a:pt x="15379" y="34"/>
                  </a:cubicBezTo>
                  <a:cubicBezTo>
                    <a:pt x="15379" y="1"/>
                    <a:pt x="11943" y="1"/>
                    <a:pt x="77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134"/>
            <p:cNvSpPr/>
            <p:nvPr/>
          </p:nvSpPr>
          <p:spPr>
            <a:xfrm>
              <a:off x="2757975" y="1427300"/>
              <a:ext cx="331100" cy="330250"/>
            </a:xfrm>
            <a:custGeom>
              <a:rect b="b" l="l" r="r" t="t"/>
              <a:pathLst>
                <a:path extrusionOk="0" h="13210" w="13244">
                  <a:moveTo>
                    <a:pt x="0" y="0"/>
                  </a:moveTo>
                  <a:lnTo>
                    <a:pt x="0" y="13210"/>
                  </a:lnTo>
                  <a:lnTo>
                    <a:pt x="13243" y="13210"/>
                  </a:lnTo>
                  <a:lnTo>
                    <a:pt x="1324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134"/>
            <p:cNvSpPr/>
            <p:nvPr/>
          </p:nvSpPr>
          <p:spPr>
            <a:xfrm>
              <a:off x="2757975" y="1427300"/>
              <a:ext cx="331100" cy="330250"/>
            </a:xfrm>
            <a:custGeom>
              <a:rect b="b" l="l" r="r" t="t"/>
              <a:pathLst>
                <a:path extrusionOk="0" h="13210" w="13244">
                  <a:moveTo>
                    <a:pt x="0" y="0"/>
                  </a:moveTo>
                  <a:lnTo>
                    <a:pt x="0" y="13210"/>
                  </a:lnTo>
                  <a:lnTo>
                    <a:pt x="13243" y="13210"/>
                  </a:lnTo>
                  <a:lnTo>
                    <a:pt x="1324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134"/>
            <p:cNvSpPr/>
            <p:nvPr/>
          </p:nvSpPr>
          <p:spPr>
            <a:xfrm>
              <a:off x="2803000" y="1803400"/>
              <a:ext cx="240200" cy="2525"/>
            </a:xfrm>
            <a:custGeom>
              <a:rect b="b" l="l" r="r" t="t"/>
              <a:pathLst>
                <a:path extrusionOk="0" h="101" w="9608">
                  <a:moveTo>
                    <a:pt x="4804" y="0"/>
                  </a:moveTo>
                  <a:cubicBezTo>
                    <a:pt x="2169" y="0"/>
                    <a:pt x="1" y="0"/>
                    <a:pt x="1" y="34"/>
                  </a:cubicBezTo>
                  <a:cubicBezTo>
                    <a:pt x="1" y="67"/>
                    <a:pt x="2169" y="101"/>
                    <a:pt x="4804" y="101"/>
                  </a:cubicBezTo>
                  <a:cubicBezTo>
                    <a:pt x="7473" y="101"/>
                    <a:pt x="9608" y="67"/>
                    <a:pt x="9608" y="34"/>
                  </a:cubicBezTo>
                  <a:cubicBezTo>
                    <a:pt x="9608" y="0"/>
                    <a:pt x="7473" y="0"/>
                    <a:pt x="48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134"/>
            <p:cNvSpPr/>
            <p:nvPr/>
          </p:nvSpPr>
          <p:spPr>
            <a:xfrm>
              <a:off x="2731300" y="1830075"/>
              <a:ext cx="384450" cy="3375"/>
            </a:xfrm>
            <a:custGeom>
              <a:rect b="b" l="l" r="r" t="t"/>
              <a:pathLst>
                <a:path extrusionOk="0" h="135" w="15378">
                  <a:moveTo>
                    <a:pt x="7672" y="1"/>
                  </a:moveTo>
                  <a:cubicBezTo>
                    <a:pt x="3436" y="1"/>
                    <a:pt x="0" y="34"/>
                    <a:pt x="0" y="68"/>
                  </a:cubicBezTo>
                  <a:cubicBezTo>
                    <a:pt x="0" y="101"/>
                    <a:pt x="3436" y="134"/>
                    <a:pt x="7672" y="134"/>
                  </a:cubicBezTo>
                  <a:cubicBezTo>
                    <a:pt x="11942" y="134"/>
                    <a:pt x="15378" y="101"/>
                    <a:pt x="15378" y="68"/>
                  </a:cubicBezTo>
                  <a:cubicBezTo>
                    <a:pt x="15378" y="34"/>
                    <a:pt x="11942" y="1"/>
                    <a:pt x="76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134"/>
            <p:cNvSpPr/>
            <p:nvPr/>
          </p:nvSpPr>
          <p:spPr>
            <a:xfrm>
              <a:off x="2731300" y="1864275"/>
              <a:ext cx="384450" cy="2525"/>
            </a:xfrm>
            <a:custGeom>
              <a:rect b="b" l="l" r="r" t="t"/>
              <a:pathLst>
                <a:path extrusionOk="0" h="101" w="15378">
                  <a:moveTo>
                    <a:pt x="7672" y="1"/>
                  </a:moveTo>
                  <a:cubicBezTo>
                    <a:pt x="3436" y="1"/>
                    <a:pt x="0" y="1"/>
                    <a:pt x="0" y="34"/>
                  </a:cubicBezTo>
                  <a:cubicBezTo>
                    <a:pt x="0" y="67"/>
                    <a:pt x="3436" y="101"/>
                    <a:pt x="7672" y="101"/>
                  </a:cubicBezTo>
                  <a:cubicBezTo>
                    <a:pt x="11942" y="101"/>
                    <a:pt x="15378" y="67"/>
                    <a:pt x="15378" y="34"/>
                  </a:cubicBezTo>
                  <a:cubicBezTo>
                    <a:pt x="15378" y="1"/>
                    <a:pt x="11942" y="1"/>
                    <a:pt x="76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134"/>
            <p:cNvSpPr/>
            <p:nvPr/>
          </p:nvSpPr>
          <p:spPr>
            <a:xfrm>
              <a:off x="2731300" y="1897625"/>
              <a:ext cx="384450" cy="2525"/>
            </a:xfrm>
            <a:custGeom>
              <a:rect b="b" l="l" r="r" t="t"/>
              <a:pathLst>
                <a:path extrusionOk="0" h="101" w="15378">
                  <a:moveTo>
                    <a:pt x="7672" y="1"/>
                  </a:moveTo>
                  <a:cubicBezTo>
                    <a:pt x="3436" y="1"/>
                    <a:pt x="0" y="34"/>
                    <a:pt x="0" y="68"/>
                  </a:cubicBezTo>
                  <a:cubicBezTo>
                    <a:pt x="0" y="101"/>
                    <a:pt x="3436" y="101"/>
                    <a:pt x="7672" y="101"/>
                  </a:cubicBezTo>
                  <a:cubicBezTo>
                    <a:pt x="11942" y="101"/>
                    <a:pt x="15378" y="101"/>
                    <a:pt x="15378" y="68"/>
                  </a:cubicBezTo>
                  <a:cubicBezTo>
                    <a:pt x="15378" y="34"/>
                    <a:pt x="11942" y="1"/>
                    <a:pt x="76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134"/>
            <p:cNvSpPr/>
            <p:nvPr/>
          </p:nvSpPr>
          <p:spPr>
            <a:xfrm>
              <a:off x="2731300" y="1931000"/>
              <a:ext cx="384450" cy="3350"/>
            </a:xfrm>
            <a:custGeom>
              <a:rect b="b" l="l" r="r" t="t"/>
              <a:pathLst>
                <a:path extrusionOk="0" h="134" w="15378">
                  <a:moveTo>
                    <a:pt x="7672" y="0"/>
                  </a:moveTo>
                  <a:cubicBezTo>
                    <a:pt x="3436" y="0"/>
                    <a:pt x="0" y="33"/>
                    <a:pt x="0" y="67"/>
                  </a:cubicBezTo>
                  <a:cubicBezTo>
                    <a:pt x="0" y="100"/>
                    <a:pt x="3436" y="134"/>
                    <a:pt x="7672" y="134"/>
                  </a:cubicBezTo>
                  <a:cubicBezTo>
                    <a:pt x="11942" y="134"/>
                    <a:pt x="15378" y="100"/>
                    <a:pt x="15378" y="67"/>
                  </a:cubicBezTo>
                  <a:cubicBezTo>
                    <a:pt x="15378" y="33"/>
                    <a:pt x="11942" y="0"/>
                    <a:pt x="76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134"/>
            <p:cNvSpPr/>
            <p:nvPr/>
          </p:nvSpPr>
          <p:spPr>
            <a:xfrm>
              <a:off x="2731300" y="1965175"/>
              <a:ext cx="384450" cy="2525"/>
            </a:xfrm>
            <a:custGeom>
              <a:rect b="b" l="l" r="r" t="t"/>
              <a:pathLst>
                <a:path extrusionOk="0" h="101" w="15378">
                  <a:moveTo>
                    <a:pt x="7672" y="1"/>
                  </a:moveTo>
                  <a:cubicBezTo>
                    <a:pt x="3436" y="1"/>
                    <a:pt x="0" y="1"/>
                    <a:pt x="0" y="34"/>
                  </a:cubicBezTo>
                  <a:cubicBezTo>
                    <a:pt x="0" y="68"/>
                    <a:pt x="3436" y="101"/>
                    <a:pt x="7672" y="101"/>
                  </a:cubicBezTo>
                  <a:cubicBezTo>
                    <a:pt x="11942" y="101"/>
                    <a:pt x="15378" y="68"/>
                    <a:pt x="15378" y="34"/>
                  </a:cubicBezTo>
                  <a:cubicBezTo>
                    <a:pt x="15378" y="1"/>
                    <a:pt x="11942" y="1"/>
                    <a:pt x="76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134"/>
            <p:cNvSpPr/>
            <p:nvPr/>
          </p:nvSpPr>
          <p:spPr>
            <a:xfrm>
              <a:off x="3313375" y="1427300"/>
              <a:ext cx="331100" cy="330250"/>
            </a:xfrm>
            <a:custGeom>
              <a:rect b="b" l="l" r="r" t="t"/>
              <a:pathLst>
                <a:path extrusionOk="0" h="13210" w="13244">
                  <a:moveTo>
                    <a:pt x="0" y="0"/>
                  </a:moveTo>
                  <a:lnTo>
                    <a:pt x="0" y="13210"/>
                  </a:lnTo>
                  <a:lnTo>
                    <a:pt x="13243" y="13210"/>
                  </a:lnTo>
                  <a:lnTo>
                    <a:pt x="1324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134"/>
            <p:cNvSpPr/>
            <p:nvPr/>
          </p:nvSpPr>
          <p:spPr>
            <a:xfrm>
              <a:off x="3326725" y="1558225"/>
              <a:ext cx="308575" cy="151800"/>
            </a:xfrm>
            <a:custGeom>
              <a:rect b="b" l="l" r="r" t="t"/>
              <a:pathLst>
                <a:path extrusionOk="0" h="6072" w="12343">
                  <a:moveTo>
                    <a:pt x="8973" y="0"/>
                  </a:moveTo>
                  <a:lnTo>
                    <a:pt x="8940" y="34"/>
                  </a:lnTo>
                  <a:lnTo>
                    <a:pt x="6405" y="2903"/>
                  </a:lnTo>
                  <a:lnTo>
                    <a:pt x="6331" y="3001"/>
                  </a:lnTo>
                  <a:lnTo>
                    <a:pt x="6331" y="3001"/>
                  </a:lnTo>
                  <a:cubicBezTo>
                    <a:pt x="5811" y="2549"/>
                    <a:pt x="5291" y="2158"/>
                    <a:pt x="4803" y="1735"/>
                  </a:cubicBezTo>
                  <a:lnTo>
                    <a:pt x="4770" y="1702"/>
                  </a:lnTo>
                  <a:lnTo>
                    <a:pt x="4737" y="1735"/>
                  </a:lnTo>
                  <a:lnTo>
                    <a:pt x="1334" y="4837"/>
                  </a:lnTo>
                  <a:lnTo>
                    <a:pt x="367" y="5738"/>
                  </a:lnTo>
                  <a:lnTo>
                    <a:pt x="100" y="5971"/>
                  </a:lnTo>
                  <a:cubicBezTo>
                    <a:pt x="33" y="6038"/>
                    <a:pt x="0" y="6071"/>
                    <a:pt x="0" y="6071"/>
                  </a:cubicBezTo>
                  <a:lnTo>
                    <a:pt x="100" y="6005"/>
                  </a:lnTo>
                  <a:lnTo>
                    <a:pt x="367" y="5771"/>
                  </a:lnTo>
                  <a:lnTo>
                    <a:pt x="1401" y="4871"/>
                  </a:lnTo>
                  <a:lnTo>
                    <a:pt x="4772" y="1863"/>
                  </a:lnTo>
                  <a:lnTo>
                    <a:pt x="4772" y="1863"/>
                  </a:lnTo>
                  <a:lnTo>
                    <a:pt x="6305" y="3103"/>
                  </a:lnTo>
                  <a:lnTo>
                    <a:pt x="6338" y="3136"/>
                  </a:lnTo>
                  <a:lnTo>
                    <a:pt x="6371" y="3103"/>
                  </a:lnTo>
                  <a:lnTo>
                    <a:pt x="6505" y="3003"/>
                  </a:lnTo>
                  <a:lnTo>
                    <a:pt x="9009" y="136"/>
                  </a:lnTo>
                  <a:lnTo>
                    <a:pt x="9009" y="136"/>
                  </a:lnTo>
                  <a:lnTo>
                    <a:pt x="11442" y="2502"/>
                  </a:lnTo>
                  <a:lnTo>
                    <a:pt x="12142" y="3169"/>
                  </a:lnTo>
                  <a:lnTo>
                    <a:pt x="12342" y="3336"/>
                  </a:lnTo>
                  <a:lnTo>
                    <a:pt x="12175" y="3136"/>
                  </a:lnTo>
                  <a:lnTo>
                    <a:pt x="11475" y="2436"/>
                  </a:lnTo>
                  <a:lnTo>
                    <a:pt x="9040" y="34"/>
                  </a:lnTo>
                  <a:lnTo>
                    <a:pt x="897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134"/>
            <p:cNvSpPr/>
            <p:nvPr/>
          </p:nvSpPr>
          <p:spPr>
            <a:xfrm>
              <a:off x="3350150" y="1514500"/>
              <a:ext cx="83325" cy="73350"/>
            </a:xfrm>
            <a:custGeom>
              <a:rect b="b" l="l" r="r" t="t"/>
              <a:pathLst>
                <a:path extrusionOk="0" h="2934" w="3333">
                  <a:moveTo>
                    <a:pt x="2866" y="482"/>
                  </a:moveTo>
                  <a:lnTo>
                    <a:pt x="2866" y="482"/>
                  </a:lnTo>
                  <a:cubicBezTo>
                    <a:pt x="2932" y="548"/>
                    <a:pt x="2982" y="603"/>
                    <a:pt x="3019" y="646"/>
                  </a:cubicBezTo>
                  <a:lnTo>
                    <a:pt x="3019" y="646"/>
                  </a:lnTo>
                  <a:cubicBezTo>
                    <a:pt x="2983" y="566"/>
                    <a:pt x="2924" y="511"/>
                    <a:pt x="2866" y="482"/>
                  </a:cubicBezTo>
                  <a:close/>
                  <a:moveTo>
                    <a:pt x="3019" y="646"/>
                  </a:moveTo>
                  <a:cubicBezTo>
                    <a:pt x="3024" y="658"/>
                    <a:pt x="3028" y="670"/>
                    <a:pt x="3033" y="682"/>
                  </a:cubicBezTo>
                  <a:cubicBezTo>
                    <a:pt x="3045" y="688"/>
                    <a:pt x="3055" y="694"/>
                    <a:pt x="3063" y="700"/>
                  </a:cubicBezTo>
                  <a:lnTo>
                    <a:pt x="3063" y="700"/>
                  </a:lnTo>
                  <a:cubicBezTo>
                    <a:pt x="3051" y="685"/>
                    <a:pt x="3037" y="667"/>
                    <a:pt x="3019" y="646"/>
                  </a:cubicBezTo>
                  <a:close/>
                  <a:moveTo>
                    <a:pt x="3063" y="700"/>
                  </a:moveTo>
                  <a:cubicBezTo>
                    <a:pt x="3088" y="732"/>
                    <a:pt x="3099" y="749"/>
                    <a:pt x="3099" y="749"/>
                  </a:cubicBezTo>
                  <a:cubicBezTo>
                    <a:pt x="3099" y="749"/>
                    <a:pt x="3099" y="727"/>
                    <a:pt x="3063" y="700"/>
                  </a:cubicBezTo>
                  <a:close/>
                  <a:moveTo>
                    <a:pt x="1824" y="0"/>
                  </a:moveTo>
                  <a:cubicBezTo>
                    <a:pt x="734" y="0"/>
                    <a:pt x="1" y="1212"/>
                    <a:pt x="597" y="2216"/>
                  </a:cubicBezTo>
                  <a:cubicBezTo>
                    <a:pt x="877" y="2698"/>
                    <a:pt x="1359" y="2933"/>
                    <a:pt x="1841" y="2933"/>
                  </a:cubicBezTo>
                  <a:cubicBezTo>
                    <a:pt x="2395" y="2933"/>
                    <a:pt x="2950" y="2623"/>
                    <a:pt x="3199" y="2016"/>
                  </a:cubicBezTo>
                  <a:cubicBezTo>
                    <a:pt x="3333" y="1716"/>
                    <a:pt x="3333" y="1383"/>
                    <a:pt x="3233" y="1082"/>
                  </a:cubicBezTo>
                  <a:cubicBezTo>
                    <a:pt x="3233" y="982"/>
                    <a:pt x="3166" y="916"/>
                    <a:pt x="3133" y="849"/>
                  </a:cubicBezTo>
                  <a:cubicBezTo>
                    <a:pt x="3099" y="782"/>
                    <a:pt x="3099" y="749"/>
                    <a:pt x="3099" y="749"/>
                  </a:cubicBezTo>
                  <a:lnTo>
                    <a:pt x="3099" y="749"/>
                  </a:lnTo>
                  <a:cubicBezTo>
                    <a:pt x="3066" y="749"/>
                    <a:pt x="3133" y="882"/>
                    <a:pt x="3199" y="1082"/>
                  </a:cubicBezTo>
                  <a:cubicBezTo>
                    <a:pt x="3266" y="1383"/>
                    <a:pt x="3266" y="1716"/>
                    <a:pt x="3133" y="1983"/>
                  </a:cubicBezTo>
                  <a:cubicBezTo>
                    <a:pt x="2932" y="2417"/>
                    <a:pt x="2566" y="2717"/>
                    <a:pt x="2099" y="2817"/>
                  </a:cubicBezTo>
                  <a:cubicBezTo>
                    <a:pt x="2032" y="2825"/>
                    <a:pt x="1965" y="2829"/>
                    <a:pt x="1899" y="2829"/>
                  </a:cubicBezTo>
                  <a:cubicBezTo>
                    <a:pt x="1700" y="2829"/>
                    <a:pt x="1506" y="2792"/>
                    <a:pt x="1331" y="2717"/>
                  </a:cubicBezTo>
                  <a:cubicBezTo>
                    <a:pt x="1064" y="2583"/>
                    <a:pt x="831" y="2383"/>
                    <a:pt x="698" y="2150"/>
                  </a:cubicBezTo>
                  <a:cubicBezTo>
                    <a:pt x="531" y="1883"/>
                    <a:pt x="464" y="1583"/>
                    <a:pt x="497" y="1316"/>
                  </a:cubicBezTo>
                  <a:cubicBezTo>
                    <a:pt x="592" y="592"/>
                    <a:pt x="1191" y="76"/>
                    <a:pt x="1903" y="76"/>
                  </a:cubicBezTo>
                  <a:cubicBezTo>
                    <a:pt x="1945" y="76"/>
                    <a:pt x="1988" y="78"/>
                    <a:pt x="2032" y="82"/>
                  </a:cubicBezTo>
                  <a:cubicBezTo>
                    <a:pt x="2365" y="115"/>
                    <a:pt x="2632" y="282"/>
                    <a:pt x="2866" y="482"/>
                  </a:cubicBezTo>
                  <a:cubicBezTo>
                    <a:pt x="2666" y="215"/>
                    <a:pt x="2365" y="82"/>
                    <a:pt x="2032" y="15"/>
                  </a:cubicBezTo>
                  <a:cubicBezTo>
                    <a:pt x="1961" y="5"/>
                    <a:pt x="1892" y="0"/>
                    <a:pt x="18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134"/>
            <p:cNvSpPr/>
            <p:nvPr/>
          </p:nvSpPr>
          <p:spPr>
            <a:xfrm>
              <a:off x="3318375" y="2895025"/>
              <a:ext cx="328600" cy="263525"/>
            </a:xfrm>
            <a:custGeom>
              <a:rect b="b" l="l" r="r" t="t"/>
              <a:pathLst>
                <a:path extrusionOk="0" h="10541" w="13144">
                  <a:moveTo>
                    <a:pt x="134" y="0"/>
                  </a:moveTo>
                  <a:lnTo>
                    <a:pt x="0" y="134"/>
                  </a:lnTo>
                  <a:lnTo>
                    <a:pt x="0" y="5537"/>
                  </a:lnTo>
                  <a:lnTo>
                    <a:pt x="0" y="10474"/>
                  </a:lnTo>
                  <a:lnTo>
                    <a:pt x="0" y="10541"/>
                  </a:lnTo>
                  <a:lnTo>
                    <a:pt x="134" y="10541"/>
                  </a:lnTo>
                  <a:lnTo>
                    <a:pt x="9474" y="10508"/>
                  </a:lnTo>
                  <a:lnTo>
                    <a:pt x="12109" y="10474"/>
                  </a:lnTo>
                  <a:lnTo>
                    <a:pt x="12076" y="10474"/>
                  </a:lnTo>
                  <a:lnTo>
                    <a:pt x="9407" y="10441"/>
                  </a:lnTo>
                  <a:lnTo>
                    <a:pt x="234" y="10408"/>
                  </a:lnTo>
                  <a:lnTo>
                    <a:pt x="234" y="10408"/>
                  </a:lnTo>
                  <a:lnTo>
                    <a:pt x="234" y="5571"/>
                  </a:lnTo>
                  <a:lnTo>
                    <a:pt x="234" y="267"/>
                  </a:lnTo>
                  <a:lnTo>
                    <a:pt x="234" y="267"/>
                  </a:lnTo>
                  <a:lnTo>
                    <a:pt x="12910" y="234"/>
                  </a:lnTo>
                  <a:lnTo>
                    <a:pt x="12910" y="234"/>
                  </a:lnTo>
                  <a:cubicBezTo>
                    <a:pt x="12944" y="3273"/>
                    <a:pt x="12976" y="5818"/>
                    <a:pt x="12976" y="7639"/>
                  </a:cubicBezTo>
                  <a:cubicBezTo>
                    <a:pt x="13010" y="8506"/>
                    <a:pt x="13010" y="9207"/>
                    <a:pt x="13010" y="9707"/>
                  </a:cubicBezTo>
                  <a:lnTo>
                    <a:pt x="13010" y="10274"/>
                  </a:lnTo>
                  <a:lnTo>
                    <a:pt x="13010" y="10474"/>
                  </a:lnTo>
                  <a:cubicBezTo>
                    <a:pt x="13010" y="10408"/>
                    <a:pt x="13043" y="10341"/>
                    <a:pt x="13076" y="10274"/>
                  </a:cubicBezTo>
                  <a:lnTo>
                    <a:pt x="13076" y="9740"/>
                  </a:lnTo>
                  <a:cubicBezTo>
                    <a:pt x="13076" y="9240"/>
                    <a:pt x="13076" y="8540"/>
                    <a:pt x="13076" y="7639"/>
                  </a:cubicBezTo>
                  <a:cubicBezTo>
                    <a:pt x="13110" y="5838"/>
                    <a:pt x="13110" y="3236"/>
                    <a:pt x="13143" y="100"/>
                  </a:cubicBezTo>
                  <a:lnTo>
                    <a:pt x="1314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134"/>
            <p:cNvSpPr/>
            <p:nvPr/>
          </p:nvSpPr>
          <p:spPr>
            <a:xfrm>
              <a:off x="3350900" y="2991750"/>
              <a:ext cx="251025" cy="125125"/>
            </a:xfrm>
            <a:custGeom>
              <a:rect b="b" l="l" r="r" t="t"/>
              <a:pathLst>
                <a:path extrusionOk="0" h="5005" w="10041">
                  <a:moveTo>
                    <a:pt x="7272" y="1"/>
                  </a:moveTo>
                  <a:lnTo>
                    <a:pt x="7206" y="67"/>
                  </a:lnTo>
                  <a:lnTo>
                    <a:pt x="5137" y="2402"/>
                  </a:lnTo>
                  <a:lnTo>
                    <a:pt x="5118" y="2432"/>
                  </a:lnTo>
                  <a:lnTo>
                    <a:pt x="5118" y="2432"/>
                  </a:lnTo>
                  <a:lnTo>
                    <a:pt x="3937" y="1468"/>
                  </a:lnTo>
                  <a:lnTo>
                    <a:pt x="3870" y="1402"/>
                  </a:lnTo>
                  <a:lnTo>
                    <a:pt x="3803" y="1468"/>
                  </a:lnTo>
                  <a:cubicBezTo>
                    <a:pt x="2702" y="2436"/>
                    <a:pt x="1735" y="3336"/>
                    <a:pt x="1068" y="3970"/>
                  </a:cubicBezTo>
                  <a:lnTo>
                    <a:pt x="267" y="4704"/>
                  </a:lnTo>
                  <a:cubicBezTo>
                    <a:pt x="167" y="4804"/>
                    <a:pt x="100" y="4871"/>
                    <a:pt x="0" y="5004"/>
                  </a:cubicBezTo>
                  <a:cubicBezTo>
                    <a:pt x="134" y="4937"/>
                    <a:pt x="234" y="4837"/>
                    <a:pt x="334" y="4771"/>
                  </a:cubicBezTo>
                  <a:lnTo>
                    <a:pt x="1168" y="4070"/>
                  </a:lnTo>
                  <a:cubicBezTo>
                    <a:pt x="1852" y="3484"/>
                    <a:pt x="2789" y="2644"/>
                    <a:pt x="3888" y="1674"/>
                  </a:cubicBezTo>
                  <a:lnTo>
                    <a:pt x="3888" y="1674"/>
                  </a:lnTo>
                  <a:lnTo>
                    <a:pt x="5071" y="2669"/>
                  </a:lnTo>
                  <a:lnTo>
                    <a:pt x="5137" y="2736"/>
                  </a:lnTo>
                  <a:lnTo>
                    <a:pt x="5237" y="2636"/>
                  </a:lnTo>
                  <a:lnTo>
                    <a:pt x="5304" y="2536"/>
                  </a:lnTo>
                  <a:lnTo>
                    <a:pt x="7313" y="304"/>
                  </a:lnTo>
                  <a:lnTo>
                    <a:pt x="7313" y="304"/>
                  </a:lnTo>
                  <a:cubicBezTo>
                    <a:pt x="8100" y="1059"/>
                    <a:pt x="8762" y="1689"/>
                    <a:pt x="9240" y="2135"/>
                  </a:cubicBezTo>
                  <a:cubicBezTo>
                    <a:pt x="9474" y="2369"/>
                    <a:pt x="9741" y="2602"/>
                    <a:pt x="10041" y="2836"/>
                  </a:cubicBezTo>
                  <a:cubicBezTo>
                    <a:pt x="9807" y="2536"/>
                    <a:pt x="9574" y="2302"/>
                    <a:pt x="9307" y="2035"/>
                  </a:cubicBezTo>
                  <a:cubicBezTo>
                    <a:pt x="8840" y="1568"/>
                    <a:pt x="8173" y="868"/>
                    <a:pt x="7372" y="67"/>
                  </a:cubicBezTo>
                  <a:lnTo>
                    <a:pt x="72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134"/>
            <p:cNvSpPr/>
            <p:nvPr/>
          </p:nvSpPr>
          <p:spPr>
            <a:xfrm>
              <a:off x="3374250" y="2957200"/>
              <a:ext cx="65075" cy="61825"/>
            </a:xfrm>
            <a:custGeom>
              <a:rect b="b" l="l" r="r" t="t"/>
              <a:pathLst>
                <a:path extrusionOk="0" h="2473" w="2603">
                  <a:moveTo>
                    <a:pt x="1343" y="0"/>
                  </a:moveTo>
                  <a:cubicBezTo>
                    <a:pt x="977" y="0"/>
                    <a:pt x="628" y="159"/>
                    <a:pt x="401" y="415"/>
                  </a:cubicBezTo>
                  <a:cubicBezTo>
                    <a:pt x="67" y="815"/>
                    <a:pt x="0" y="1383"/>
                    <a:pt x="267" y="1850"/>
                  </a:cubicBezTo>
                  <a:cubicBezTo>
                    <a:pt x="493" y="2245"/>
                    <a:pt x="910" y="2473"/>
                    <a:pt x="1357" y="2473"/>
                  </a:cubicBezTo>
                  <a:cubicBezTo>
                    <a:pt x="1438" y="2473"/>
                    <a:pt x="1520" y="2465"/>
                    <a:pt x="1602" y="2450"/>
                  </a:cubicBezTo>
                  <a:cubicBezTo>
                    <a:pt x="2002" y="2383"/>
                    <a:pt x="2335" y="2083"/>
                    <a:pt x="2502" y="1716"/>
                  </a:cubicBezTo>
                  <a:cubicBezTo>
                    <a:pt x="2602" y="1449"/>
                    <a:pt x="2602" y="1149"/>
                    <a:pt x="2502" y="916"/>
                  </a:cubicBezTo>
                  <a:cubicBezTo>
                    <a:pt x="2435" y="715"/>
                    <a:pt x="2369" y="649"/>
                    <a:pt x="2335" y="649"/>
                  </a:cubicBezTo>
                  <a:cubicBezTo>
                    <a:pt x="2335" y="682"/>
                    <a:pt x="2369" y="749"/>
                    <a:pt x="2402" y="916"/>
                  </a:cubicBezTo>
                  <a:cubicBezTo>
                    <a:pt x="2469" y="1182"/>
                    <a:pt x="2435" y="1416"/>
                    <a:pt x="2335" y="1649"/>
                  </a:cubicBezTo>
                  <a:cubicBezTo>
                    <a:pt x="2207" y="1942"/>
                    <a:pt x="1958" y="2062"/>
                    <a:pt x="1681" y="2062"/>
                  </a:cubicBezTo>
                  <a:cubicBezTo>
                    <a:pt x="947" y="2062"/>
                    <a:pt x="11" y="1226"/>
                    <a:pt x="567" y="549"/>
                  </a:cubicBezTo>
                  <a:cubicBezTo>
                    <a:pt x="777" y="309"/>
                    <a:pt x="1068" y="177"/>
                    <a:pt x="1391" y="177"/>
                  </a:cubicBezTo>
                  <a:cubicBezTo>
                    <a:pt x="1428" y="177"/>
                    <a:pt x="1464" y="178"/>
                    <a:pt x="1501" y="182"/>
                  </a:cubicBezTo>
                  <a:cubicBezTo>
                    <a:pt x="1735" y="215"/>
                    <a:pt x="1968" y="315"/>
                    <a:pt x="2135" y="482"/>
                  </a:cubicBezTo>
                  <a:cubicBezTo>
                    <a:pt x="2269" y="582"/>
                    <a:pt x="2335" y="649"/>
                    <a:pt x="2335" y="649"/>
                  </a:cubicBezTo>
                  <a:cubicBezTo>
                    <a:pt x="2369" y="649"/>
                    <a:pt x="2335" y="549"/>
                    <a:pt x="2202" y="415"/>
                  </a:cubicBezTo>
                  <a:cubicBezTo>
                    <a:pt x="2035" y="182"/>
                    <a:pt x="1802" y="48"/>
                    <a:pt x="1535" y="15"/>
                  </a:cubicBezTo>
                  <a:cubicBezTo>
                    <a:pt x="1471" y="5"/>
                    <a:pt x="1407" y="0"/>
                    <a:pt x="134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134"/>
            <p:cNvSpPr/>
            <p:nvPr/>
          </p:nvSpPr>
          <p:spPr>
            <a:xfrm>
              <a:off x="3217075" y="3069775"/>
              <a:ext cx="72125" cy="62600"/>
            </a:xfrm>
            <a:custGeom>
              <a:rect b="b" l="l" r="r" t="t"/>
              <a:pathLst>
                <a:path extrusionOk="0" h="2504" w="2885">
                  <a:moveTo>
                    <a:pt x="1628" y="0"/>
                  </a:moveTo>
                  <a:cubicBezTo>
                    <a:pt x="1269" y="0"/>
                    <a:pt x="944" y="159"/>
                    <a:pt x="717" y="415"/>
                  </a:cubicBezTo>
                  <a:cubicBezTo>
                    <a:pt x="1" y="1256"/>
                    <a:pt x="621" y="2503"/>
                    <a:pt x="1656" y="2503"/>
                  </a:cubicBezTo>
                  <a:cubicBezTo>
                    <a:pt x="1730" y="2503"/>
                    <a:pt x="1806" y="2497"/>
                    <a:pt x="1884" y="2484"/>
                  </a:cubicBezTo>
                  <a:cubicBezTo>
                    <a:pt x="2285" y="2383"/>
                    <a:pt x="2651" y="2117"/>
                    <a:pt x="2785" y="1716"/>
                  </a:cubicBezTo>
                  <a:cubicBezTo>
                    <a:pt x="2885" y="1449"/>
                    <a:pt x="2885" y="1183"/>
                    <a:pt x="2785" y="916"/>
                  </a:cubicBezTo>
                  <a:cubicBezTo>
                    <a:pt x="2718" y="749"/>
                    <a:pt x="2651" y="649"/>
                    <a:pt x="2651" y="649"/>
                  </a:cubicBezTo>
                  <a:lnTo>
                    <a:pt x="2651" y="649"/>
                  </a:lnTo>
                  <a:cubicBezTo>
                    <a:pt x="2618" y="682"/>
                    <a:pt x="2685" y="749"/>
                    <a:pt x="2718" y="949"/>
                  </a:cubicBezTo>
                  <a:cubicBezTo>
                    <a:pt x="2752" y="1183"/>
                    <a:pt x="2718" y="1416"/>
                    <a:pt x="2618" y="1650"/>
                  </a:cubicBezTo>
                  <a:cubicBezTo>
                    <a:pt x="2485" y="1983"/>
                    <a:pt x="2184" y="2183"/>
                    <a:pt x="1818" y="2250"/>
                  </a:cubicBezTo>
                  <a:cubicBezTo>
                    <a:pt x="1753" y="2262"/>
                    <a:pt x="1690" y="2267"/>
                    <a:pt x="1629" y="2267"/>
                  </a:cubicBezTo>
                  <a:cubicBezTo>
                    <a:pt x="802" y="2267"/>
                    <a:pt x="291" y="1266"/>
                    <a:pt x="850" y="582"/>
                  </a:cubicBezTo>
                  <a:cubicBezTo>
                    <a:pt x="1060" y="312"/>
                    <a:pt x="1352" y="177"/>
                    <a:pt x="1675" y="177"/>
                  </a:cubicBezTo>
                  <a:cubicBezTo>
                    <a:pt x="1711" y="177"/>
                    <a:pt x="1747" y="179"/>
                    <a:pt x="1784" y="182"/>
                  </a:cubicBezTo>
                  <a:cubicBezTo>
                    <a:pt x="2018" y="215"/>
                    <a:pt x="2251" y="315"/>
                    <a:pt x="2451" y="482"/>
                  </a:cubicBezTo>
                  <a:cubicBezTo>
                    <a:pt x="2551" y="582"/>
                    <a:pt x="2651" y="649"/>
                    <a:pt x="2651" y="649"/>
                  </a:cubicBezTo>
                  <a:cubicBezTo>
                    <a:pt x="2651" y="649"/>
                    <a:pt x="2618" y="582"/>
                    <a:pt x="2518" y="415"/>
                  </a:cubicBezTo>
                  <a:cubicBezTo>
                    <a:pt x="2351" y="182"/>
                    <a:pt x="2084" y="48"/>
                    <a:pt x="1818" y="15"/>
                  </a:cubicBezTo>
                  <a:cubicBezTo>
                    <a:pt x="1754" y="5"/>
                    <a:pt x="1690" y="0"/>
                    <a:pt x="16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134"/>
            <p:cNvSpPr/>
            <p:nvPr/>
          </p:nvSpPr>
          <p:spPr>
            <a:xfrm>
              <a:off x="3174100" y="3010100"/>
              <a:ext cx="309425" cy="242700"/>
            </a:xfrm>
            <a:custGeom>
              <a:rect b="b" l="l" r="r" t="t"/>
              <a:pathLst>
                <a:path extrusionOk="0" h="9708" w="12377">
                  <a:moveTo>
                    <a:pt x="34" y="0"/>
                  </a:moveTo>
                  <a:lnTo>
                    <a:pt x="34" y="67"/>
                  </a:lnTo>
                  <a:cubicBezTo>
                    <a:pt x="34" y="2602"/>
                    <a:pt x="1" y="5905"/>
                    <a:pt x="1" y="9574"/>
                  </a:cubicBezTo>
                  <a:lnTo>
                    <a:pt x="1" y="9707"/>
                  </a:lnTo>
                  <a:lnTo>
                    <a:pt x="735" y="9707"/>
                  </a:lnTo>
                  <a:cubicBezTo>
                    <a:pt x="5438" y="9707"/>
                    <a:pt x="9641" y="9674"/>
                    <a:pt x="12309" y="9674"/>
                  </a:cubicBezTo>
                  <a:lnTo>
                    <a:pt x="12376" y="9674"/>
                  </a:lnTo>
                  <a:lnTo>
                    <a:pt x="12376" y="9574"/>
                  </a:lnTo>
                  <a:cubicBezTo>
                    <a:pt x="12343" y="8573"/>
                    <a:pt x="12343" y="7773"/>
                    <a:pt x="12343" y="7172"/>
                  </a:cubicBezTo>
                  <a:cubicBezTo>
                    <a:pt x="12309" y="6939"/>
                    <a:pt x="12309" y="6705"/>
                    <a:pt x="12309" y="6538"/>
                  </a:cubicBezTo>
                  <a:cubicBezTo>
                    <a:pt x="12309" y="6472"/>
                    <a:pt x="12309" y="6405"/>
                    <a:pt x="12309" y="6338"/>
                  </a:cubicBezTo>
                  <a:cubicBezTo>
                    <a:pt x="12276" y="6405"/>
                    <a:pt x="12276" y="6472"/>
                    <a:pt x="12276" y="6538"/>
                  </a:cubicBezTo>
                  <a:cubicBezTo>
                    <a:pt x="12243" y="6705"/>
                    <a:pt x="12243" y="6939"/>
                    <a:pt x="12243" y="7172"/>
                  </a:cubicBezTo>
                  <a:cubicBezTo>
                    <a:pt x="12243" y="7759"/>
                    <a:pt x="12211" y="8537"/>
                    <a:pt x="12209" y="9506"/>
                  </a:cubicBezTo>
                  <a:lnTo>
                    <a:pt x="12209" y="9506"/>
                  </a:lnTo>
                  <a:cubicBezTo>
                    <a:pt x="9537" y="9474"/>
                    <a:pt x="5380" y="9474"/>
                    <a:pt x="735" y="9474"/>
                  </a:cubicBezTo>
                  <a:lnTo>
                    <a:pt x="233" y="9474"/>
                  </a:lnTo>
                  <a:cubicBezTo>
                    <a:pt x="201" y="5892"/>
                    <a:pt x="201" y="2634"/>
                    <a:pt x="201" y="167"/>
                  </a:cubicBezTo>
                  <a:lnTo>
                    <a:pt x="201" y="167"/>
                  </a:lnTo>
                  <a:lnTo>
                    <a:pt x="3603" y="134"/>
                  </a:lnTo>
                  <a:lnTo>
                    <a:pt x="4537" y="100"/>
                  </a:lnTo>
                  <a:cubicBezTo>
                    <a:pt x="4637" y="100"/>
                    <a:pt x="4737" y="100"/>
                    <a:pt x="4871" y="67"/>
                  </a:cubicBezTo>
                  <a:lnTo>
                    <a:pt x="4537" y="67"/>
                  </a:lnTo>
                  <a:lnTo>
                    <a:pt x="3603" y="34"/>
                  </a:lnTo>
                  <a:lnTo>
                    <a:pt x="13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134"/>
            <p:cNvSpPr/>
            <p:nvPr/>
          </p:nvSpPr>
          <p:spPr>
            <a:xfrm>
              <a:off x="3207450" y="3141025"/>
              <a:ext cx="95950" cy="85925"/>
            </a:xfrm>
            <a:custGeom>
              <a:rect b="b" l="l" r="r" t="t"/>
              <a:pathLst>
                <a:path extrusionOk="0" h="3437" w="3838">
                  <a:moveTo>
                    <a:pt x="3837" y="0"/>
                  </a:moveTo>
                  <a:cubicBezTo>
                    <a:pt x="3103" y="434"/>
                    <a:pt x="2436" y="968"/>
                    <a:pt x="1802" y="1568"/>
                  </a:cubicBezTo>
                  <a:cubicBezTo>
                    <a:pt x="1135" y="2135"/>
                    <a:pt x="535" y="2736"/>
                    <a:pt x="1" y="3436"/>
                  </a:cubicBezTo>
                  <a:cubicBezTo>
                    <a:pt x="701" y="2936"/>
                    <a:pt x="1369" y="2369"/>
                    <a:pt x="1969" y="1768"/>
                  </a:cubicBezTo>
                  <a:cubicBezTo>
                    <a:pt x="2636" y="1235"/>
                    <a:pt x="3237" y="634"/>
                    <a:pt x="38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134"/>
            <p:cNvSpPr/>
            <p:nvPr/>
          </p:nvSpPr>
          <p:spPr>
            <a:xfrm>
              <a:off x="3337550" y="3171825"/>
              <a:ext cx="31725" cy="34350"/>
            </a:xfrm>
            <a:custGeom>
              <a:rect b="b" l="l" r="r" t="t"/>
              <a:pathLst>
                <a:path extrusionOk="0" h="1374" w="1269">
                  <a:moveTo>
                    <a:pt x="74" y="0"/>
                  </a:moveTo>
                  <a:cubicBezTo>
                    <a:pt x="71" y="0"/>
                    <a:pt x="69" y="1"/>
                    <a:pt x="67" y="3"/>
                  </a:cubicBezTo>
                  <a:cubicBezTo>
                    <a:pt x="1" y="36"/>
                    <a:pt x="201" y="436"/>
                    <a:pt x="534" y="803"/>
                  </a:cubicBezTo>
                  <a:cubicBezTo>
                    <a:pt x="847" y="1147"/>
                    <a:pt x="1159" y="1373"/>
                    <a:pt x="1252" y="1373"/>
                  </a:cubicBezTo>
                  <a:cubicBezTo>
                    <a:pt x="1259" y="1373"/>
                    <a:pt x="1264" y="1372"/>
                    <a:pt x="1268" y="1370"/>
                  </a:cubicBezTo>
                  <a:cubicBezTo>
                    <a:pt x="1268" y="1304"/>
                    <a:pt x="1035" y="1003"/>
                    <a:pt x="701" y="636"/>
                  </a:cubicBezTo>
                  <a:cubicBezTo>
                    <a:pt x="383" y="318"/>
                    <a:pt x="126" y="0"/>
                    <a:pt x="7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134"/>
            <p:cNvSpPr/>
            <p:nvPr/>
          </p:nvSpPr>
          <p:spPr>
            <a:xfrm>
              <a:off x="2643725" y="2729900"/>
              <a:ext cx="1107475" cy="663825"/>
            </a:xfrm>
            <a:custGeom>
              <a:rect b="b" l="l" r="r" t="t"/>
              <a:pathLst>
                <a:path extrusionOk="0" h="26553" w="44299">
                  <a:moveTo>
                    <a:pt x="1" y="0"/>
                  </a:moveTo>
                  <a:lnTo>
                    <a:pt x="1" y="134"/>
                  </a:lnTo>
                  <a:lnTo>
                    <a:pt x="1" y="26453"/>
                  </a:lnTo>
                  <a:lnTo>
                    <a:pt x="1" y="26553"/>
                  </a:lnTo>
                  <a:lnTo>
                    <a:pt x="101" y="26553"/>
                  </a:lnTo>
                  <a:lnTo>
                    <a:pt x="31890" y="26486"/>
                  </a:lnTo>
                  <a:lnTo>
                    <a:pt x="40963" y="26453"/>
                  </a:lnTo>
                  <a:lnTo>
                    <a:pt x="40930" y="26453"/>
                  </a:lnTo>
                  <a:lnTo>
                    <a:pt x="31823" y="26419"/>
                  </a:lnTo>
                  <a:lnTo>
                    <a:pt x="201" y="26386"/>
                  </a:lnTo>
                  <a:lnTo>
                    <a:pt x="201" y="26386"/>
                  </a:lnTo>
                  <a:lnTo>
                    <a:pt x="201" y="300"/>
                  </a:lnTo>
                  <a:lnTo>
                    <a:pt x="201" y="300"/>
                  </a:lnTo>
                  <a:lnTo>
                    <a:pt x="44099" y="267"/>
                  </a:lnTo>
                  <a:lnTo>
                    <a:pt x="44099" y="267"/>
                  </a:lnTo>
                  <a:cubicBezTo>
                    <a:pt x="44132" y="8294"/>
                    <a:pt x="44132" y="14830"/>
                    <a:pt x="44132" y="19348"/>
                  </a:cubicBezTo>
                  <a:lnTo>
                    <a:pt x="44132" y="24651"/>
                  </a:lnTo>
                  <a:lnTo>
                    <a:pt x="44132" y="26019"/>
                  </a:lnTo>
                  <a:lnTo>
                    <a:pt x="44132" y="26486"/>
                  </a:lnTo>
                  <a:cubicBezTo>
                    <a:pt x="44132" y="26486"/>
                    <a:pt x="44265" y="26286"/>
                    <a:pt x="44265" y="25986"/>
                  </a:cubicBezTo>
                  <a:lnTo>
                    <a:pt x="44265" y="24618"/>
                  </a:lnTo>
                  <a:lnTo>
                    <a:pt x="44265" y="19348"/>
                  </a:lnTo>
                  <a:cubicBezTo>
                    <a:pt x="44265" y="14778"/>
                    <a:pt x="44265" y="8206"/>
                    <a:pt x="44299" y="134"/>
                  </a:cubicBezTo>
                  <a:lnTo>
                    <a:pt x="44299" y="34"/>
                  </a:lnTo>
                  <a:lnTo>
                    <a:pt x="44199" y="34"/>
                  </a:lnTo>
                  <a:lnTo>
                    <a:pt x="1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134"/>
            <p:cNvSpPr/>
            <p:nvPr/>
          </p:nvSpPr>
          <p:spPr>
            <a:xfrm>
              <a:off x="2733800" y="2888350"/>
              <a:ext cx="336100" cy="25025"/>
            </a:xfrm>
            <a:custGeom>
              <a:rect b="b" l="l" r="r" t="t"/>
              <a:pathLst>
                <a:path extrusionOk="0" h="1001" w="13444">
                  <a:moveTo>
                    <a:pt x="0" y="0"/>
                  </a:moveTo>
                  <a:lnTo>
                    <a:pt x="0" y="1001"/>
                  </a:lnTo>
                  <a:lnTo>
                    <a:pt x="13443" y="1001"/>
                  </a:lnTo>
                  <a:lnTo>
                    <a:pt x="1344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134"/>
            <p:cNvSpPr/>
            <p:nvPr/>
          </p:nvSpPr>
          <p:spPr>
            <a:xfrm>
              <a:off x="2728775" y="3006750"/>
              <a:ext cx="327775" cy="5875"/>
            </a:xfrm>
            <a:custGeom>
              <a:rect b="b" l="l" r="r" t="t"/>
              <a:pathLst>
                <a:path extrusionOk="0" h="235" w="13111">
                  <a:moveTo>
                    <a:pt x="6539" y="1"/>
                  </a:moveTo>
                  <a:cubicBezTo>
                    <a:pt x="2936" y="1"/>
                    <a:pt x="1" y="68"/>
                    <a:pt x="1" y="134"/>
                  </a:cubicBezTo>
                  <a:cubicBezTo>
                    <a:pt x="1" y="201"/>
                    <a:pt x="2936" y="234"/>
                    <a:pt x="6539" y="234"/>
                  </a:cubicBezTo>
                  <a:cubicBezTo>
                    <a:pt x="10175" y="234"/>
                    <a:pt x="13110" y="201"/>
                    <a:pt x="13110" y="134"/>
                  </a:cubicBezTo>
                  <a:cubicBezTo>
                    <a:pt x="13110" y="68"/>
                    <a:pt x="10175" y="1"/>
                    <a:pt x="65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134"/>
            <p:cNvSpPr/>
            <p:nvPr/>
          </p:nvSpPr>
          <p:spPr>
            <a:xfrm>
              <a:off x="2728775" y="3061800"/>
              <a:ext cx="327775" cy="5025"/>
            </a:xfrm>
            <a:custGeom>
              <a:rect b="b" l="l" r="r" t="t"/>
              <a:pathLst>
                <a:path extrusionOk="0" h="201" w="13111">
                  <a:moveTo>
                    <a:pt x="6539" y="1"/>
                  </a:moveTo>
                  <a:cubicBezTo>
                    <a:pt x="2936" y="1"/>
                    <a:pt x="1" y="34"/>
                    <a:pt x="1" y="101"/>
                  </a:cubicBezTo>
                  <a:cubicBezTo>
                    <a:pt x="1" y="167"/>
                    <a:pt x="2936" y="201"/>
                    <a:pt x="6539" y="201"/>
                  </a:cubicBezTo>
                  <a:cubicBezTo>
                    <a:pt x="10175" y="201"/>
                    <a:pt x="13110" y="167"/>
                    <a:pt x="13110" y="101"/>
                  </a:cubicBezTo>
                  <a:cubicBezTo>
                    <a:pt x="13110" y="67"/>
                    <a:pt x="10175" y="1"/>
                    <a:pt x="65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134"/>
            <p:cNvSpPr/>
            <p:nvPr/>
          </p:nvSpPr>
          <p:spPr>
            <a:xfrm>
              <a:off x="2728775" y="3116000"/>
              <a:ext cx="327775" cy="5875"/>
            </a:xfrm>
            <a:custGeom>
              <a:rect b="b" l="l" r="r" t="t"/>
              <a:pathLst>
                <a:path extrusionOk="0" h="235" w="13111">
                  <a:moveTo>
                    <a:pt x="6539" y="1"/>
                  </a:moveTo>
                  <a:cubicBezTo>
                    <a:pt x="2936" y="1"/>
                    <a:pt x="1" y="34"/>
                    <a:pt x="1" y="101"/>
                  </a:cubicBezTo>
                  <a:cubicBezTo>
                    <a:pt x="1" y="168"/>
                    <a:pt x="2936" y="234"/>
                    <a:pt x="6539" y="234"/>
                  </a:cubicBezTo>
                  <a:cubicBezTo>
                    <a:pt x="10175" y="234"/>
                    <a:pt x="13110" y="168"/>
                    <a:pt x="13110" y="101"/>
                  </a:cubicBezTo>
                  <a:cubicBezTo>
                    <a:pt x="13110" y="34"/>
                    <a:pt x="10175" y="1"/>
                    <a:pt x="65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134"/>
            <p:cNvSpPr/>
            <p:nvPr/>
          </p:nvSpPr>
          <p:spPr>
            <a:xfrm>
              <a:off x="2728775" y="3170200"/>
              <a:ext cx="327775" cy="5875"/>
            </a:xfrm>
            <a:custGeom>
              <a:rect b="b" l="l" r="r" t="t"/>
              <a:pathLst>
                <a:path extrusionOk="0" h="235" w="13111">
                  <a:moveTo>
                    <a:pt x="6539" y="1"/>
                  </a:moveTo>
                  <a:cubicBezTo>
                    <a:pt x="2936" y="1"/>
                    <a:pt x="1" y="68"/>
                    <a:pt x="1" y="134"/>
                  </a:cubicBezTo>
                  <a:cubicBezTo>
                    <a:pt x="1" y="168"/>
                    <a:pt x="2936" y="234"/>
                    <a:pt x="6539" y="234"/>
                  </a:cubicBezTo>
                  <a:cubicBezTo>
                    <a:pt x="10175" y="234"/>
                    <a:pt x="13110" y="168"/>
                    <a:pt x="13110" y="134"/>
                  </a:cubicBezTo>
                  <a:cubicBezTo>
                    <a:pt x="13110" y="68"/>
                    <a:pt x="10175" y="1"/>
                    <a:pt x="65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134"/>
            <p:cNvSpPr/>
            <p:nvPr/>
          </p:nvSpPr>
          <p:spPr>
            <a:xfrm>
              <a:off x="2728775" y="3223275"/>
              <a:ext cx="147650" cy="6475"/>
            </a:xfrm>
            <a:custGeom>
              <a:rect b="b" l="l" r="r" t="t"/>
              <a:pathLst>
                <a:path extrusionOk="0" h="259" w="5906">
                  <a:moveTo>
                    <a:pt x="2266" y="1"/>
                  </a:moveTo>
                  <a:cubicBezTo>
                    <a:pt x="1510" y="1"/>
                    <a:pt x="765" y="44"/>
                    <a:pt x="1" y="146"/>
                  </a:cubicBezTo>
                  <a:cubicBezTo>
                    <a:pt x="751" y="221"/>
                    <a:pt x="1483" y="259"/>
                    <a:pt x="2224" y="259"/>
                  </a:cubicBezTo>
                  <a:cubicBezTo>
                    <a:pt x="2471" y="259"/>
                    <a:pt x="2720" y="255"/>
                    <a:pt x="2970" y="246"/>
                  </a:cubicBezTo>
                  <a:cubicBezTo>
                    <a:pt x="3212" y="255"/>
                    <a:pt x="3456" y="259"/>
                    <a:pt x="3700" y="259"/>
                  </a:cubicBezTo>
                  <a:cubicBezTo>
                    <a:pt x="4435" y="259"/>
                    <a:pt x="5180" y="221"/>
                    <a:pt x="5905" y="146"/>
                  </a:cubicBezTo>
                  <a:cubicBezTo>
                    <a:pt x="5166" y="44"/>
                    <a:pt x="4408" y="1"/>
                    <a:pt x="3660" y="1"/>
                  </a:cubicBezTo>
                  <a:cubicBezTo>
                    <a:pt x="3428" y="1"/>
                    <a:pt x="3198" y="5"/>
                    <a:pt x="2970" y="13"/>
                  </a:cubicBezTo>
                  <a:cubicBezTo>
                    <a:pt x="2734" y="5"/>
                    <a:pt x="2499" y="1"/>
                    <a:pt x="22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134"/>
            <p:cNvSpPr/>
            <p:nvPr/>
          </p:nvSpPr>
          <p:spPr>
            <a:xfrm>
              <a:off x="3584400" y="3221325"/>
              <a:ext cx="105100" cy="96050"/>
            </a:xfrm>
            <a:custGeom>
              <a:rect b="b" l="l" r="r" t="t"/>
              <a:pathLst>
                <a:path extrusionOk="0" h="3842" w="4204">
                  <a:moveTo>
                    <a:pt x="2383" y="0"/>
                  </a:moveTo>
                  <a:cubicBezTo>
                    <a:pt x="2158" y="0"/>
                    <a:pt x="1927" y="41"/>
                    <a:pt x="1702" y="124"/>
                  </a:cubicBezTo>
                  <a:cubicBezTo>
                    <a:pt x="0" y="725"/>
                    <a:pt x="0" y="3126"/>
                    <a:pt x="1702" y="3727"/>
                  </a:cubicBezTo>
                  <a:cubicBezTo>
                    <a:pt x="1913" y="3805"/>
                    <a:pt x="2128" y="3842"/>
                    <a:pt x="2340" y="3842"/>
                  </a:cubicBezTo>
                  <a:cubicBezTo>
                    <a:pt x="2765" y="3842"/>
                    <a:pt x="3180" y="3693"/>
                    <a:pt x="3536" y="3427"/>
                  </a:cubicBezTo>
                  <a:cubicBezTo>
                    <a:pt x="3870" y="3160"/>
                    <a:pt x="4103" y="2793"/>
                    <a:pt x="4170" y="2359"/>
                  </a:cubicBezTo>
                  <a:cubicBezTo>
                    <a:pt x="4203" y="2226"/>
                    <a:pt x="4203" y="2059"/>
                    <a:pt x="4170" y="1925"/>
                  </a:cubicBezTo>
                  <a:cubicBezTo>
                    <a:pt x="4170" y="1925"/>
                    <a:pt x="4170" y="2059"/>
                    <a:pt x="4070" y="2326"/>
                  </a:cubicBezTo>
                  <a:cubicBezTo>
                    <a:pt x="3970" y="2726"/>
                    <a:pt x="3736" y="3060"/>
                    <a:pt x="3403" y="3293"/>
                  </a:cubicBezTo>
                  <a:cubicBezTo>
                    <a:pt x="3086" y="3526"/>
                    <a:pt x="2734" y="3631"/>
                    <a:pt x="2390" y="3631"/>
                  </a:cubicBezTo>
                  <a:cubicBezTo>
                    <a:pt x="1500" y="3631"/>
                    <a:pt x="668" y="2926"/>
                    <a:pt x="668" y="1892"/>
                  </a:cubicBezTo>
                  <a:cubicBezTo>
                    <a:pt x="668" y="883"/>
                    <a:pt x="1498" y="186"/>
                    <a:pt x="2386" y="186"/>
                  </a:cubicBezTo>
                  <a:cubicBezTo>
                    <a:pt x="2731" y="186"/>
                    <a:pt x="3085" y="291"/>
                    <a:pt x="3403" y="524"/>
                  </a:cubicBezTo>
                  <a:cubicBezTo>
                    <a:pt x="3736" y="758"/>
                    <a:pt x="3970" y="1092"/>
                    <a:pt x="4070" y="1458"/>
                  </a:cubicBezTo>
                  <a:cubicBezTo>
                    <a:pt x="4170" y="1725"/>
                    <a:pt x="4170" y="1892"/>
                    <a:pt x="4170" y="1892"/>
                  </a:cubicBezTo>
                  <a:cubicBezTo>
                    <a:pt x="4203" y="1759"/>
                    <a:pt x="4203" y="1592"/>
                    <a:pt x="4170" y="1458"/>
                  </a:cubicBezTo>
                  <a:cubicBezTo>
                    <a:pt x="4103" y="1058"/>
                    <a:pt x="3870" y="658"/>
                    <a:pt x="3503" y="391"/>
                  </a:cubicBezTo>
                  <a:cubicBezTo>
                    <a:pt x="3181" y="133"/>
                    <a:pt x="2790" y="0"/>
                    <a:pt x="238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134"/>
            <p:cNvSpPr/>
            <p:nvPr/>
          </p:nvSpPr>
          <p:spPr>
            <a:xfrm>
              <a:off x="2550325" y="3449575"/>
              <a:ext cx="66750" cy="65075"/>
            </a:xfrm>
            <a:custGeom>
              <a:rect b="b" l="l" r="r" t="t"/>
              <a:pathLst>
                <a:path extrusionOk="0" h="2603" w="2670">
                  <a:moveTo>
                    <a:pt x="167" y="1"/>
                  </a:moveTo>
                  <a:cubicBezTo>
                    <a:pt x="34" y="835"/>
                    <a:pt x="1" y="1668"/>
                    <a:pt x="34" y="2502"/>
                  </a:cubicBezTo>
                  <a:lnTo>
                    <a:pt x="167" y="2602"/>
                  </a:lnTo>
                  <a:lnTo>
                    <a:pt x="1135" y="2602"/>
                  </a:lnTo>
                  <a:lnTo>
                    <a:pt x="1935" y="2569"/>
                  </a:lnTo>
                  <a:cubicBezTo>
                    <a:pt x="1998" y="2578"/>
                    <a:pt x="2060" y="2582"/>
                    <a:pt x="2124" y="2582"/>
                  </a:cubicBezTo>
                  <a:cubicBezTo>
                    <a:pt x="2296" y="2582"/>
                    <a:pt x="2474" y="2551"/>
                    <a:pt x="2669" y="2502"/>
                  </a:cubicBezTo>
                  <a:cubicBezTo>
                    <a:pt x="2474" y="2454"/>
                    <a:pt x="2296" y="2423"/>
                    <a:pt x="2124" y="2423"/>
                  </a:cubicBezTo>
                  <a:cubicBezTo>
                    <a:pt x="2060" y="2423"/>
                    <a:pt x="1998" y="2427"/>
                    <a:pt x="1935" y="2436"/>
                  </a:cubicBezTo>
                  <a:lnTo>
                    <a:pt x="1135" y="2402"/>
                  </a:lnTo>
                  <a:lnTo>
                    <a:pt x="271" y="2402"/>
                  </a:lnTo>
                  <a:cubicBezTo>
                    <a:pt x="298" y="1602"/>
                    <a:pt x="263" y="801"/>
                    <a:pt x="1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134"/>
            <p:cNvSpPr/>
            <p:nvPr/>
          </p:nvSpPr>
          <p:spPr>
            <a:xfrm>
              <a:off x="2550325" y="3196075"/>
              <a:ext cx="7525" cy="126775"/>
            </a:xfrm>
            <a:custGeom>
              <a:rect b="b" l="l" r="r" t="t"/>
              <a:pathLst>
                <a:path extrusionOk="0" h="5071" w="301">
                  <a:moveTo>
                    <a:pt x="167" y="0"/>
                  </a:moveTo>
                  <a:cubicBezTo>
                    <a:pt x="34" y="867"/>
                    <a:pt x="1" y="1701"/>
                    <a:pt x="34" y="2535"/>
                  </a:cubicBezTo>
                  <a:cubicBezTo>
                    <a:pt x="1" y="3402"/>
                    <a:pt x="34" y="4236"/>
                    <a:pt x="167" y="5070"/>
                  </a:cubicBezTo>
                  <a:cubicBezTo>
                    <a:pt x="267" y="4236"/>
                    <a:pt x="301" y="3402"/>
                    <a:pt x="267" y="2535"/>
                  </a:cubicBezTo>
                  <a:cubicBezTo>
                    <a:pt x="301" y="1701"/>
                    <a:pt x="267" y="867"/>
                    <a:pt x="1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134"/>
            <p:cNvSpPr/>
            <p:nvPr/>
          </p:nvSpPr>
          <p:spPr>
            <a:xfrm>
              <a:off x="2550325" y="2943375"/>
              <a:ext cx="7525" cy="125950"/>
            </a:xfrm>
            <a:custGeom>
              <a:rect b="b" l="l" r="r" t="t"/>
              <a:pathLst>
                <a:path extrusionOk="0" h="5038" w="301">
                  <a:moveTo>
                    <a:pt x="167" y="1"/>
                  </a:moveTo>
                  <a:cubicBezTo>
                    <a:pt x="34" y="835"/>
                    <a:pt x="1" y="1669"/>
                    <a:pt x="34" y="2503"/>
                  </a:cubicBezTo>
                  <a:cubicBezTo>
                    <a:pt x="1" y="3370"/>
                    <a:pt x="34" y="4204"/>
                    <a:pt x="167" y="5038"/>
                  </a:cubicBezTo>
                  <a:cubicBezTo>
                    <a:pt x="267" y="4204"/>
                    <a:pt x="301" y="3370"/>
                    <a:pt x="267" y="2503"/>
                  </a:cubicBezTo>
                  <a:cubicBezTo>
                    <a:pt x="301" y="1669"/>
                    <a:pt x="267" y="835"/>
                    <a:pt x="1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134"/>
            <p:cNvSpPr/>
            <p:nvPr/>
          </p:nvSpPr>
          <p:spPr>
            <a:xfrm>
              <a:off x="2550325" y="2689875"/>
              <a:ext cx="7525" cy="126775"/>
            </a:xfrm>
            <a:custGeom>
              <a:rect b="b" l="l" r="r" t="t"/>
              <a:pathLst>
                <a:path extrusionOk="0" h="5071" w="301">
                  <a:moveTo>
                    <a:pt x="167" y="0"/>
                  </a:moveTo>
                  <a:cubicBezTo>
                    <a:pt x="34" y="834"/>
                    <a:pt x="1" y="1668"/>
                    <a:pt x="34" y="2535"/>
                  </a:cubicBezTo>
                  <a:cubicBezTo>
                    <a:pt x="1" y="3369"/>
                    <a:pt x="34" y="4203"/>
                    <a:pt x="167" y="5071"/>
                  </a:cubicBezTo>
                  <a:cubicBezTo>
                    <a:pt x="267" y="4203"/>
                    <a:pt x="301" y="3369"/>
                    <a:pt x="267" y="2535"/>
                  </a:cubicBezTo>
                  <a:cubicBezTo>
                    <a:pt x="301" y="1668"/>
                    <a:pt x="267" y="834"/>
                    <a:pt x="1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134"/>
            <p:cNvSpPr/>
            <p:nvPr/>
          </p:nvSpPr>
          <p:spPr>
            <a:xfrm>
              <a:off x="2550325" y="2436350"/>
              <a:ext cx="7525" cy="126775"/>
            </a:xfrm>
            <a:custGeom>
              <a:rect b="b" l="l" r="r" t="t"/>
              <a:pathLst>
                <a:path extrusionOk="0" h="5071" w="301">
                  <a:moveTo>
                    <a:pt x="167" y="1"/>
                  </a:moveTo>
                  <a:cubicBezTo>
                    <a:pt x="34" y="835"/>
                    <a:pt x="1" y="1668"/>
                    <a:pt x="34" y="2536"/>
                  </a:cubicBezTo>
                  <a:cubicBezTo>
                    <a:pt x="1" y="3370"/>
                    <a:pt x="34" y="4204"/>
                    <a:pt x="167" y="5071"/>
                  </a:cubicBezTo>
                  <a:cubicBezTo>
                    <a:pt x="267" y="4204"/>
                    <a:pt x="301" y="3370"/>
                    <a:pt x="267" y="2536"/>
                  </a:cubicBezTo>
                  <a:cubicBezTo>
                    <a:pt x="301" y="1668"/>
                    <a:pt x="267" y="835"/>
                    <a:pt x="1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134"/>
            <p:cNvSpPr/>
            <p:nvPr/>
          </p:nvSpPr>
          <p:spPr>
            <a:xfrm>
              <a:off x="2550325" y="2182850"/>
              <a:ext cx="7525" cy="126775"/>
            </a:xfrm>
            <a:custGeom>
              <a:rect b="b" l="l" r="r" t="t"/>
              <a:pathLst>
                <a:path extrusionOk="0" h="5071" w="301">
                  <a:moveTo>
                    <a:pt x="167" y="0"/>
                  </a:moveTo>
                  <a:cubicBezTo>
                    <a:pt x="34" y="834"/>
                    <a:pt x="1" y="1668"/>
                    <a:pt x="34" y="2535"/>
                  </a:cubicBezTo>
                  <a:cubicBezTo>
                    <a:pt x="1" y="3369"/>
                    <a:pt x="34" y="4236"/>
                    <a:pt x="167" y="5070"/>
                  </a:cubicBezTo>
                  <a:cubicBezTo>
                    <a:pt x="267" y="4236"/>
                    <a:pt x="301" y="3369"/>
                    <a:pt x="267" y="2535"/>
                  </a:cubicBezTo>
                  <a:cubicBezTo>
                    <a:pt x="301" y="1668"/>
                    <a:pt x="267" y="834"/>
                    <a:pt x="1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134"/>
            <p:cNvSpPr/>
            <p:nvPr/>
          </p:nvSpPr>
          <p:spPr>
            <a:xfrm>
              <a:off x="2550325" y="1929325"/>
              <a:ext cx="7525" cy="126775"/>
            </a:xfrm>
            <a:custGeom>
              <a:rect b="b" l="l" r="r" t="t"/>
              <a:pathLst>
                <a:path extrusionOk="0" h="5071" w="301">
                  <a:moveTo>
                    <a:pt x="167" y="0"/>
                  </a:moveTo>
                  <a:cubicBezTo>
                    <a:pt x="34" y="834"/>
                    <a:pt x="1" y="1668"/>
                    <a:pt x="34" y="2536"/>
                  </a:cubicBezTo>
                  <a:cubicBezTo>
                    <a:pt x="1" y="3370"/>
                    <a:pt x="34" y="4237"/>
                    <a:pt x="167" y="5071"/>
                  </a:cubicBezTo>
                  <a:cubicBezTo>
                    <a:pt x="267" y="4237"/>
                    <a:pt x="301" y="3370"/>
                    <a:pt x="267" y="2536"/>
                  </a:cubicBezTo>
                  <a:cubicBezTo>
                    <a:pt x="301" y="1668"/>
                    <a:pt x="267" y="834"/>
                    <a:pt x="1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134"/>
            <p:cNvSpPr/>
            <p:nvPr/>
          </p:nvSpPr>
          <p:spPr>
            <a:xfrm>
              <a:off x="2550325" y="1675800"/>
              <a:ext cx="7525" cy="126800"/>
            </a:xfrm>
            <a:custGeom>
              <a:rect b="b" l="l" r="r" t="t"/>
              <a:pathLst>
                <a:path extrusionOk="0" h="5072" w="301">
                  <a:moveTo>
                    <a:pt x="167" y="1"/>
                  </a:moveTo>
                  <a:cubicBezTo>
                    <a:pt x="34" y="835"/>
                    <a:pt x="1" y="1702"/>
                    <a:pt x="34" y="2536"/>
                  </a:cubicBezTo>
                  <a:cubicBezTo>
                    <a:pt x="1" y="3370"/>
                    <a:pt x="34" y="4237"/>
                    <a:pt x="167" y="5071"/>
                  </a:cubicBezTo>
                  <a:cubicBezTo>
                    <a:pt x="267" y="4237"/>
                    <a:pt x="301" y="3370"/>
                    <a:pt x="267" y="2536"/>
                  </a:cubicBezTo>
                  <a:cubicBezTo>
                    <a:pt x="301" y="1702"/>
                    <a:pt x="267" y="835"/>
                    <a:pt x="1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134"/>
            <p:cNvSpPr/>
            <p:nvPr/>
          </p:nvSpPr>
          <p:spPr>
            <a:xfrm>
              <a:off x="2550325" y="1422300"/>
              <a:ext cx="7525" cy="126775"/>
            </a:xfrm>
            <a:custGeom>
              <a:rect b="b" l="l" r="r" t="t"/>
              <a:pathLst>
                <a:path extrusionOk="0" h="5071" w="301">
                  <a:moveTo>
                    <a:pt x="167" y="0"/>
                  </a:moveTo>
                  <a:cubicBezTo>
                    <a:pt x="34" y="834"/>
                    <a:pt x="1" y="1701"/>
                    <a:pt x="34" y="2535"/>
                  </a:cubicBezTo>
                  <a:cubicBezTo>
                    <a:pt x="1" y="3403"/>
                    <a:pt x="34" y="4237"/>
                    <a:pt x="167" y="5071"/>
                  </a:cubicBezTo>
                  <a:cubicBezTo>
                    <a:pt x="267" y="4237"/>
                    <a:pt x="301" y="3403"/>
                    <a:pt x="267" y="2535"/>
                  </a:cubicBezTo>
                  <a:cubicBezTo>
                    <a:pt x="301" y="1701"/>
                    <a:pt x="267" y="834"/>
                    <a:pt x="1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134"/>
            <p:cNvSpPr/>
            <p:nvPr/>
          </p:nvSpPr>
          <p:spPr>
            <a:xfrm>
              <a:off x="2552000" y="1230175"/>
              <a:ext cx="65075" cy="65375"/>
            </a:xfrm>
            <a:custGeom>
              <a:rect b="b" l="l" r="r" t="t"/>
              <a:pathLst>
                <a:path extrusionOk="0" h="2615" w="2603">
                  <a:moveTo>
                    <a:pt x="726" y="1"/>
                  </a:moveTo>
                  <a:cubicBezTo>
                    <a:pt x="517" y="1"/>
                    <a:pt x="309" y="5"/>
                    <a:pt x="100" y="13"/>
                  </a:cubicBezTo>
                  <a:lnTo>
                    <a:pt x="0" y="113"/>
                  </a:lnTo>
                  <a:lnTo>
                    <a:pt x="0" y="380"/>
                  </a:lnTo>
                  <a:lnTo>
                    <a:pt x="0" y="614"/>
                  </a:lnTo>
                  <a:lnTo>
                    <a:pt x="0" y="1081"/>
                  </a:lnTo>
                  <a:cubicBezTo>
                    <a:pt x="34" y="1347"/>
                    <a:pt x="34" y="1614"/>
                    <a:pt x="34" y="1881"/>
                  </a:cubicBezTo>
                  <a:cubicBezTo>
                    <a:pt x="0" y="2148"/>
                    <a:pt x="34" y="2381"/>
                    <a:pt x="100" y="2615"/>
                  </a:cubicBezTo>
                  <a:cubicBezTo>
                    <a:pt x="167" y="2381"/>
                    <a:pt x="200" y="2148"/>
                    <a:pt x="167" y="1881"/>
                  </a:cubicBezTo>
                  <a:cubicBezTo>
                    <a:pt x="200" y="1614"/>
                    <a:pt x="200" y="1347"/>
                    <a:pt x="200" y="1081"/>
                  </a:cubicBezTo>
                  <a:lnTo>
                    <a:pt x="200" y="614"/>
                  </a:lnTo>
                  <a:lnTo>
                    <a:pt x="200" y="250"/>
                  </a:lnTo>
                  <a:lnTo>
                    <a:pt x="200" y="250"/>
                  </a:lnTo>
                  <a:cubicBezTo>
                    <a:pt x="315" y="254"/>
                    <a:pt x="429" y="255"/>
                    <a:pt x="543" y="255"/>
                  </a:cubicBezTo>
                  <a:cubicBezTo>
                    <a:pt x="1230" y="255"/>
                    <a:pt x="1916" y="196"/>
                    <a:pt x="2602" y="113"/>
                  </a:cubicBezTo>
                  <a:cubicBezTo>
                    <a:pt x="1977" y="38"/>
                    <a:pt x="1351" y="1"/>
                    <a:pt x="72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134"/>
            <p:cNvSpPr/>
            <p:nvPr/>
          </p:nvSpPr>
          <p:spPr>
            <a:xfrm>
              <a:off x="2745475" y="1230175"/>
              <a:ext cx="129275" cy="6400"/>
            </a:xfrm>
            <a:custGeom>
              <a:rect b="b" l="l" r="r" t="t"/>
              <a:pathLst>
                <a:path extrusionOk="0" h="256" w="5171">
                  <a:moveTo>
                    <a:pt x="1951" y="1"/>
                  </a:moveTo>
                  <a:cubicBezTo>
                    <a:pt x="1301" y="1"/>
                    <a:pt x="651" y="38"/>
                    <a:pt x="0" y="113"/>
                  </a:cubicBezTo>
                  <a:cubicBezTo>
                    <a:pt x="714" y="196"/>
                    <a:pt x="1427" y="255"/>
                    <a:pt x="2141" y="255"/>
                  </a:cubicBezTo>
                  <a:cubicBezTo>
                    <a:pt x="2295" y="255"/>
                    <a:pt x="2448" y="252"/>
                    <a:pt x="2602" y="247"/>
                  </a:cubicBezTo>
                  <a:cubicBezTo>
                    <a:pt x="2756" y="252"/>
                    <a:pt x="2908" y="255"/>
                    <a:pt x="3060" y="255"/>
                  </a:cubicBezTo>
                  <a:cubicBezTo>
                    <a:pt x="3766" y="255"/>
                    <a:pt x="4457" y="196"/>
                    <a:pt x="5170" y="113"/>
                  </a:cubicBezTo>
                  <a:cubicBezTo>
                    <a:pt x="4520" y="38"/>
                    <a:pt x="3888" y="1"/>
                    <a:pt x="3247" y="1"/>
                  </a:cubicBezTo>
                  <a:cubicBezTo>
                    <a:pt x="3034" y="1"/>
                    <a:pt x="2819" y="5"/>
                    <a:pt x="2602" y="13"/>
                  </a:cubicBezTo>
                  <a:cubicBezTo>
                    <a:pt x="2385" y="5"/>
                    <a:pt x="2168" y="1"/>
                    <a:pt x="19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134"/>
            <p:cNvSpPr/>
            <p:nvPr/>
          </p:nvSpPr>
          <p:spPr>
            <a:xfrm>
              <a:off x="3003975" y="1230175"/>
              <a:ext cx="129300" cy="6400"/>
            </a:xfrm>
            <a:custGeom>
              <a:rect b="b" l="l" r="r" t="t"/>
              <a:pathLst>
                <a:path extrusionOk="0" h="256" w="5172">
                  <a:moveTo>
                    <a:pt x="1924" y="1"/>
                  </a:moveTo>
                  <a:cubicBezTo>
                    <a:pt x="1283" y="1"/>
                    <a:pt x="651" y="38"/>
                    <a:pt x="1" y="113"/>
                  </a:cubicBezTo>
                  <a:cubicBezTo>
                    <a:pt x="714" y="196"/>
                    <a:pt x="1406" y="255"/>
                    <a:pt x="2111" y="255"/>
                  </a:cubicBezTo>
                  <a:cubicBezTo>
                    <a:pt x="2263" y="255"/>
                    <a:pt x="2416" y="252"/>
                    <a:pt x="2569" y="247"/>
                  </a:cubicBezTo>
                  <a:cubicBezTo>
                    <a:pt x="2723" y="252"/>
                    <a:pt x="2877" y="255"/>
                    <a:pt x="3030" y="255"/>
                  </a:cubicBezTo>
                  <a:cubicBezTo>
                    <a:pt x="3744" y="255"/>
                    <a:pt x="4458" y="196"/>
                    <a:pt x="5171" y="113"/>
                  </a:cubicBezTo>
                  <a:cubicBezTo>
                    <a:pt x="4521" y="38"/>
                    <a:pt x="3870" y="1"/>
                    <a:pt x="3220" y="1"/>
                  </a:cubicBezTo>
                  <a:cubicBezTo>
                    <a:pt x="3003" y="1"/>
                    <a:pt x="2786" y="5"/>
                    <a:pt x="2569" y="13"/>
                  </a:cubicBezTo>
                  <a:cubicBezTo>
                    <a:pt x="2352" y="5"/>
                    <a:pt x="2138" y="1"/>
                    <a:pt x="192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134"/>
            <p:cNvSpPr/>
            <p:nvPr/>
          </p:nvSpPr>
          <p:spPr>
            <a:xfrm>
              <a:off x="3261675" y="1230175"/>
              <a:ext cx="129275" cy="6400"/>
            </a:xfrm>
            <a:custGeom>
              <a:rect b="b" l="l" r="r" t="t"/>
              <a:pathLst>
                <a:path extrusionOk="0" h="256" w="5171">
                  <a:moveTo>
                    <a:pt x="1952" y="1"/>
                  </a:moveTo>
                  <a:cubicBezTo>
                    <a:pt x="1301" y="1"/>
                    <a:pt x="651" y="38"/>
                    <a:pt x="0" y="113"/>
                  </a:cubicBezTo>
                  <a:cubicBezTo>
                    <a:pt x="714" y="196"/>
                    <a:pt x="1428" y="255"/>
                    <a:pt x="2141" y="255"/>
                  </a:cubicBezTo>
                  <a:cubicBezTo>
                    <a:pt x="2295" y="255"/>
                    <a:pt x="2448" y="252"/>
                    <a:pt x="2602" y="247"/>
                  </a:cubicBezTo>
                  <a:cubicBezTo>
                    <a:pt x="2756" y="252"/>
                    <a:pt x="2908" y="255"/>
                    <a:pt x="3060" y="255"/>
                  </a:cubicBezTo>
                  <a:cubicBezTo>
                    <a:pt x="3766" y="255"/>
                    <a:pt x="4457" y="196"/>
                    <a:pt x="5171" y="113"/>
                  </a:cubicBezTo>
                  <a:cubicBezTo>
                    <a:pt x="4520" y="38"/>
                    <a:pt x="3888" y="1"/>
                    <a:pt x="3247" y="1"/>
                  </a:cubicBezTo>
                  <a:cubicBezTo>
                    <a:pt x="3034" y="1"/>
                    <a:pt x="2819" y="5"/>
                    <a:pt x="2602" y="13"/>
                  </a:cubicBezTo>
                  <a:cubicBezTo>
                    <a:pt x="2385" y="5"/>
                    <a:pt x="2168" y="1"/>
                    <a:pt x="195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134"/>
            <p:cNvSpPr/>
            <p:nvPr/>
          </p:nvSpPr>
          <p:spPr>
            <a:xfrm>
              <a:off x="3520175" y="1230175"/>
              <a:ext cx="129300" cy="6400"/>
            </a:xfrm>
            <a:custGeom>
              <a:rect b="b" l="l" r="r" t="t"/>
              <a:pathLst>
                <a:path extrusionOk="0" h="256" w="5172">
                  <a:moveTo>
                    <a:pt x="1919" y="1"/>
                  </a:moveTo>
                  <a:cubicBezTo>
                    <a:pt x="1271" y="1"/>
                    <a:pt x="626" y="38"/>
                    <a:pt x="1" y="113"/>
                  </a:cubicBezTo>
                  <a:cubicBezTo>
                    <a:pt x="687" y="196"/>
                    <a:pt x="1396" y="255"/>
                    <a:pt x="2109" y="255"/>
                  </a:cubicBezTo>
                  <a:cubicBezTo>
                    <a:pt x="2262" y="255"/>
                    <a:pt x="2416" y="252"/>
                    <a:pt x="2569" y="247"/>
                  </a:cubicBezTo>
                  <a:cubicBezTo>
                    <a:pt x="2723" y="252"/>
                    <a:pt x="2877" y="255"/>
                    <a:pt x="3030" y="255"/>
                  </a:cubicBezTo>
                  <a:cubicBezTo>
                    <a:pt x="3744" y="255"/>
                    <a:pt x="4458" y="196"/>
                    <a:pt x="5171" y="113"/>
                  </a:cubicBezTo>
                  <a:cubicBezTo>
                    <a:pt x="4521" y="38"/>
                    <a:pt x="3870" y="1"/>
                    <a:pt x="3220" y="1"/>
                  </a:cubicBezTo>
                  <a:cubicBezTo>
                    <a:pt x="3003" y="1"/>
                    <a:pt x="2786" y="5"/>
                    <a:pt x="2569" y="13"/>
                  </a:cubicBezTo>
                  <a:cubicBezTo>
                    <a:pt x="2353" y="5"/>
                    <a:pt x="2136" y="1"/>
                    <a:pt x="191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134"/>
            <p:cNvSpPr/>
            <p:nvPr/>
          </p:nvSpPr>
          <p:spPr>
            <a:xfrm>
              <a:off x="3777875" y="1231325"/>
              <a:ext cx="65900" cy="64225"/>
            </a:xfrm>
            <a:custGeom>
              <a:rect b="b" l="l" r="r" t="t"/>
              <a:pathLst>
                <a:path extrusionOk="0" h="2569" w="2636">
                  <a:moveTo>
                    <a:pt x="734" y="0"/>
                  </a:moveTo>
                  <a:cubicBezTo>
                    <a:pt x="501" y="0"/>
                    <a:pt x="234" y="0"/>
                    <a:pt x="0" y="67"/>
                  </a:cubicBezTo>
                  <a:cubicBezTo>
                    <a:pt x="234" y="134"/>
                    <a:pt x="501" y="167"/>
                    <a:pt x="734" y="167"/>
                  </a:cubicBezTo>
                  <a:lnTo>
                    <a:pt x="1535" y="201"/>
                  </a:lnTo>
                  <a:lnTo>
                    <a:pt x="2397" y="201"/>
                  </a:lnTo>
                  <a:cubicBezTo>
                    <a:pt x="2372" y="990"/>
                    <a:pt x="2407" y="1779"/>
                    <a:pt x="2502" y="2569"/>
                  </a:cubicBezTo>
                  <a:cubicBezTo>
                    <a:pt x="2602" y="1768"/>
                    <a:pt x="2635" y="934"/>
                    <a:pt x="2602" y="101"/>
                  </a:cubicBezTo>
                  <a:lnTo>
                    <a:pt x="250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134"/>
            <p:cNvSpPr/>
            <p:nvPr/>
          </p:nvSpPr>
          <p:spPr>
            <a:xfrm>
              <a:off x="3837075" y="1422300"/>
              <a:ext cx="7525" cy="126775"/>
            </a:xfrm>
            <a:custGeom>
              <a:rect b="b" l="l" r="r" t="t"/>
              <a:pathLst>
                <a:path extrusionOk="0" h="5071" w="301">
                  <a:moveTo>
                    <a:pt x="134" y="0"/>
                  </a:moveTo>
                  <a:cubicBezTo>
                    <a:pt x="34" y="834"/>
                    <a:pt x="1" y="1701"/>
                    <a:pt x="34" y="2535"/>
                  </a:cubicBezTo>
                  <a:cubicBezTo>
                    <a:pt x="1" y="3403"/>
                    <a:pt x="34" y="4237"/>
                    <a:pt x="134" y="5071"/>
                  </a:cubicBezTo>
                  <a:cubicBezTo>
                    <a:pt x="267" y="4237"/>
                    <a:pt x="301" y="3403"/>
                    <a:pt x="267" y="2535"/>
                  </a:cubicBezTo>
                  <a:cubicBezTo>
                    <a:pt x="301" y="1701"/>
                    <a:pt x="267" y="834"/>
                    <a:pt x="1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134"/>
            <p:cNvSpPr/>
            <p:nvPr/>
          </p:nvSpPr>
          <p:spPr>
            <a:xfrm>
              <a:off x="3837075" y="1675800"/>
              <a:ext cx="7525" cy="126800"/>
            </a:xfrm>
            <a:custGeom>
              <a:rect b="b" l="l" r="r" t="t"/>
              <a:pathLst>
                <a:path extrusionOk="0" h="5072" w="301">
                  <a:moveTo>
                    <a:pt x="134" y="1"/>
                  </a:moveTo>
                  <a:cubicBezTo>
                    <a:pt x="34" y="835"/>
                    <a:pt x="1" y="1702"/>
                    <a:pt x="34" y="2536"/>
                  </a:cubicBezTo>
                  <a:cubicBezTo>
                    <a:pt x="1" y="3370"/>
                    <a:pt x="34" y="4237"/>
                    <a:pt x="134" y="5071"/>
                  </a:cubicBezTo>
                  <a:cubicBezTo>
                    <a:pt x="267" y="4237"/>
                    <a:pt x="301" y="3370"/>
                    <a:pt x="267" y="2536"/>
                  </a:cubicBezTo>
                  <a:cubicBezTo>
                    <a:pt x="301" y="1702"/>
                    <a:pt x="267" y="835"/>
                    <a:pt x="1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134"/>
            <p:cNvSpPr/>
            <p:nvPr/>
          </p:nvSpPr>
          <p:spPr>
            <a:xfrm>
              <a:off x="3837075" y="1929325"/>
              <a:ext cx="7525" cy="126775"/>
            </a:xfrm>
            <a:custGeom>
              <a:rect b="b" l="l" r="r" t="t"/>
              <a:pathLst>
                <a:path extrusionOk="0" h="5071" w="301">
                  <a:moveTo>
                    <a:pt x="134" y="0"/>
                  </a:moveTo>
                  <a:cubicBezTo>
                    <a:pt x="34" y="834"/>
                    <a:pt x="1" y="1668"/>
                    <a:pt x="34" y="2536"/>
                  </a:cubicBezTo>
                  <a:cubicBezTo>
                    <a:pt x="1" y="3370"/>
                    <a:pt x="34" y="4237"/>
                    <a:pt x="134" y="5071"/>
                  </a:cubicBezTo>
                  <a:cubicBezTo>
                    <a:pt x="267" y="4237"/>
                    <a:pt x="301" y="3370"/>
                    <a:pt x="267" y="2536"/>
                  </a:cubicBezTo>
                  <a:cubicBezTo>
                    <a:pt x="301" y="1668"/>
                    <a:pt x="267" y="834"/>
                    <a:pt x="1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134"/>
            <p:cNvSpPr/>
            <p:nvPr/>
          </p:nvSpPr>
          <p:spPr>
            <a:xfrm>
              <a:off x="3837075" y="2182850"/>
              <a:ext cx="7525" cy="126775"/>
            </a:xfrm>
            <a:custGeom>
              <a:rect b="b" l="l" r="r" t="t"/>
              <a:pathLst>
                <a:path extrusionOk="0" h="5071" w="301">
                  <a:moveTo>
                    <a:pt x="134" y="0"/>
                  </a:moveTo>
                  <a:cubicBezTo>
                    <a:pt x="34" y="834"/>
                    <a:pt x="1" y="1668"/>
                    <a:pt x="34" y="2535"/>
                  </a:cubicBezTo>
                  <a:cubicBezTo>
                    <a:pt x="1" y="3369"/>
                    <a:pt x="34" y="4236"/>
                    <a:pt x="134" y="5070"/>
                  </a:cubicBezTo>
                  <a:cubicBezTo>
                    <a:pt x="267" y="4236"/>
                    <a:pt x="301" y="3369"/>
                    <a:pt x="267" y="2535"/>
                  </a:cubicBezTo>
                  <a:cubicBezTo>
                    <a:pt x="301" y="1668"/>
                    <a:pt x="267" y="834"/>
                    <a:pt x="1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134"/>
            <p:cNvSpPr/>
            <p:nvPr/>
          </p:nvSpPr>
          <p:spPr>
            <a:xfrm>
              <a:off x="3837075" y="2435525"/>
              <a:ext cx="7525" cy="127600"/>
            </a:xfrm>
            <a:custGeom>
              <a:rect b="b" l="l" r="r" t="t"/>
              <a:pathLst>
                <a:path extrusionOk="0" h="5104" w="301">
                  <a:moveTo>
                    <a:pt x="134" y="0"/>
                  </a:moveTo>
                  <a:cubicBezTo>
                    <a:pt x="34" y="868"/>
                    <a:pt x="1" y="1701"/>
                    <a:pt x="34" y="2569"/>
                  </a:cubicBezTo>
                  <a:cubicBezTo>
                    <a:pt x="1" y="3403"/>
                    <a:pt x="34" y="4237"/>
                    <a:pt x="134" y="5104"/>
                  </a:cubicBezTo>
                  <a:cubicBezTo>
                    <a:pt x="267" y="4237"/>
                    <a:pt x="301" y="3403"/>
                    <a:pt x="267" y="2569"/>
                  </a:cubicBezTo>
                  <a:cubicBezTo>
                    <a:pt x="301" y="1701"/>
                    <a:pt x="267" y="868"/>
                    <a:pt x="1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134"/>
            <p:cNvSpPr/>
            <p:nvPr/>
          </p:nvSpPr>
          <p:spPr>
            <a:xfrm>
              <a:off x="3837075" y="2689025"/>
              <a:ext cx="7525" cy="127625"/>
            </a:xfrm>
            <a:custGeom>
              <a:rect b="b" l="l" r="r" t="t"/>
              <a:pathLst>
                <a:path extrusionOk="0" h="5105" w="301">
                  <a:moveTo>
                    <a:pt x="134" y="1"/>
                  </a:moveTo>
                  <a:cubicBezTo>
                    <a:pt x="34" y="868"/>
                    <a:pt x="1" y="1702"/>
                    <a:pt x="34" y="2536"/>
                  </a:cubicBezTo>
                  <a:cubicBezTo>
                    <a:pt x="1" y="3403"/>
                    <a:pt x="34" y="4237"/>
                    <a:pt x="134" y="5105"/>
                  </a:cubicBezTo>
                  <a:cubicBezTo>
                    <a:pt x="267" y="4237"/>
                    <a:pt x="301" y="3403"/>
                    <a:pt x="267" y="2536"/>
                  </a:cubicBezTo>
                  <a:cubicBezTo>
                    <a:pt x="301" y="1702"/>
                    <a:pt x="267" y="868"/>
                    <a:pt x="1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134"/>
            <p:cNvSpPr/>
            <p:nvPr/>
          </p:nvSpPr>
          <p:spPr>
            <a:xfrm>
              <a:off x="3837075" y="2943375"/>
              <a:ext cx="7525" cy="125950"/>
            </a:xfrm>
            <a:custGeom>
              <a:rect b="b" l="l" r="r" t="t"/>
              <a:pathLst>
                <a:path extrusionOk="0" h="5038" w="301">
                  <a:moveTo>
                    <a:pt x="134" y="1"/>
                  </a:moveTo>
                  <a:cubicBezTo>
                    <a:pt x="34" y="835"/>
                    <a:pt x="1" y="1669"/>
                    <a:pt x="34" y="2503"/>
                  </a:cubicBezTo>
                  <a:cubicBezTo>
                    <a:pt x="1" y="3370"/>
                    <a:pt x="34" y="4204"/>
                    <a:pt x="134" y="5038"/>
                  </a:cubicBezTo>
                  <a:cubicBezTo>
                    <a:pt x="267" y="4204"/>
                    <a:pt x="301" y="3370"/>
                    <a:pt x="267" y="2503"/>
                  </a:cubicBezTo>
                  <a:cubicBezTo>
                    <a:pt x="301" y="1669"/>
                    <a:pt x="267" y="835"/>
                    <a:pt x="1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134"/>
            <p:cNvSpPr/>
            <p:nvPr/>
          </p:nvSpPr>
          <p:spPr>
            <a:xfrm>
              <a:off x="3837075" y="3196075"/>
              <a:ext cx="7525" cy="126775"/>
            </a:xfrm>
            <a:custGeom>
              <a:rect b="b" l="l" r="r" t="t"/>
              <a:pathLst>
                <a:path extrusionOk="0" h="5071" w="301">
                  <a:moveTo>
                    <a:pt x="134" y="0"/>
                  </a:moveTo>
                  <a:cubicBezTo>
                    <a:pt x="34" y="867"/>
                    <a:pt x="1" y="1701"/>
                    <a:pt x="34" y="2535"/>
                  </a:cubicBezTo>
                  <a:cubicBezTo>
                    <a:pt x="1" y="3402"/>
                    <a:pt x="34" y="4236"/>
                    <a:pt x="134" y="5070"/>
                  </a:cubicBezTo>
                  <a:cubicBezTo>
                    <a:pt x="267" y="4236"/>
                    <a:pt x="301" y="3402"/>
                    <a:pt x="267" y="2535"/>
                  </a:cubicBezTo>
                  <a:cubicBezTo>
                    <a:pt x="301" y="1701"/>
                    <a:pt x="267" y="867"/>
                    <a:pt x="1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134"/>
            <p:cNvSpPr/>
            <p:nvPr/>
          </p:nvSpPr>
          <p:spPr>
            <a:xfrm>
              <a:off x="3777875" y="3449575"/>
              <a:ext cx="65400" cy="66125"/>
            </a:xfrm>
            <a:custGeom>
              <a:rect b="b" l="l" r="r" t="t"/>
              <a:pathLst>
                <a:path extrusionOk="0" h="2645" w="2616">
                  <a:moveTo>
                    <a:pt x="2419" y="2502"/>
                  </a:moveTo>
                  <a:cubicBezTo>
                    <a:pt x="2417" y="2511"/>
                    <a:pt x="2401" y="2529"/>
                    <a:pt x="2400" y="2529"/>
                  </a:cubicBezTo>
                  <a:cubicBezTo>
                    <a:pt x="2399" y="2529"/>
                    <a:pt x="2403" y="2522"/>
                    <a:pt x="2419" y="2502"/>
                  </a:cubicBezTo>
                  <a:close/>
                  <a:moveTo>
                    <a:pt x="2502" y="1"/>
                  </a:moveTo>
                  <a:cubicBezTo>
                    <a:pt x="2435" y="267"/>
                    <a:pt x="2402" y="501"/>
                    <a:pt x="2435" y="734"/>
                  </a:cubicBezTo>
                  <a:cubicBezTo>
                    <a:pt x="2402" y="1001"/>
                    <a:pt x="2402" y="1268"/>
                    <a:pt x="2402" y="1535"/>
                  </a:cubicBezTo>
                  <a:lnTo>
                    <a:pt x="2402" y="2002"/>
                  </a:lnTo>
                  <a:lnTo>
                    <a:pt x="2402" y="2399"/>
                  </a:lnTo>
                  <a:lnTo>
                    <a:pt x="2402" y="2399"/>
                  </a:lnTo>
                  <a:cubicBezTo>
                    <a:pt x="2227" y="2393"/>
                    <a:pt x="2052" y="2390"/>
                    <a:pt x="1877" y="2390"/>
                  </a:cubicBezTo>
                  <a:cubicBezTo>
                    <a:pt x="1251" y="2390"/>
                    <a:pt x="626" y="2427"/>
                    <a:pt x="0" y="2502"/>
                  </a:cubicBezTo>
                  <a:cubicBezTo>
                    <a:pt x="686" y="2585"/>
                    <a:pt x="1373" y="2645"/>
                    <a:pt x="2059" y="2645"/>
                  </a:cubicBezTo>
                  <a:cubicBezTo>
                    <a:pt x="2207" y="2645"/>
                    <a:pt x="2354" y="2642"/>
                    <a:pt x="2502" y="2636"/>
                  </a:cubicBezTo>
                  <a:cubicBezTo>
                    <a:pt x="2594" y="2529"/>
                    <a:pt x="2615" y="2506"/>
                    <a:pt x="2615" y="2506"/>
                  </a:cubicBezTo>
                  <a:lnTo>
                    <a:pt x="2615" y="2506"/>
                  </a:lnTo>
                  <a:cubicBezTo>
                    <a:pt x="2615" y="2506"/>
                    <a:pt x="2602" y="2520"/>
                    <a:pt x="2598" y="2520"/>
                  </a:cubicBezTo>
                  <a:cubicBezTo>
                    <a:pt x="2595" y="2520"/>
                    <a:pt x="2596" y="2515"/>
                    <a:pt x="2602" y="2502"/>
                  </a:cubicBezTo>
                  <a:lnTo>
                    <a:pt x="2602" y="2002"/>
                  </a:lnTo>
                  <a:lnTo>
                    <a:pt x="2602" y="1535"/>
                  </a:lnTo>
                  <a:cubicBezTo>
                    <a:pt x="2569" y="1268"/>
                    <a:pt x="2569" y="1001"/>
                    <a:pt x="2569" y="734"/>
                  </a:cubicBezTo>
                  <a:cubicBezTo>
                    <a:pt x="2602" y="501"/>
                    <a:pt x="2569" y="267"/>
                    <a:pt x="250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134"/>
            <p:cNvSpPr/>
            <p:nvPr/>
          </p:nvSpPr>
          <p:spPr>
            <a:xfrm>
              <a:off x="3520175" y="3509300"/>
              <a:ext cx="129300" cy="6400"/>
            </a:xfrm>
            <a:custGeom>
              <a:rect b="b" l="l" r="r" t="t"/>
              <a:pathLst>
                <a:path extrusionOk="0" h="256" w="5172">
                  <a:moveTo>
                    <a:pt x="1919" y="1"/>
                  </a:moveTo>
                  <a:cubicBezTo>
                    <a:pt x="1271" y="1"/>
                    <a:pt x="626" y="38"/>
                    <a:pt x="1" y="113"/>
                  </a:cubicBezTo>
                  <a:cubicBezTo>
                    <a:pt x="687" y="196"/>
                    <a:pt x="1396" y="256"/>
                    <a:pt x="2109" y="256"/>
                  </a:cubicBezTo>
                  <a:cubicBezTo>
                    <a:pt x="2262" y="256"/>
                    <a:pt x="2416" y="253"/>
                    <a:pt x="2569" y="247"/>
                  </a:cubicBezTo>
                  <a:cubicBezTo>
                    <a:pt x="2723" y="253"/>
                    <a:pt x="2877" y="256"/>
                    <a:pt x="3030" y="256"/>
                  </a:cubicBezTo>
                  <a:cubicBezTo>
                    <a:pt x="3744" y="256"/>
                    <a:pt x="4458" y="196"/>
                    <a:pt x="5171" y="113"/>
                  </a:cubicBezTo>
                  <a:cubicBezTo>
                    <a:pt x="4521" y="38"/>
                    <a:pt x="3870" y="1"/>
                    <a:pt x="3220" y="1"/>
                  </a:cubicBezTo>
                  <a:cubicBezTo>
                    <a:pt x="3003" y="1"/>
                    <a:pt x="2786" y="5"/>
                    <a:pt x="2569" y="13"/>
                  </a:cubicBezTo>
                  <a:cubicBezTo>
                    <a:pt x="2353" y="5"/>
                    <a:pt x="2136" y="1"/>
                    <a:pt x="191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134"/>
            <p:cNvSpPr/>
            <p:nvPr/>
          </p:nvSpPr>
          <p:spPr>
            <a:xfrm>
              <a:off x="3261675" y="3509300"/>
              <a:ext cx="129275" cy="6400"/>
            </a:xfrm>
            <a:custGeom>
              <a:rect b="b" l="l" r="r" t="t"/>
              <a:pathLst>
                <a:path extrusionOk="0" h="256" w="5171">
                  <a:moveTo>
                    <a:pt x="1952" y="1"/>
                  </a:moveTo>
                  <a:cubicBezTo>
                    <a:pt x="1301" y="1"/>
                    <a:pt x="651" y="38"/>
                    <a:pt x="0" y="113"/>
                  </a:cubicBezTo>
                  <a:cubicBezTo>
                    <a:pt x="714" y="196"/>
                    <a:pt x="1428" y="256"/>
                    <a:pt x="2141" y="256"/>
                  </a:cubicBezTo>
                  <a:cubicBezTo>
                    <a:pt x="2295" y="256"/>
                    <a:pt x="2448" y="253"/>
                    <a:pt x="2602" y="247"/>
                  </a:cubicBezTo>
                  <a:cubicBezTo>
                    <a:pt x="2756" y="253"/>
                    <a:pt x="2908" y="256"/>
                    <a:pt x="3060" y="256"/>
                  </a:cubicBezTo>
                  <a:cubicBezTo>
                    <a:pt x="3766" y="256"/>
                    <a:pt x="4457" y="196"/>
                    <a:pt x="5171" y="113"/>
                  </a:cubicBezTo>
                  <a:cubicBezTo>
                    <a:pt x="4520" y="38"/>
                    <a:pt x="3888" y="1"/>
                    <a:pt x="3247" y="1"/>
                  </a:cubicBezTo>
                  <a:cubicBezTo>
                    <a:pt x="3034" y="1"/>
                    <a:pt x="2819" y="5"/>
                    <a:pt x="2602" y="13"/>
                  </a:cubicBezTo>
                  <a:cubicBezTo>
                    <a:pt x="2385" y="5"/>
                    <a:pt x="2168" y="1"/>
                    <a:pt x="195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134"/>
            <p:cNvSpPr/>
            <p:nvPr/>
          </p:nvSpPr>
          <p:spPr>
            <a:xfrm>
              <a:off x="3003975" y="3509300"/>
              <a:ext cx="129300" cy="6400"/>
            </a:xfrm>
            <a:custGeom>
              <a:rect b="b" l="l" r="r" t="t"/>
              <a:pathLst>
                <a:path extrusionOk="0" h="256" w="5172">
                  <a:moveTo>
                    <a:pt x="1938" y="1"/>
                  </a:moveTo>
                  <a:cubicBezTo>
                    <a:pt x="1302" y="1"/>
                    <a:pt x="651" y="38"/>
                    <a:pt x="1" y="113"/>
                  </a:cubicBezTo>
                  <a:cubicBezTo>
                    <a:pt x="714" y="196"/>
                    <a:pt x="1428" y="256"/>
                    <a:pt x="2123" y="256"/>
                  </a:cubicBezTo>
                  <a:cubicBezTo>
                    <a:pt x="2273" y="256"/>
                    <a:pt x="2422" y="253"/>
                    <a:pt x="2569" y="247"/>
                  </a:cubicBezTo>
                  <a:cubicBezTo>
                    <a:pt x="2723" y="253"/>
                    <a:pt x="2877" y="256"/>
                    <a:pt x="3030" y="256"/>
                  </a:cubicBezTo>
                  <a:cubicBezTo>
                    <a:pt x="3744" y="256"/>
                    <a:pt x="4458" y="196"/>
                    <a:pt x="5171" y="113"/>
                  </a:cubicBezTo>
                  <a:cubicBezTo>
                    <a:pt x="4521" y="38"/>
                    <a:pt x="3870" y="1"/>
                    <a:pt x="3220" y="1"/>
                  </a:cubicBezTo>
                  <a:cubicBezTo>
                    <a:pt x="3003" y="1"/>
                    <a:pt x="2786" y="5"/>
                    <a:pt x="2569" y="13"/>
                  </a:cubicBezTo>
                  <a:cubicBezTo>
                    <a:pt x="2361" y="5"/>
                    <a:pt x="2150" y="1"/>
                    <a:pt x="193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134"/>
            <p:cNvSpPr/>
            <p:nvPr/>
          </p:nvSpPr>
          <p:spPr>
            <a:xfrm>
              <a:off x="2745475" y="3509300"/>
              <a:ext cx="129275" cy="6400"/>
            </a:xfrm>
            <a:custGeom>
              <a:rect b="b" l="l" r="r" t="t"/>
              <a:pathLst>
                <a:path extrusionOk="0" h="256" w="5171">
                  <a:moveTo>
                    <a:pt x="1951" y="1"/>
                  </a:moveTo>
                  <a:cubicBezTo>
                    <a:pt x="1301" y="1"/>
                    <a:pt x="651" y="38"/>
                    <a:pt x="0" y="113"/>
                  </a:cubicBezTo>
                  <a:cubicBezTo>
                    <a:pt x="714" y="196"/>
                    <a:pt x="1427" y="256"/>
                    <a:pt x="2141" y="256"/>
                  </a:cubicBezTo>
                  <a:cubicBezTo>
                    <a:pt x="2295" y="256"/>
                    <a:pt x="2448" y="253"/>
                    <a:pt x="2602" y="247"/>
                  </a:cubicBezTo>
                  <a:cubicBezTo>
                    <a:pt x="2756" y="253"/>
                    <a:pt x="2908" y="256"/>
                    <a:pt x="3060" y="256"/>
                  </a:cubicBezTo>
                  <a:cubicBezTo>
                    <a:pt x="3766" y="256"/>
                    <a:pt x="4457" y="196"/>
                    <a:pt x="5170" y="113"/>
                  </a:cubicBezTo>
                  <a:cubicBezTo>
                    <a:pt x="4520" y="38"/>
                    <a:pt x="3888" y="1"/>
                    <a:pt x="3247" y="1"/>
                  </a:cubicBezTo>
                  <a:cubicBezTo>
                    <a:pt x="3034" y="1"/>
                    <a:pt x="2819" y="5"/>
                    <a:pt x="2602" y="13"/>
                  </a:cubicBezTo>
                  <a:cubicBezTo>
                    <a:pt x="2385" y="5"/>
                    <a:pt x="2168" y="1"/>
                    <a:pt x="19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134"/>
            <p:cNvSpPr/>
            <p:nvPr/>
          </p:nvSpPr>
          <p:spPr>
            <a:xfrm>
              <a:off x="3212475" y="3493775"/>
              <a:ext cx="37550" cy="37550"/>
            </a:xfrm>
            <a:custGeom>
              <a:rect b="b" l="l" r="r" t="t"/>
              <a:pathLst>
                <a:path extrusionOk="0" h="1502" w="1502">
                  <a:moveTo>
                    <a:pt x="0" y="1"/>
                  </a:moveTo>
                  <a:lnTo>
                    <a:pt x="0" y="1502"/>
                  </a:lnTo>
                  <a:lnTo>
                    <a:pt x="1501" y="1502"/>
                  </a:lnTo>
                  <a:lnTo>
                    <a:pt x="15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134"/>
            <p:cNvSpPr/>
            <p:nvPr/>
          </p:nvSpPr>
          <p:spPr>
            <a:xfrm>
              <a:off x="3819575" y="3493775"/>
              <a:ext cx="37550" cy="37550"/>
            </a:xfrm>
            <a:custGeom>
              <a:rect b="b" l="l" r="r" t="t"/>
              <a:pathLst>
                <a:path extrusionOk="0" h="1502" w="1502">
                  <a:moveTo>
                    <a:pt x="0" y="1"/>
                  </a:moveTo>
                  <a:lnTo>
                    <a:pt x="0" y="1502"/>
                  </a:lnTo>
                  <a:lnTo>
                    <a:pt x="1501" y="1502"/>
                  </a:lnTo>
                  <a:lnTo>
                    <a:pt x="15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134"/>
            <p:cNvSpPr/>
            <p:nvPr/>
          </p:nvSpPr>
          <p:spPr>
            <a:xfrm>
              <a:off x="3179100" y="1212150"/>
              <a:ext cx="37550" cy="37550"/>
            </a:xfrm>
            <a:custGeom>
              <a:rect b="b" l="l" r="r" t="t"/>
              <a:pathLst>
                <a:path extrusionOk="0" h="1502" w="1502">
                  <a:moveTo>
                    <a:pt x="1" y="0"/>
                  </a:moveTo>
                  <a:lnTo>
                    <a:pt x="1" y="1501"/>
                  </a:lnTo>
                  <a:lnTo>
                    <a:pt x="1502" y="1501"/>
                  </a:lnTo>
                  <a:lnTo>
                    <a:pt x="150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134"/>
            <p:cNvSpPr/>
            <p:nvPr/>
          </p:nvSpPr>
          <p:spPr>
            <a:xfrm>
              <a:off x="3822075" y="1212150"/>
              <a:ext cx="37550" cy="37550"/>
            </a:xfrm>
            <a:custGeom>
              <a:rect b="b" l="l" r="r" t="t"/>
              <a:pathLst>
                <a:path extrusionOk="0" h="1502" w="1502">
                  <a:moveTo>
                    <a:pt x="0" y="0"/>
                  </a:moveTo>
                  <a:lnTo>
                    <a:pt x="0" y="1501"/>
                  </a:lnTo>
                  <a:lnTo>
                    <a:pt x="1501" y="1501"/>
                  </a:lnTo>
                  <a:lnTo>
                    <a:pt x="15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134"/>
            <p:cNvSpPr/>
            <p:nvPr/>
          </p:nvSpPr>
          <p:spPr>
            <a:xfrm>
              <a:off x="2538650" y="3493775"/>
              <a:ext cx="38375" cy="37550"/>
            </a:xfrm>
            <a:custGeom>
              <a:rect b="b" l="l" r="r" t="t"/>
              <a:pathLst>
                <a:path extrusionOk="0" h="1502" w="1535">
                  <a:moveTo>
                    <a:pt x="1" y="1"/>
                  </a:moveTo>
                  <a:lnTo>
                    <a:pt x="1" y="1502"/>
                  </a:lnTo>
                  <a:lnTo>
                    <a:pt x="1535" y="1502"/>
                  </a:lnTo>
                  <a:lnTo>
                    <a:pt x="153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134"/>
            <p:cNvSpPr/>
            <p:nvPr/>
          </p:nvSpPr>
          <p:spPr>
            <a:xfrm>
              <a:off x="2541150" y="1212150"/>
              <a:ext cx="37550" cy="37550"/>
            </a:xfrm>
            <a:custGeom>
              <a:rect b="b" l="l" r="r" t="t"/>
              <a:pathLst>
                <a:path extrusionOk="0" h="1502" w="1502">
                  <a:moveTo>
                    <a:pt x="1" y="0"/>
                  </a:moveTo>
                  <a:lnTo>
                    <a:pt x="1" y="1501"/>
                  </a:lnTo>
                  <a:lnTo>
                    <a:pt x="1502" y="1501"/>
                  </a:lnTo>
                  <a:lnTo>
                    <a:pt x="150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134"/>
            <p:cNvSpPr/>
            <p:nvPr/>
          </p:nvSpPr>
          <p:spPr>
            <a:xfrm>
              <a:off x="1808125" y="5102425"/>
              <a:ext cx="4080450" cy="5875"/>
            </a:xfrm>
            <a:custGeom>
              <a:rect b="b" l="l" r="r" t="t"/>
              <a:pathLst>
                <a:path extrusionOk="0" h="235" w="163218">
                  <a:moveTo>
                    <a:pt x="81626" y="1"/>
                  </a:moveTo>
                  <a:cubicBezTo>
                    <a:pt x="36527" y="1"/>
                    <a:pt x="1" y="67"/>
                    <a:pt x="1" y="101"/>
                  </a:cubicBezTo>
                  <a:cubicBezTo>
                    <a:pt x="1" y="167"/>
                    <a:pt x="36560" y="234"/>
                    <a:pt x="81626" y="234"/>
                  </a:cubicBezTo>
                  <a:cubicBezTo>
                    <a:pt x="126691" y="234"/>
                    <a:pt x="163217" y="167"/>
                    <a:pt x="163217" y="101"/>
                  </a:cubicBezTo>
                  <a:cubicBezTo>
                    <a:pt x="163217" y="67"/>
                    <a:pt x="126691" y="1"/>
                    <a:pt x="816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134"/>
            <p:cNvSpPr/>
            <p:nvPr/>
          </p:nvSpPr>
          <p:spPr>
            <a:xfrm>
              <a:off x="5169700" y="4815550"/>
              <a:ext cx="223525" cy="205175"/>
            </a:xfrm>
            <a:custGeom>
              <a:rect b="b" l="l" r="r" t="t"/>
              <a:pathLst>
                <a:path extrusionOk="0" h="8207" w="8941">
                  <a:moveTo>
                    <a:pt x="8940" y="1"/>
                  </a:moveTo>
                  <a:lnTo>
                    <a:pt x="100" y="501"/>
                  </a:lnTo>
                  <a:lnTo>
                    <a:pt x="0" y="5605"/>
                  </a:lnTo>
                  <a:lnTo>
                    <a:pt x="5771" y="8207"/>
                  </a:lnTo>
                  <a:lnTo>
                    <a:pt x="8940" y="6205"/>
                  </a:lnTo>
                  <a:lnTo>
                    <a:pt x="8940" y="1"/>
                  </a:lnTo>
                  <a:close/>
                </a:path>
              </a:pathLst>
            </a:custGeom>
            <a:solidFill>
              <a:srgbClr val="FFCE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134"/>
            <p:cNvSpPr/>
            <p:nvPr/>
          </p:nvSpPr>
          <p:spPr>
            <a:xfrm>
              <a:off x="5158025" y="4938975"/>
              <a:ext cx="490375" cy="163475"/>
            </a:xfrm>
            <a:custGeom>
              <a:rect b="b" l="l" r="r" t="t"/>
              <a:pathLst>
                <a:path extrusionOk="0" h="6539" w="19615">
                  <a:moveTo>
                    <a:pt x="234" y="1"/>
                  </a:moveTo>
                  <a:lnTo>
                    <a:pt x="0" y="6539"/>
                  </a:lnTo>
                  <a:lnTo>
                    <a:pt x="19614" y="6405"/>
                  </a:lnTo>
                  <a:cubicBezTo>
                    <a:pt x="19481" y="4537"/>
                    <a:pt x="9574" y="701"/>
                    <a:pt x="9574" y="701"/>
                  </a:cubicBezTo>
                  <a:lnTo>
                    <a:pt x="9574" y="101"/>
                  </a:lnTo>
                  <a:cubicBezTo>
                    <a:pt x="7978" y="755"/>
                    <a:pt x="6443" y="1066"/>
                    <a:pt x="4955" y="1066"/>
                  </a:cubicBezTo>
                  <a:cubicBezTo>
                    <a:pt x="3332" y="1066"/>
                    <a:pt x="1765" y="697"/>
                    <a:pt x="2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134"/>
            <p:cNvSpPr/>
            <p:nvPr/>
          </p:nvSpPr>
          <p:spPr>
            <a:xfrm>
              <a:off x="5198050" y="4991325"/>
              <a:ext cx="41725" cy="37450"/>
            </a:xfrm>
            <a:custGeom>
              <a:rect b="b" l="l" r="r" t="t"/>
              <a:pathLst>
                <a:path extrusionOk="0" h="1498" w="1669">
                  <a:moveTo>
                    <a:pt x="820" y="0"/>
                  </a:moveTo>
                  <a:cubicBezTo>
                    <a:pt x="736" y="0"/>
                    <a:pt x="651" y="14"/>
                    <a:pt x="568" y="41"/>
                  </a:cubicBezTo>
                  <a:lnTo>
                    <a:pt x="634" y="8"/>
                  </a:lnTo>
                  <a:lnTo>
                    <a:pt x="634" y="8"/>
                  </a:lnTo>
                  <a:cubicBezTo>
                    <a:pt x="234" y="142"/>
                    <a:pt x="0" y="542"/>
                    <a:pt x="101" y="942"/>
                  </a:cubicBezTo>
                  <a:cubicBezTo>
                    <a:pt x="186" y="1256"/>
                    <a:pt x="492" y="1497"/>
                    <a:pt x="829" y="1497"/>
                  </a:cubicBezTo>
                  <a:cubicBezTo>
                    <a:pt x="886" y="1497"/>
                    <a:pt x="944" y="1490"/>
                    <a:pt x="1001" y="1476"/>
                  </a:cubicBezTo>
                  <a:cubicBezTo>
                    <a:pt x="1401" y="1342"/>
                    <a:pt x="1668" y="909"/>
                    <a:pt x="1568" y="508"/>
                  </a:cubicBezTo>
                  <a:cubicBezTo>
                    <a:pt x="1436" y="192"/>
                    <a:pt x="1137" y="0"/>
                    <a:pt x="8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134"/>
            <p:cNvSpPr/>
            <p:nvPr/>
          </p:nvSpPr>
          <p:spPr>
            <a:xfrm>
              <a:off x="5158850" y="5063225"/>
              <a:ext cx="492050" cy="39225"/>
            </a:xfrm>
            <a:custGeom>
              <a:rect b="b" l="l" r="r" t="t"/>
              <a:pathLst>
                <a:path extrusionOk="0" h="1569" w="19682">
                  <a:moveTo>
                    <a:pt x="34" y="1"/>
                  </a:moveTo>
                  <a:lnTo>
                    <a:pt x="1" y="1569"/>
                  </a:lnTo>
                  <a:lnTo>
                    <a:pt x="19581" y="1435"/>
                  </a:lnTo>
                  <a:cubicBezTo>
                    <a:pt x="19681" y="835"/>
                    <a:pt x="18814" y="434"/>
                    <a:pt x="18814" y="434"/>
                  </a:cubicBezTo>
                  <a:lnTo>
                    <a:pt x="3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134"/>
            <p:cNvSpPr/>
            <p:nvPr/>
          </p:nvSpPr>
          <p:spPr>
            <a:xfrm>
              <a:off x="5353150" y="4955325"/>
              <a:ext cx="46300" cy="30425"/>
            </a:xfrm>
            <a:custGeom>
              <a:rect b="b" l="l" r="r" t="t"/>
              <a:pathLst>
                <a:path extrusionOk="0" h="1217" w="1852">
                  <a:moveTo>
                    <a:pt x="1531" y="1"/>
                  </a:moveTo>
                  <a:cubicBezTo>
                    <a:pt x="1317" y="1"/>
                    <a:pt x="1013" y="57"/>
                    <a:pt x="701" y="247"/>
                  </a:cubicBezTo>
                  <a:cubicBezTo>
                    <a:pt x="134" y="614"/>
                    <a:pt x="1" y="1181"/>
                    <a:pt x="101" y="1215"/>
                  </a:cubicBezTo>
                  <a:cubicBezTo>
                    <a:pt x="104" y="1216"/>
                    <a:pt x="107" y="1217"/>
                    <a:pt x="110" y="1217"/>
                  </a:cubicBezTo>
                  <a:cubicBezTo>
                    <a:pt x="189" y="1217"/>
                    <a:pt x="453" y="836"/>
                    <a:pt x="902" y="547"/>
                  </a:cubicBezTo>
                  <a:cubicBezTo>
                    <a:pt x="1369" y="247"/>
                    <a:pt x="1836" y="181"/>
                    <a:pt x="1836" y="80"/>
                  </a:cubicBezTo>
                  <a:cubicBezTo>
                    <a:pt x="1852" y="48"/>
                    <a:pt x="1729" y="1"/>
                    <a:pt x="153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134"/>
            <p:cNvSpPr/>
            <p:nvPr/>
          </p:nvSpPr>
          <p:spPr>
            <a:xfrm>
              <a:off x="5416550" y="4977525"/>
              <a:ext cx="34200" cy="38200"/>
            </a:xfrm>
            <a:custGeom>
              <a:rect b="b" l="l" r="r" t="t"/>
              <a:pathLst>
                <a:path extrusionOk="0" h="1528" w="1368">
                  <a:moveTo>
                    <a:pt x="1284" y="1"/>
                  </a:moveTo>
                  <a:cubicBezTo>
                    <a:pt x="1112" y="1"/>
                    <a:pt x="707" y="110"/>
                    <a:pt x="400" y="493"/>
                  </a:cubicBezTo>
                  <a:cubicBezTo>
                    <a:pt x="0" y="994"/>
                    <a:pt x="67" y="1527"/>
                    <a:pt x="133" y="1527"/>
                  </a:cubicBezTo>
                  <a:cubicBezTo>
                    <a:pt x="234" y="1527"/>
                    <a:pt x="334" y="1127"/>
                    <a:pt x="667" y="694"/>
                  </a:cubicBezTo>
                  <a:cubicBezTo>
                    <a:pt x="967" y="293"/>
                    <a:pt x="1368" y="126"/>
                    <a:pt x="1368" y="26"/>
                  </a:cubicBezTo>
                  <a:cubicBezTo>
                    <a:pt x="1368" y="11"/>
                    <a:pt x="1337" y="1"/>
                    <a:pt x="12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134"/>
            <p:cNvSpPr/>
            <p:nvPr/>
          </p:nvSpPr>
          <p:spPr>
            <a:xfrm>
              <a:off x="5474925" y="4998450"/>
              <a:ext cx="25025" cy="41450"/>
            </a:xfrm>
            <a:custGeom>
              <a:rect b="b" l="l" r="r" t="t"/>
              <a:pathLst>
                <a:path extrusionOk="0" h="1658" w="1001">
                  <a:moveTo>
                    <a:pt x="891" y="1"/>
                  </a:moveTo>
                  <a:cubicBezTo>
                    <a:pt x="765" y="1"/>
                    <a:pt x="403" y="233"/>
                    <a:pt x="234" y="657"/>
                  </a:cubicBezTo>
                  <a:cubicBezTo>
                    <a:pt x="0" y="1191"/>
                    <a:pt x="133" y="1658"/>
                    <a:pt x="234" y="1658"/>
                  </a:cubicBezTo>
                  <a:cubicBezTo>
                    <a:pt x="300" y="1658"/>
                    <a:pt x="334" y="1258"/>
                    <a:pt x="534" y="824"/>
                  </a:cubicBezTo>
                  <a:cubicBezTo>
                    <a:pt x="701" y="357"/>
                    <a:pt x="1001" y="90"/>
                    <a:pt x="934" y="23"/>
                  </a:cubicBezTo>
                  <a:cubicBezTo>
                    <a:pt x="929" y="8"/>
                    <a:pt x="914" y="1"/>
                    <a:pt x="89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134"/>
            <p:cNvSpPr/>
            <p:nvPr/>
          </p:nvSpPr>
          <p:spPr>
            <a:xfrm>
              <a:off x="4520900" y="4632925"/>
              <a:ext cx="261050" cy="385300"/>
            </a:xfrm>
            <a:custGeom>
              <a:rect b="b" l="l" r="r" t="t"/>
              <a:pathLst>
                <a:path extrusionOk="0" h="15412" w="10442">
                  <a:moveTo>
                    <a:pt x="1902" y="1"/>
                  </a:moveTo>
                  <a:lnTo>
                    <a:pt x="0" y="14978"/>
                  </a:lnTo>
                  <a:lnTo>
                    <a:pt x="6972" y="15412"/>
                  </a:lnTo>
                  <a:lnTo>
                    <a:pt x="10441" y="1035"/>
                  </a:lnTo>
                  <a:lnTo>
                    <a:pt x="1902" y="1"/>
                  </a:lnTo>
                  <a:close/>
                </a:path>
              </a:pathLst>
            </a:custGeom>
            <a:solidFill>
              <a:srgbClr val="FFCE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134"/>
            <p:cNvSpPr/>
            <p:nvPr/>
          </p:nvSpPr>
          <p:spPr>
            <a:xfrm>
              <a:off x="4399150" y="4933150"/>
              <a:ext cx="329425" cy="322275"/>
            </a:xfrm>
            <a:custGeom>
              <a:rect b="b" l="l" r="r" t="t"/>
              <a:pathLst>
                <a:path extrusionOk="0" h="12891" w="13177">
                  <a:moveTo>
                    <a:pt x="5204" y="0"/>
                  </a:moveTo>
                  <a:lnTo>
                    <a:pt x="4403" y="1334"/>
                  </a:lnTo>
                  <a:lnTo>
                    <a:pt x="301" y="11008"/>
                  </a:lnTo>
                  <a:cubicBezTo>
                    <a:pt x="0" y="11642"/>
                    <a:pt x="267" y="12376"/>
                    <a:pt x="868" y="12709"/>
                  </a:cubicBezTo>
                  <a:cubicBezTo>
                    <a:pt x="1065" y="12831"/>
                    <a:pt x="1291" y="12890"/>
                    <a:pt x="1519" y="12890"/>
                  </a:cubicBezTo>
                  <a:cubicBezTo>
                    <a:pt x="1791" y="12890"/>
                    <a:pt x="2066" y="12806"/>
                    <a:pt x="2302" y="12642"/>
                  </a:cubicBezTo>
                  <a:cubicBezTo>
                    <a:pt x="4570" y="11041"/>
                    <a:pt x="12776" y="5170"/>
                    <a:pt x="12843" y="4236"/>
                  </a:cubicBezTo>
                  <a:lnTo>
                    <a:pt x="13143" y="1768"/>
                  </a:lnTo>
                  <a:cubicBezTo>
                    <a:pt x="13176" y="1268"/>
                    <a:pt x="12943" y="767"/>
                    <a:pt x="12476" y="534"/>
                  </a:cubicBezTo>
                  <a:lnTo>
                    <a:pt x="12476" y="500"/>
                  </a:lnTo>
                  <a:cubicBezTo>
                    <a:pt x="12476" y="500"/>
                    <a:pt x="10382" y="1580"/>
                    <a:pt x="8337" y="1580"/>
                  </a:cubicBezTo>
                  <a:cubicBezTo>
                    <a:pt x="7128" y="1580"/>
                    <a:pt x="5935" y="1203"/>
                    <a:pt x="52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134"/>
            <p:cNvSpPr/>
            <p:nvPr/>
          </p:nvSpPr>
          <p:spPr>
            <a:xfrm>
              <a:off x="4426675" y="5018200"/>
              <a:ext cx="296050" cy="237475"/>
            </a:xfrm>
            <a:custGeom>
              <a:rect b="b" l="l" r="r" t="t"/>
              <a:pathLst>
                <a:path extrusionOk="0" h="9499" w="11842">
                  <a:moveTo>
                    <a:pt x="11842" y="1"/>
                  </a:moveTo>
                  <a:lnTo>
                    <a:pt x="0" y="9407"/>
                  </a:lnTo>
                  <a:cubicBezTo>
                    <a:pt x="147" y="9468"/>
                    <a:pt x="303" y="9498"/>
                    <a:pt x="459" y="9498"/>
                  </a:cubicBezTo>
                  <a:cubicBezTo>
                    <a:pt x="729" y="9498"/>
                    <a:pt x="1002" y="9409"/>
                    <a:pt x="1234" y="9240"/>
                  </a:cubicBezTo>
                  <a:cubicBezTo>
                    <a:pt x="7472" y="4804"/>
                    <a:pt x="10141" y="2636"/>
                    <a:pt x="11141" y="1635"/>
                  </a:cubicBezTo>
                  <a:cubicBezTo>
                    <a:pt x="11475" y="1301"/>
                    <a:pt x="11742" y="1101"/>
                    <a:pt x="11775" y="534"/>
                  </a:cubicBezTo>
                  <a:lnTo>
                    <a:pt x="118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134"/>
            <p:cNvSpPr/>
            <p:nvPr/>
          </p:nvSpPr>
          <p:spPr>
            <a:xfrm>
              <a:off x="4676850" y="4971100"/>
              <a:ext cx="43375" cy="37075"/>
            </a:xfrm>
            <a:custGeom>
              <a:rect b="b" l="l" r="r" t="t"/>
              <a:pathLst>
                <a:path extrusionOk="0" h="1483" w="1735">
                  <a:moveTo>
                    <a:pt x="871" y="0"/>
                  </a:moveTo>
                  <a:cubicBezTo>
                    <a:pt x="731" y="0"/>
                    <a:pt x="592" y="37"/>
                    <a:pt x="467" y="117"/>
                  </a:cubicBezTo>
                  <a:lnTo>
                    <a:pt x="534" y="50"/>
                  </a:lnTo>
                  <a:lnTo>
                    <a:pt x="534" y="50"/>
                  </a:lnTo>
                  <a:cubicBezTo>
                    <a:pt x="167" y="250"/>
                    <a:pt x="0" y="684"/>
                    <a:pt x="167" y="1051"/>
                  </a:cubicBezTo>
                  <a:cubicBezTo>
                    <a:pt x="314" y="1321"/>
                    <a:pt x="588" y="1482"/>
                    <a:pt x="869" y="1482"/>
                  </a:cubicBezTo>
                  <a:cubicBezTo>
                    <a:pt x="969" y="1482"/>
                    <a:pt x="1071" y="1462"/>
                    <a:pt x="1168" y="1418"/>
                  </a:cubicBezTo>
                  <a:cubicBezTo>
                    <a:pt x="1568" y="1217"/>
                    <a:pt x="1735" y="750"/>
                    <a:pt x="1568" y="383"/>
                  </a:cubicBezTo>
                  <a:cubicBezTo>
                    <a:pt x="1414" y="141"/>
                    <a:pt x="1143" y="0"/>
                    <a:pt x="87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134"/>
            <p:cNvSpPr/>
            <p:nvPr/>
          </p:nvSpPr>
          <p:spPr>
            <a:xfrm>
              <a:off x="4458350" y="5081575"/>
              <a:ext cx="62575" cy="43425"/>
            </a:xfrm>
            <a:custGeom>
              <a:rect b="b" l="l" r="r" t="t"/>
              <a:pathLst>
                <a:path extrusionOk="0" h="1737" w="2503">
                  <a:moveTo>
                    <a:pt x="468" y="1"/>
                  </a:moveTo>
                  <a:cubicBezTo>
                    <a:pt x="167" y="1"/>
                    <a:pt x="1" y="34"/>
                    <a:pt x="1" y="101"/>
                  </a:cubicBezTo>
                  <a:cubicBezTo>
                    <a:pt x="1" y="167"/>
                    <a:pt x="735" y="134"/>
                    <a:pt x="1468" y="601"/>
                  </a:cubicBezTo>
                  <a:cubicBezTo>
                    <a:pt x="2153" y="1057"/>
                    <a:pt x="2360" y="1736"/>
                    <a:pt x="2462" y="1736"/>
                  </a:cubicBezTo>
                  <a:cubicBezTo>
                    <a:pt x="2464" y="1736"/>
                    <a:pt x="2467" y="1736"/>
                    <a:pt x="2469" y="1735"/>
                  </a:cubicBezTo>
                  <a:cubicBezTo>
                    <a:pt x="2502" y="1735"/>
                    <a:pt x="2502" y="1535"/>
                    <a:pt x="2402" y="1268"/>
                  </a:cubicBezTo>
                  <a:cubicBezTo>
                    <a:pt x="2236" y="901"/>
                    <a:pt x="1969" y="568"/>
                    <a:pt x="1602" y="368"/>
                  </a:cubicBezTo>
                  <a:cubicBezTo>
                    <a:pt x="1268" y="134"/>
                    <a:pt x="868" y="1"/>
                    <a:pt x="46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134"/>
            <p:cNvSpPr/>
            <p:nvPr/>
          </p:nvSpPr>
          <p:spPr>
            <a:xfrm>
              <a:off x="4432500" y="5135275"/>
              <a:ext cx="60075" cy="29050"/>
            </a:xfrm>
            <a:custGeom>
              <a:rect b="b" l="l" r="r" t="t"/>
              <a:pathLst>
                <a:path extrusionOk="0" h="1162" w="2403">
                  <a:moveTo>
                    <a:pt x="526" y="0"/>
                  </a:moveTo>
                  <a:cubicBezTo>
                    <a:pt x="210" y="0"/>
                    <a:pt x="1" y="83"/>
                    <a:pt x="1" y="121"/>
                  </a:cubicBezTo>
                  <a:cubicBezTo>
                    <a:pt x="1" y="221"/>
                    <a:pt x="601" y="188"/>
                    <a:pt x="1268" y="455"/>
                  </a:cubicBezTo>
                  <a:cubicBezTo>
                    <a:pt x="1861" y="735"/>
                    <a:pt x="2220" y="1161"/>
                    <a:pt x="2319" y="1161"/>
                  </a:cubicBezTo>
                  <a:cubicBezTo>
                    <a:pt x="2326" y="1161"/>
                    <a:pt x="2331" y="1159"/>
                    <a:pt x="2336" y="1155"/>
                  </a:cubicBezTo>
                  <a:cubicBezTo>
                    <a:pt x="2402" y="1155"/>
                    <a:pt x="2102" y="521"/>
                    <a:pt x="1368" y="188"/>
                  </a:cubicBezTo>
                  <a:cubicBezTo>
                    <a:pt x="1056" y="46"/>
                    <a:pt x="761" y="0"/>
                    <a:pt x="52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134"/>
            <p:cNvSpPr/>
            <p:nvPr/>
          </p:nvSpPr>
          <p:spPr>
            <a:xfrm>
              <a:off x="4483375" y="5027625"/>
              <a:ext cx="89250" cy="49000"/>
            </a:xfrm>
            <a:custGeom>
              <a:rect b="b" l="l" r="r" t="t"/>
              <a:pathLst>
                <a:path extrusionOk="0" h="1960" w="3570">
                  <a:moveTo>
                    <a:pt x="299" y="0"/>
                  </a:moveTo>
                  <a:cubicBezTo>
                    <a:pt x="132" y="0"/>
                    <a:pt x="34" y="25"/>
                    <a:pt x="34" y="57"/>
                  </a:cubicBezTo>
                  <a:cubicBezTo>
                    <a:pt x="0" y="124"/>
                    <a:pt x="934" y="224"/>
                    <a:pt x="1902" y="758"/>
                  </a:cubicBezTo>
                  <a:cubicBezTo>
                    <a:pt x="2847" y="1279"/>
                    <a:pt x="3410" y="1960"/>
                    <a:pt x="3498" y="1960"/>
                  </a:cubicBezTo>
                  <a:cubicBezTo>
                    <a:pt x="3500" y="1960"/>
                    <a:pt x="3501" y="1959"/>
                    <a:pt x="3503" y="1959"/>
                  </a:cubicBezTo>
                  <a:cubicBezTo>
                    <a:pt x="3570" y="1925"/>
                    <a:pt x="3069" y="1091"/>
                    <a:pt x="2035" y="524"/>
                  </a:cubicBezTo>
                  <a:cubicBezTo>
                    <a:pt x="1331" y="115"/>
                    <a:pt x="657" y="0"/>
                    <a:pt x="29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134"/>
            <p:cNvSpPr/>
            <p:nvPr/>
          </p:nvSpPr>
          <p:spPr>
            <a:xfrm>
              <a:off x="4501725" y="4980050"/>
              <a:ext cx="85925" cy="20875"/>
            </a:xfrm>
            <a:custGeom>
              <a:rect b="b" l="l" r="r" t="t"/>
              <a:pathLst>
                <a:path extrusionOk="0" h="835" w="3437">
                  <a:moveTo>
                    <a:pt x="1070" y="0"/>
                  </a:moveTo>
                  <a:cubicBezTo>
                    <a:pt x="432" y="0"/>
                    <a:pt x="0" y="151"/>
                    <a:pt x="0" y="226"/>
                  </a:cubicBezTo>
                  <a:cubicBezTo>
                    <a:pt x="34" y="292"/>
                    <a:pt x="801" y="192"/>
                    <a:pt x="1735" y="359"/>
                  </a:cubicBezTo>
                  <a:cubicBezTo>
                    <a:pt x="2592" y="512"/>
                    <a:pt x="3225" y="834"/>
                    <a:pt x="3374" y="834"/>
                  </a:cubicBezTo>
                  <a:cubicBezTo>
                    <a:pt x="3388" y="834"/>
                    <a:pt x="3397" y="831"/>
                    <a:pt x="3403" y="826"/>
                  </a:cubicBezTo>
                  <a:cubicBezTo>
                    <a:pt x="3436" y="793"/>
                    <a:pt x="2769" y="259"/>
                    <a:pt x="1768" y="59"/>
                  </a:cubicBezTo>
                  <a:cubicBezTo>
                    <a:pt x="1518" y="17"/>
                    <a:pt x="1282" y="0"/>
                    <a:pt x="10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134"/>
            <p:cNvSpPr/>
            <p:nvPr/>
          </p:nvSpPr>
          <p:spPr>
            <a:xfrm>
              <a:off x="4492550" y="4924225"/>
              <a:ext cx="99250" cy="63150"/>
            </a:xfrm>
            <a:custGeom>
              <a:rect b="b" l="l" r="r" t="t"/>
              <a:pathLst>
                <a:path extrusionOk="0" h="2526" w="3970">
                  <a:moveTo>
                    <a:pt x="560" y="244"/>
                  </a:moveTo>
                  <a:cubicBezTo>
                    <a:pt x="614" y="244"/>
                    <a:pt x="674" y="260"/>
                    <a:pt x="734" y="290"/>
                  </a:cubicBezTo>
                  <a:cubicBezTo>
                    <a:pt x="968" y="424"/>
                    <a:pt x="1168" y="624"/>
                    <a:pt x="1335" y="857"/>
                  </a:cubicBezTo>
                  <a:cubicBezTo>
                    <a:pt x="1527" y="1146"/>
                    <a:pt x="1697" y="1446"/>
                    <a:pt x="1839" y="1756"/>
                  </a:cubicBezTo>
                  <a:lnTo>
                    <a:pt x="1839" y="1756"/>
                  </a:lnTo>
                  <a:cubicBezTo>
                    <a:pt x="1790" y="1843"/>
                    <a:pt x="1744" y="1932"/>
                    <a:pt x="1702" y="2025"/>
                  </a:cubicBezTo>
                  <a:cubicBezTo>
                    <a:pt x="1678" y="2073"/>
                    <a:pt x="1654" y="2124"/>
                    <a:pt x="1633" y="2179"/>
                  </a:cubicBezTo>
                  <a:lnTo>
                    <a:pt x="1633" y="2179"/>
                  </a:lnTo>
                  <a:cubicBezTo>
                    <a:pt x="977" y="1969"/>
                    <a:pt x="454" y="1432"/>
                    <a:pt x="301" y="724"/>
                  </a:cubicBezTo>
                  <a:cubicBezTo>
                    <a:pt x="267" y="591"/>
                    <a:pt x="301" y="424"/>
                    <a:pt x="401" y="324"/>
                  </a:cubicBezTo>
                  <a:cubicBezTo>
                    <a:pt x="437" y="269"/>
                    <a:pt x="494" y="244"/>
                    <a:pt x="560" y="244"/>
                  </a:cubicBezTo>
                  <a:close/>
                  <a:moveTo>
                    <a:pt x="1906" y="1909"/>
                  </a:moveTo>
                  <a:lnTo>
                    <a:pt x="1906" y="1909"/>
                  </a:lnTo>
                  <a:cubicBezTo>
                    <a:pt x="1953" y="2021"/>
                    <a:pt x="1996" y="2135"/>
                    <a:pt x="2036" y="2251"/>
                  </a:cubicBezTo>
                  <a:lnTo>
                    <a:pt x="2036" y="2251"/>
                  </a:lnTo>
                  <a:cubicBezTo>
                    <a:pt x="1958" y="2248"/>
                    <a:pt x="1879" y="2239"/>
                    <a:pt x="1802" y="2225"/>
                  </a:cubicBezTo>
                  <a:cubicBezTo>
                    <a:pt x="1775" y="2219"/>
                    <a:pt x="1748" y="2212"/>
                    <a:pt x="1722" y="2205"/>
                  </a:cubicBezTo>
                  <a:lnTo>
                    <a:pt x="1722" y="2205"/>
                  </a:lnTo>
                  <a:cubicBezTo>
                    <a:pt x="1780" y="2104"/>
                    <a:pt x="1841" y="2005"/>
                    <a:pt x="1906" y="1909"/>
                  </a:cubicBezTo>
                  <a:close/>
                  <a:moveTo>
                    <a:pt x="3402" y="716"/>
                  </a:moveTo>
                  <a:cubicBezTo>
                    <a:pt x="3503" y="716"/>
                    <a:pt x="3581" y="780"/>
                    <a:pt x="3636" y="891"/>
                  </a:cubicBezTo>
                  <a:cubicBezTo>
                    <a:pt x="3670" y="1024"/>
                    <a:pt x="3670" y="1158"/>
                    <a:pt x="3636" y="1291"/>
                  </a:cubicBezTo>
                  <a:cubicBezTo>
                    <a:pt x="3348" y="1896"/>
                    <a:pt x="2737" y="2252"/>
                    <a:pt x="2103" y="2252"/>
                  </a:cubicBezTo>
                  <a:cubicBezTo>
                    <a:pt x="2101" y="2252"/>
                    <a:pt x="2099" y="2252"/>
                    <a:pt x="2097" y="2252"/>
                  </a:cubicBezTo>
                  <a:lnTo>
                    <a:pt x="2097" y="2252"/>
                  </a:lnTo>
                  <a:cubicBezTo>
                    <a:pt x="2090" y="2154"/>
                    <a:pt x="2074" y="2056"/>
                    <a:pt x="2035" y="1958"/>
                  </a:cubicBezTo>
                  <a:cubicBezTo>
                    <a:pt x="2022" y="1900"/>
                    <a:pt x="2007" y="1842"/>
                    <a:pt x="1991" y="1785"/>
                  </a:cubicBezTo>
                  <a:lnTo>
                    <a:pt x="1991" y="1785"/>
                  </a:lnTo>
                  <a:cubicBezTo>
                    <a:pt x="2170" y="1535"/>
                    <a:pt x="2372" y="1304"/>
                    <a:pt x="2602" y="1091"/>
                  </a:cubicBezTo>
                  <a:cubicBezTo>
                    <a:pt x="2802" y="891"/>
                    <a:pt x="3036" y="757"/>
                    <a:pt x="3336" y="724"/>
                  </a:cubicBezTo>
                  <a:cubicBezTo>
                    <a:pt x="3359" y="718"/>
                    <a:pt x="3381" y="716"/>
                    <a:pt x="3402" y="716"/>
                  </a:cubicBezTo>
                  <a:close/>
                  <a:moveTo>
                    <a:pt x="590" y="1"/>
                  </a:moveTo>
                  <a:cubicBezTo>
                    <a:pt x="448" y="1"/>
                    <a:pt x="305" y="53"/>
                    <a:pt x="200" y="157"/>
                  </a:cubicBezTo>
                  <a:cubicBezTo>
                    <a:pt x="67" y="324"/>
                    <a:pt x="0" y="524"/>
                    <a:pt x="34" y="757"/>
                  </a:cubicBezTo>
                  <a:cubicBezTo>
                    <a:pt x="188" y="1560"/>
                    <a:pt x="771" y="2191"/>
                    <a:pt x="1570" y="2439"/>
                  </a:cubicBezTo>
                  <a:lnTo>
                    <a:pt x="1570" y="2439"/>
                  </a:lnTo>
                  <a:cubicBezTo>
                    <a:pt x="1569" y="2457"/>
                    <a:pt x="1568" y="2474"/>
                    <a:pt x="1568" y="2492"/>
                  </a:cubicBezTo>
                  <a:cubicBezTo>
                    <a:pt x="1576" y="2477"/>
                    <a:pt x="1584" y="2461"/>
                    <a:pt x="1591" y="2446"/>
                  </a:cubicBezTo>
                  <a:lnTo>
                    <a:pt x="1591" y="2446"/>
                  </a:lnTo>
                  <a:cubicBezTo>
                    <a:pt x="1649" y="2463"/>
                    <a:pt x="1708" y="2479"/>
                    <a:pt x="1768" y="2492"/>
                  </a:cubicBezTo>
                  <a:cubicBezTo>
                    <a:pt x="1886" y="2515"/>
                    <a:pt x="2004" y="2526"/>
                    <a:pt x="2121" y="2526"/>
                  </a:cubicBezTo>
                  <a:cubicBezTo>
                    <a:pt x="2869" y="2526"/>
                    <a:pt x="3581" y="2079"/>
                    <a:pt x="3870" y="1358"/>
                  </a:cubicBezTo>
                  <a:cubicBezTo>
                    <a:pt x="3970" y="1158"/>
                    <a:pt x="3970" y="958"/>
                    <a:pt x="3870" y="757"/>
                  </a:cubicBezTo>
                  <a:cubicBezTo>
                    <a:pt x="3780" y="578"/>
                    <a:pt x="3610" y="452"/>
                    <a:pt x="3407" y="452"/>
                  </a:cubicBezTo>
                  <a:cubicBezTo>
                    <a:pt x="3384" y="452"/>
                    <a:pt x="3360" y="454"/>
                    <a:pt x="3336" y="457"/>
                  </a:cubicBezTo>
                  <a:cubicBezTo>
                    <a:pt x="3002" y="524"/>
                    <a:pt x="2702" y="691"/>
                    <a:pt x="2502" y="924"/>
                  </a:cubicBezTo>
                  <a:cubicBezTo>
                    <a:pt x="2284" y="1120"/>
                    <a:pt x="2095" y="1345"/>
                    <a:pt x="1933" y="1598"/>
                  </a:cubicBezTo>
                  <a:lnTo>
                    <a:pt x="1933" y="1598"/>
                  </a:lnTo>
                  <a:cubicBezTo>
                    <a:pt x="1833" y="1301"/>
                    <a:pt x="1693" y="1021"/>
                    <a:pt x="1501" y="757"/>
                  </a:cubicBezTo>
                  <a:cubicBezTo>
                    <a:pt x="1335" y="457"/>
                    <a:pt x="1101" y="224"/>
                    <a:pt x="834" y="57"/>
                  </a:cubicBezTo>
                  <a:cubicBezTo>
                    <a:pt x="759" y="19"/>
                    <a:pt x="675" y="1"/>
                    <a:pt x="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134"/>
            <p:cNvSpPr/>
            <p:nvPr/>
          </p:nvSpPr>
          <p:spPr>
            <a:xfrm>
              <a:off x="4533400" y="2807450"/>
              <a:ext cx="1013250" cy="2081800"/>
            </a:xfrm>
            <a:custGeom>
              <a:rect b="b" l="l" r="r" t="t"/>
              <a:pathLst>
                <a:path extrusionOk="0" h="83272" w="40530">
                  <a:moveTo>
                    <a:pt x="33725" y="1"/>
                  </a:moveTo>
                  <a:lnTo>
                    <a:pt x="7773" y="3136"/>
                  </a:lnTo>
                  <a:lnTo>
                    <a:pt x="7206" y="4571"/>
                  </a:lnTo>
                  <a:cubicBezTo>
                    <a:pt x="7206" y="4571"/>
                    <a:pt x="5705" y="6572"/>
                    <a:pt x="5705" y="8307"/>
                  </a:cubicBezTo>
                  <a:cubicBezTo>
                    <a:pt x="5705" y="10008"/>
                    <a:pt x="5638" y="12910"/>
                    <a:pt x="5171" y="14511"/>
                  </a:cubicBezTo>
                  <a:cubicBezTo>
                    <a:pt x="4170" y="17747"/>
                    <a:pt x="3703" y="22583"/>
                    <a:pt x="2870" y="35326"/>
                  </a:cubicBezTo>
                  <a:lnTo>
                    <a:pt x="3470" y="49736"/>
                  </a:lnTo>
                  <a:lnTo>
                    <a:pt x="1235" y="67349"/>
                  </a:lnTo>
                  <a:cubicBezTo>
                    <a:pt x="701" y="71885"/>
                    <a:pt x="1" y="79958"/>
                    <a:pt x="1" y="79958"/>
                  </a:cubicBezTo>
                  <a:cubicBezTo>
                    <a:pt x="1" y="79958"/>
                    <a:pt x="2529" y="83052"/>
                    <a:pt x="5695" y="83052"/>
                  </a:cubicBezTo>
                  <a:cubicBezTo>
                    <a:pt x="6595" y="83052"/>
                    <a:pt x="7547" y="82802"/>
                    <a:pt x="8507" y="82159"/>
                  </a:cubicBezTo>
                  <a:lnTo>
                    <a:pt x="15412" y="58309"/>
                  </a:lnTo>
                  <a:cubicBezTo>
                    <a:pt x="15912" y="56574"/>
                    <a:pt x="16346" y="54773"/>
                    <a:pt x="16679" y="52972"/>
                  </a:cubicBezTo>
                  <a:cubicBezTo>
                    <a:pt x="17980" y="45567"/>
                    <a:pt x="22117" y="25018"/>
                    <a:pt x="22117" y="25018"/>
                  </a:cubicBezTo>
                  <a:cubicBezTo>
                    <a:pt x="22117" y="25018"/>
                    <a:pt x="24652" y="53606"/>
                    <a:pt x="24618" y="55173"/>
                  </a:cubicBezTo>
                  <a:lnTo>
                    <a:pt x="24552" y="57942"/>
                  </a:lnTo>
                  <a:cubicBezTo>
                    <a:pt x="24552" y="57942"/>
                    <a:pt x="24485" y="78890"/>
                    <a:pt x="24518" y="80525"/>
                  </a:cubicBezTo>
                  <a:lnTo>
                    <a:pt x="24552" y="82593"/>
                  </a:lnTo>
                  <a:cubicBezTo>
                    <a:pt x="24552" y="82593"/>
                    <a:pt x="28320" y="83271"/>
                    <a:pt x="31286" y="83271"/>
                  </a:cubicBezTo>
                  <a:cubicBezTo>
                    <a:pt x="33153" y="83271"/>
                    <a:pt x="34702" y="83002"/>
                    <a:pt x="34792" y="82126"/>
                  </a:cubicBezTo>
                  <a:cubicBezTo>
                    <a:pt x="34892" y="81259"/>
                    <a:pt x="36093" y="61178"/>
                    <a:pt x="36093" y="61178"/>
                  </a:cubicBezTo>
                  <a:lnTo>
                    <a:pt x="39329" y="27654"/>
                  </a:lnTo>
                  <a:cubicBezTo>
                    <a:pt x="39329" y="27654"/>
                    <a:pt x="40530" y="19481"/>
                    <a:pt x="39329" y="14644"/>
                  </a:cubicBezTo>
                  <a:cubicBezTo>
                    <a:pt x="38095" y="9808"/>
                    <a:pt x="36393" y="3703"/>
                    <a:pt x="35393" y="3136"/>
                  </a:cubicBezTo>
                  <a:lnTo>
                    <a:pt x="3372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134"/>
            <p:cNvSpPr/>
            <p:nvPr/>
          </p:nvSpPr>
          <p:spPr>
            <a:xfrm>
              <a:off x="5118000" y="2901675"/>
              <a:ext cx="31700" cy="470375"/>
            </a:xfrm>
            <a:custGeom>
              <a:rect b="b" l="l" r="r" t="t"/>
              <a:pathLst>
                <a:path extrusionOk="0" h="18815" w="1268">
                  <a:moveTo>
                    <a:pt x="0" y="1"/>
                  </a:moveTo>
                  <a:cubicBezTo>
                    <a:pt x="0" y="234"/>
                    <a:pt x="34" y="468"/>
                    <a:pt x="67" y="735"/>
                  </a:cubicBezTo>
                  <a:cubicBezTo>
                    <a:pt x="134" y="1235"/>
                    <a:pt x="200" y="1902"/>
                    <a:pt x="300" y="2736"/>
                  </a:cubicBezTo>
                  <a:cubicBezTo>
                    <a:pt x="501" y="4437"/>
                    <a:pt x="734" y="6772"/>
                    <a:pt x="901" y="9374"/>
                  </a:cubicBezTo>
                  <a:cubicBezTo>
                    <a:pt x="1034" y="11976"/>
                    <a:pt x="1101" y="14345"/>
                    <a:pt x="1101" y="16046"/>
                  </a:cubicBezTo>
                  <a:lnTo>
                    <a:pt x="1101" y="18047"/>
                  </a:lnTo>
                  <a:cubicBezTo>
                    <a:pt x="1101" y="18314"/>
                    <a:pt x="1101" y="18548"/>
                    <a:pt x="1134" y="18814"/>
                  </a:cubicBezTo>
                  <a:cubicBezTo>
                    <a:pt x="1168" y="18548"/>
                    <a:pt x="1201" y="18314"/>
                    <a:pt x="1201" y="18047"/>
                  </a:cubicBezTo>
                  <a:cubicBezTo>
                    <a:pt x="1234" y="17580"/>
                    <a:pt x="1268" y="16846"/>
                    <a:pt x="1268" y="16012"/>
                  </a:cubicBezTo>
                  <a:cubicBezTo>
                    <a:pt x="1268" y="14311"/>
                    <a:pt x="1268" y="11976"/>
                    <a:pt x="1101" y="9341"/>
                  </a:cubicBezTo>
                  <a:cubicBezTo>
                    <a:pt x="934" y="6739"/>
                    <a:pt x="701" y="4404"/>
                    <a:pt x="467" y="2703"/>
                  </a:cubicBezTo>
                  <a:cubicBezTo>
                    <a:pt x="334" y="1869"/>
                    <a:pt x="234" y="1168"/>
                    <a:pt x="167" y="701"/>
                  </a:cubicBezTo>
                  <a:cubicBezTo>
                    <a:pt x="134" y="468"/>
                    <a:pt x="67" y="234"/>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134"/>
            <p:cNvSpPr/>
            <p:nvPr/>
          </p:nvSpPr>
          <p:spPr>
            <a:xfrm>
              <a:off x="4713525" y="2885850"/>
              <a:ext cx="686350" cy="76525"/>
            </a:xfrm>
            <a:custGeom>
              <a:rect b="b" l="l" r="r" t="t"/>
              <a:pathLst>
                <a:path extrusionOk="0" h="3061" w="27454">
                  <a:moveTo>
                    <a:pt x="27454" y="0"/>
                  </a:moveTo>
                  <a:cubicBezTo>
                    <a:pt x="27354" y="0"/>
                    <a:pt x="27254" y="0"/>
                    <a:pt x="27154" y="34"/>
                  </a:cubicBezTo>
                  <a:lnTo>
                    <a:pt x="26386" y="300"/>
                  </a:lnTo>
                  <a:cubicBezTo>
                    <a:pt x="26053" y="434"/>
                    <a:pt x="25653" y="567"/>
                    <a:pt x="25152" y="734"/>
                  </a:cubicBezTo>
                  <a:cubicBezTo>
                    <a:pt x="24685" y="867"/>
                    <a:pt x="24152" y="1034"/>
                    <a:pt x="23518" y="1201"/>
                  </a:cubicBezTo>
                  <a:cubicBezTo>
                    <a:pt x="22917" y="1368"/>
                    <a:pt x="22250" y="1535"/>
                    <a:pt x="21516" y="1701"/>
                  </a:cubicBezTo>
                  <a:cubicBezTo>
                    <a:pt x="20816" y="1902"/>
                    <a:pt x="20049" y="2035"/>
                    <a:pt x="19215" y="2202"/>
                  </a:cubicBezTo>
                  <a:cubicBezTo>
                    <a:pt x="17413" y="2502"/>
                    <a:pt x="15612" y="2702"/>
                    <a:pt x="13811" y="2802"/>
                  </a:cubicBezTo>
                  <a:cubicBezTo>
                    <a:pt x="13065" y="2830"/>
                    <a:pt x="12313" y="2846"/>
                    <a:pt x="11560" y="2846"/>
                  </a:cubicBezTo>
                  <a:cubicBezTo>
                    <a:pt x="10495" y="2846"/>
                    <a:pt x="9429" y="2814"/>
                    <a:pt x="8374" y="2735"/>
                  </a:cubicBezTo>
                  <a:cubicBezTo>
                    <a:pt x="7540" y="2669"/>
                    <a:pt x="6772" y="2602"/>
                    <a:pt x="6039" y="2502"/>
                  </a:cubicBezTo>
                  <a:cubicBezTo>
                    <a:pt x="5271" y="2435"/>
                    <a:pt x="4604" y="2302"/>
                    <a:pt x="3970" y="2235"/>
                  </a:cubicBezTo>
                  <a:cubicBezTo>
                    <a:pt x="3370" y="2135"/>
                    <a:pt x="2803" y="2002"/>
                    <a:pt x="2303" y="1902"/>
                  </a:cubicBezTo>
                  <a:cubicBezTo>
                    <a:pt x="1836" y="1801"/>
                    <a:pt x="1402" y="1701"/>
                    <a:pt x="1068" y="1635"/>
                  </a:cubicBezTo>
                  <a:lnTo>
                    <a:pt x="268" y="1435"/>
                  </a:lnTo>
                  <a:cubicBezTo>
                    <a:pt x="168" y="1435"/>
                    <a:pt x="68" y="1401"/>
                    <a:pt x="1" y="1401"/>
                  </a:cubicBezTo>
                  <a:cubicBezTo>
                    <a:pt x="68" y="1435"/>
                    <a:pt x="168" y="1468"/>
                    <a:pt x="268" y="1501"/>
                  </a:cubicBezTo>
                  <a:lnTo>
                    <a:pt x="1035" y="1701"/>
                  </a:lnTo>
                  <a:cubicBezTo>
                    <a:pt x="1369" y="1801"/>
                    <a:pt x="1802" y="1935"/>
                    <a:pt x="2303" y="2035"/>
                  </a:cubicBezTo>
                  <a:cubicBezTo>
                    <a:pt x="2770" y="2135"/>
                    <a:pt x="3337" y="2268"/>
                    <a:pt x="3970" y="2369"/>
                  </a:cubicBezTo>
                  <a:cubicBezTo>
                    <a:pt x="4571" y="2502"/>
                    <a:pt x="5271" y="2569"/>
                    <a:pt x="6005" y="2702"/>
                  </a:cubicBezTo>
                  <a:cubicBezTo>
                    <a:pt x="6739" y="2802"/>
                    <a:pt x="7540" y="2869"/>
                    <a:pt x="8374" y="2936"/>
                  </a:cubicBezTo>
                  <a:cubicBezTo>
                    <a:pt x="9464" y="3016"/>
                    <a:pt x="10567" y="3060"/>
                    <a:pt x="11675" y="3060"/>
                  </a:cubicBezTo>
                  <a:cubicBezTo>
                    <a:pt x="12397" y="3060"/>
                    <a:pt x="13121" y="3042"/>
                    <a:pt x="13844" y="3002"/>
                  </a:cubicBezTo>
                  <a:cubicBezTo>
                    <a:pt x="15645" y="2902"/>
                    <a:pt x="17447" y="2702"/>
                    <a:pt x="19248" y="2369"/>
                  </a:cubicBezTo>
                  <a:cubicBezTo>
                    <a:pt x="20082" y="2235"/>
                    <a:pt x="20849" y="2035"/>
                    <a:pt x="21583" y="1902"/>
                  </a:cubicBezTo>
                  <a:cubicBezTo>
                    <a:pt x="22317" y="1735"/>
                    <a:pt x="22984" y="1535"/>
                    <a:pt x="23584" y="1368"/>
                  </a:cubicBezTo>
                  <a:cubicBezTo>
                    <a:pt x="24185" y="1201"/>
                    <a:pt x="24719" y="968"/>
                    <a:pt x="25219" y="834"/>
                  </a:cubicBezTo>
                  <a:cubicBezTo>
                    <a:pt x="25686" y="701"/>
                    <a:pt x="26120" y="567"/>
                    <a:pt x="26420" y="434"/>
                  </a:cubicBezTo>
                  <a:lnTo>
                    <a:pt x="27187" y="134"/>
                  </a:lnTo>
                  <a:cubicBezTo>
                    <a:pt x="27287" y="100"/>
                    <a:pt x="27354" y="34"/>
                    <a:pt x="2745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134"/>
            <p:cNvSpPr/>
            <p:nvPr/>
          </p:nvSpPr>
          <p:spPr>
            <a:xfrm>
              <a:off x="4957875" y="3228575"/>
              <a:ext cx="498725" cy="169325"/>
            </a:xfrm>
            <a:custGeom>
              <a:rect b="b" l="l" r="r" t="t"/>
              <a:pathLst>
                <a:path extrusionOk="0" h="6773" w="19949">
                  <a:moveTo>
                    <a:pt x="19748" y="1"/>
                  </a:moveTo>
                  <a:lnTo>
                    <a:pt x="19148" y="134"/>
                  </a:lnTo>
                  <a:cubicBezTo>
                    <a:pt x="18614" y="201"/>
                    <a:pt x="17847" y="368"/>
                    <a:pt x="16913" y="568"/>
                  </a:cubicBezTo>
                  <a:cubicBezTo>
                    <a:pt x="14478" y="1135"/>
                    <a:pt x="12076" y="1802"/>
                    <a:pt x="9708" y="2603"/>
                  </a:cubicBezTo>
                  <a:cubicBezTo>
                    <a:pt x="7339" y="3403"/>
                    <a:pt x="5038" y="4337"/>
                    <a:pt x="2769" y="5371"/>
                  </a:cubicBezTo>
                  <a:cubicBezTo>
                    <a:pt x="1902" y="5805"/>
                    <a:pt x="1201" y="6139"/>
                    <a:pt x="734" y="6372"/>
                  </a:cubicBezTo>
                  <a:lnTo>
                    <a:pt x="167" y="6672"/>
                  </a:lnTo>
                  <a:cubicBezTo>
                    <a:pt x="67" y="6739"/>
                    <a:pt x="1" y="6772"/>
                    <a:pt x="1" y="6772"/>
                  </a:cubicBezTo>
                  <a:cubicBezTo>
                    <a:pt x="67" y="6772"/>
                    <a:pt x="134" y="6739"/>
                    <a:pt x="201" y="6706"/>
                  </a:cubicBezTo>
                  <a:lnTo>
                    <a:pt x="768" y="6439"/>
                  </a:lnTo>
                  <a:cubicBezTo>
                    <a:pt x="1235" y="6239"/>
                    <a:pt x="1935" y="5905"/>
                    <a:pt x="2836" y="5538"/>
                  </a:cubicBezTo>
                  <a:cubicBezTo>
                    <a:pt x="4571" y="4738"/>
                    <a:pt x="7006" y="3737"/>
                    <a:pt x="9774" y="2803"/>
                  </a:cubicBezTo>
                  <a:cubicBezTo>
                    <a:pt x="12543" y="1902"/>
                    <a:pt x="15078" y="1202"/>
                    <a:pt x="16946" y="735"/>
                  </a:cubicBezTo>
                  <a:cubicBezTo>
                    <a:pt x="17847" y="501"/>
                    <a:pt x="18614" y="335"/>
                    <a:pt x="19114" y="201"/>
                  </a:cubicBezTo>
                  <a:lnTo>
                    <a:pt x="19715" y="68"/>
                  </a:lnTo>
                  <a:cubicBezTo>
                    <a:pt x="19781" y="34"/>
                    <a:pt x="19881" y="34"/>
                    <a:pt x="1994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134"/>
            <p:cNvSpPr/>
            <p:nvPr/>
          </p:nvSpPr>
          <p:spPr>
            <a:xfrm>
              <a:off x="5051275" y="3323875"/>
              <a:ext cx="342775" cy="120725"/>
            </a:xfrm>
            <a:custGeom>
              <a:rect b="b" l="l" r="r" t="t"/>
              <a:pathLst>
                <a:path extrusionOk="0" h="4829" w="13711">
                  <a:moveTo>
                    <a:pt x="12309" y="0"/>
                  </a:moveTo>
                  <a:cubicBezTo>
                    <a:pt x="12043" y="0"/>
                    <a:pt x="11776" y="8"/>
                    <a:pt x="11509" y="25"/>
                  </a:cubicBezTo>
                  <a:cubicBezTo>
                    <a:pt x="10742" y="92"/>
                    <a:pt x="9941" y="192"/>
                    <a:pt x="9174" y="325"/>
                  </a:cubicBezTo>
                  <a:cubicBezTo>
                    <a:pt x="8206" y="525"/>
                    <a:pt x="7272" y="759"/>
                    <a:pt x="6372" y="1092"/>
                  </a:cubicBezTo>
                  <a:cubicBezTo>
                    <a:pt x="5471" y="1393"/>
                    <a:pt x="4571" y="1793"/>
                    <a:pt x="3703" y="2227"/>
                  </a:cubicBezTo>
                  <a:cubicBezTo>
                    <a:pt x="3003" y="2594"/>
                    <a:pt x="2336" y="2994"/>
                    <a:pt x="1668" y="3461"/>
                  </a:cubicBezTo>
                  <a:cubicBezTo>
                    <a:pt x="1235" y="3761"/>
                    <a:pt x="835" y="4095"/>
                    <a:pt x="434" y="4428"/>
                  </a:cubicBezTo>
                  <a:cubicBezTo>
                    <a:pt x="267" y="4562"/>
                    <a:pt x="134" y="4695"/>
                    <a:pt x="1" y="4828"/>
                  </a:cubicBezTo>
                  <a:cubicBezTo>
                    <a:pt x="167" y="4728"/>
                    <a:pt x="334" y="4628"/>
                    <a:pt x="501" y="4495"/>
                  </a:cubicBezTo>
                  <a:cubicBezTo>
                    <a:pt x="801" y="4261"/>
                    <a:pt x="1235" y="3961"/>
                    <a:pt x="1802" y="3594"/>
                  </a:cubicBezTo>
                  <a:cubicBezTo>
                    <a:pt x="2436" y="3161"/>
                    <a:pt x="3136" y="2794"/>
                    <a:pt x="3837" y="2427"/>
                  </a:cubicBezTo>
                  <a:cubicBezTo>
                    <a:pt x="4671" y="1993"/>
                    <a:pt x="5571" y="1626"/>
                    <a:pt x="6472" y="1293"/>
                  </a:cubicBezTo>
                  <a:cubicBezTo>
                    <a:pt x="8106" y="726"/>
                    <a:pt x="9808" y="359"/>
                    <a:pt x="11542" y="192"/>
                  </a:cubicBezTo>
                  <a:cubicBezTo>
                    <a:pt x="12209" y="158"/>
                    <a:pt x="12776" y="125"/>
                    <a:pt x="13143" y="125"/>
                  </a:cubicBezTo>
                  <a:cubicBezTo>
                    <a:pt x="13343" y="125"/>
                    <a:pt x="13544" y="92"/>
                    <a:pt x="13710" y="92"/>
                  </a:cubicBezTo>
                  <a:cubicBezTo>
                    <a:pt x="13510" y="25"/>
                    <a:pt x="13310" y="25"/>
                    <a:pt x="13110" y="25"/>
                  </a:cubicBezTo>
                  <a:cubicBezTo>
                    <a:pt x="12843" y="8"/>
                    <a:pt x="12576" y="0"/>
                    <a:pt x="1230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134"/>
            <p:cNvSpPr/>
            <p:nvPr/>
          </p:nvSpPr>
          <p:spPr>
            <a:xfrm>
              <a:off x="4682675" y="4161750"/>
              <a:ext cx="172650" cy="105100"/>
            </a:xfrm>
            <a:custGeom>
              <a:rect b="b" l="l" r="r" t="t"/>
              <a:pathLst>
                <a:path extrusionOk="0" h="4204" w="6906">
                  <a:moveTo>
                    <a:pt x="1" y="1"/>
                  </a:moveTo>
                  <a:cubicBezTo>
                    <a:pt x="234" y="334"/>
                    <a:pt x="501" y="634"/>
                    <a:pt x="835" y="901"/>
                  </a:cubicBezTo>
                  <a:cubicBezTo>
                    <a:pt x="2236" y="2236"/>
                    <a:pt x="3904" y="3236"/>
                    <a:pt x="5738" y="3903"/>
                  </a:cubicBezTo>
                  <a:cubicBezTo>
                    <a:pt x="6105" y="4037"/>
                    <a:pt x="6505" y="4170"/>
                    <a:pt x="6906" y="4204"/>
                  </a:cubicBezTo>
                  <a:cubicBezTo>
                    <a:pt x="6539" y="4037"/>
                    <a:pt x="6172" y="3870"/>
                    <a:pt x="5805" y="3737"/>
                  </a:cubicBezTo>
                  <a:cubicBezTo>
                    <a:pt x="4904" y="3370"/>
                    <a:pt x="4070" y="2936"/>
                    <a:pt x="3236" y="2469"/>
                  </a:cubicBezTo>
                  <a:cubicBezTo>
                    <a:pt x="2402" y="1969"/>
                    <a:pt x="1635" y="1402"/>
                    <a:pt x="901" y="801"/>
                  </a:cubicBezTo>
                  <a:cubicBezTo>
                    <a:pt x="601" y="501"/>
                    <a:pt x="301" y="268"/>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134"/>
            <p:cNvSpPr/>
            <p:nvPr/>
          </p:nvSpPr>
          <p:spPr>
            <a:xfrm>
              <a:off x="5246425" y="4196775"/>
              <a:ext cx="89250" cy="32550"/>
            </a:xfrm>
            <a:custGeom>
              <a:rect b="b" l="l" r="r" t="t"/>
              <a:pathLst>
                <a:path extrusionOk="0" h="1302" w="3570">
                  <a:moveTo>
                    <a:pt x="3569" y="1"/>
                  </a:moveTo>
                  <a:lnTo>
                    <a:pt x="3569" y="1"/>
                  </a:lnTo>
                  <a:cubicBezTo>
                    <a:pt x="2936" y="101"/>
                    <a:pt x="2335" y="301"/>
                    <a:pt x="1768" y="568"/>
                  </a:cubicBezTo>
                  <a:cubicBezTo>
                    <a:pt x="1134" y="735"/>
                    <a:pt x="567" y="1001"/>
                    <a:pt x="0" y="1302"/>
                  </a:cubicBezTo>
                  <a:cubicBezTo>
                    <a:pt x="634" y="1202"/>
                    <a:pt x="1234" y="1001"/>
                    <a:pt x="1835" y="768"/>
                  </a:cubicBezTo>
                  <a:cubicBezTo>
                    <a:pt x="2435" y="568"/>
                    <a:pt x="3036" y="301"/>
                    <a:pt x="356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134"/>
            <p:cNvSpPr/>
            <p:nvPr/>
          </p:nvSpPr>
          <p:spPr>
            <a:xfrm>
              <a:off x="5056275" y="1725500"/>
              <a:ext cx="216850" cy="404825"/>
            </a:xfrm>
            <a:custGeom>
              <a:rect b="b" l="l" r="r" t="t"/>
              <a:pathLst>
                <a:path extrusionOk="0" h="16193" w="8674">
                  <a:moveTo>
                    <a:pt x="4063" y="1"/>
                  </a:moveTo>
                  <a:cubicBezTo>
                    <a:pt x="3356" y="1"/>
                    <a:pt x="2686" y="312"/>
                    <a:pt x="2202" y="1015"/>
                  </a:cubicBezTo>
                  <a:lnTo>
                    <a:pt x="1235" y="2649"/>
                  </a:lnTo>
                  <a:cubicBezTo>
                    <a:pt x="701" y="3283"/>
                    <a:pt x="701" y="4184"/>
                    <a:pt x="835" y="5018"/>
                  </a:cubicBezTo>
                  <a:cubicBezTo>
                    <a:pt x="968" y="5818"/>
                    <a:pt x="1168" y="6652"/>
                    <a:pt x="1035" y="7486"/>
                  </a:cubicBezTo>
                  <a:cubicBezTo>
                    <a:pt x="901" y="8220"/>
                    <a:pt x="468" y="8887"/>
                    <a:pt x="268" y="9621"/>
                  </a:cubicBezTo>
                  <a:cubicBezTo>
                    <a:pt x="1" y="10755"/>
                    <a:pt x="368" y="11956"/>
                    <a:pt x="868" y="13024"/>
                  </a:cubicBezTo>
                  <a:cubicBezTo>
                    <a:pt x="1335" y="14058"/>
                    <a:pt x="1969" y="15092"/>
                    <a:pt x="2269" y="16193"/>
                  </a:cubicBezTo>
                  <a:cubicBezTo>
                    <a:pt x="3136" y="15959"/>
                    <a:pt x="3770" y="15192"/>
                    <a:pt x="3870" y="14291"/>
                  </a:cubicBezTo>
                  <a:cubicBezTo>
                    <a:pt x="4382" y="14858"/>
                    <a:pt x="5085" y="15144"/>
                    <a:pt x="5791" y="15144"/>
                  </a:cubicBezTo>
                  <a:cubicBezTo>
                    <a:pt x="6373" y="15144"/>
                    <a:pt x="6957" y="14950"/>
                    <a:pt x="7439" y="14558"/>
                  </a:cubicBezTo>
                  <a:cubicBezTo>
                    <a:pt x="7973" y="14091"/>
                    <a:pt x="8307" y="13457"/>
                    <a:pt x="8440" y="12757"/>
                  </a:cubicBezTo>
                  <a:cubicBezTo>
                    <a:pt x="8574" y="12056"/>
                    <a:pt x="8607" y="11356"/>
                    <a:pt x="8607" y="10655"/>
                  </a:cubicBezTo>
                  <a:cubicBezTo>
                    <a:pt x="8674" y="9788"/>
                    <a:pt x="8507" y="8921"/>
                    <a:pt x="8173" y="8120"/>
                  </a:cubicBezTo>
                  <a:cubicBezTo>
                    <a:pt x="7873" y="7720"/>
                    <a:pt x="7640" y="7253"/>
                    <a:pt x="7473" y="6786"/>
                  </a:cubicBezTo>
                  <a:cubicBezTo>
                    <a:pt x="7306" y="6219"/>
                    <a:pt x="7539" y="5585"/>
                    <a:pt x="7640" y="4984"/>
                  </a:cubicBezTo>
                  <a:cubicBezTo>
                    <a:pt x="7873" y="3684"/>
                    <a:pt x="7506" y="2349"/>
                    <a:pt x="6639" y="1349"/>
                  </a:cubicBezTo>
                  <a:cubicBezTo>
                    <a:pt x="5928" y="507"/>
                    <a:pt x="4966" y="1"/>
                    <a:pt x="406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134"/>
            <p:cNvSpPr/>
            <p:nvPr/>
          </p:nvSpPr>
          <p:spPr>
            <a:xfrm>
              <a:off x="4108950" y="1994375"/>
              <a:ext cx="571250" cy="838650"/>
            </a:xfrm>
            <a:custGeom>
              <a:rect b="b" l="l" r="r" t="t"/>
              <a:pathLst>
                <a:path extrusionOk="0" h="33546" w="22850">
                  <a:moveTo>
                    <a:pt x="15945" y="0"/>
                  </a:moveTo>
                  <a:cubicBezTo>
                    <a:pt x="15945" y="0"/>
                    <a:pt x="13710" y="1068"/>
                    <a:pt x="13209" y="5304"/>
                  </a:cubicBezTo>
                  <a:cubicBezTo>
                    <a:pt x="12909" y="7672"/>
                    <a:pt x="10941" y="19881"/>
                    <a:pt x="10841" y="21382"/>
                  </a:cubicBezTo>
                  <a:lnTo>
                    <a:pt x="3569" y="18047"/>
                  </a:lnTo>
                  <a:lnTo>
                    <a:pt x="0" y="23651"/>
                  </a:lnTo>
                  <a:cubicBezTo>
                    <a:pt x="0" y="23651"/>
                    <a:pt x="5437" y="29255"/>
                    <a:pt x="9674" y="32290"/>
                  </a:cubicBezTo>
                  <a:cubicBezTo>
                    <a:pt x="10815" y="33140"/>
                    <a:pt x="12147" y="33545"/>
                    <a:pt x="13469" y="33545"/>
                  </a:cubicBezTo>
                  <a:cubicBezTo>
                    <a:pt x="15469" y="33545"/>
                    <a:pt x="17448" y="32616"/>
                    <a:pt x="18713" y="30889"/>
                  </a:cubicBezTo>
                  <a:cubicBezTo>
                    <a:pt x="19747" y="29421"/>
                    <a:pt x="20348" y="27687"/>
                    <a:pt x="20381" y="25885"/>
                  </a:cubicBezTo>
                  <a:lnTo>
                    <a:pt x="22850" y="14644"/>
                  </a:lnTo>
                  <a:cubicBezTo>
                    <a:pt x="22850" y="14644"/>
                    <a:pt x="21115" y="868"/>
                    <a:pt x="1594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134"/>
            <p:cNvSpPr/>
            <p:nvPr/>
          </p:nvSpPr>
          <p:spPr>
            <a:xfrm>
              <a:off x="4482550" y="1785875"/>
              <a:ext cx="1256750" cy="1118250"/>
            </a:xfrm>
            <a:custGeom>
              <a:rect b="b" l="l" r="r" t="t"/>
              <a:pathLst>
                <a:path extrusionOk="0" h="44730" w="50270">
                  <a:moveTo>
                    <a:pt x="23050" y="1"/>
                  </a:moveTo>
                  <a:lnTo>
                    <a:pt x="12342" y="1135"/>
                  </a:lnTo>
                  <a:lnTo>
                    <a:pt x="9674" y="3804"/>
                  </a:lnTo>
                  <a:cubicBezTo>
                    <a:pt x="9674" y="3804"/>
                    <a:pt x="1668" y="7139"/>
                    <a:pt x="834" y="8607"/>
                  </a:cubicBezTo>
                  <a:cubicBezTo>
                    <a:pt x="0" y="10042"/>
                    <a:pt x="8206" y="27054"/>
                    <a:pt x="8406" y="28255"/>
                  </a:cubicBezTo>
                  <a:cubicBezTo>
                    <a:pt x="8606" y="29455"/>
                    <a:pt x="9440" y="34826"/>
                    <a:pt x="9540" y="36594"/>
                  </a:cubicBezTo>
                  <a:cubicBezTo>
                    <a:pt x="9607" y="38362"/>
                    <a:pt x="7439" y="42431"/>
                    <a:pt x="8806" y="43632"/>
                  </a:cubicBezTo>
                  <a:cubicBezTo>
                    <a:pt x="9696" y="44433"/>
                    <a:pt x="17123" y="44729"/>
                    <a:pt x="22243" y="44729"/>
                  </a:cubicBezTo>
                  <a:cubicBezTo>
                    <a:pt x="24803" y="44729"/>
                    <a:pt x="26786" y="44655"/>
                    <a:pt x="27086" y="44533"/>
                  </a:cubicBezTo>
                  <a:cubicBezTo>
                    <a:pt x="27987" y="44166"/>
                    <a:pt x="35025" y="42531"/>
                    <a:pt x="35759" y="40897"/>
                  </a:cubicBezTo>
                  <a:lnTo>
                    <a:pt x="35926" y="34959"/>
                  </a:lnTo>
                  <a:lnTo>
                    <a:pt x="37460" y="35626"/>
                  </a:lnTo>
                  <a:cubicBezTo>
                    <a:pt x="37460" y="35626"/>
                    <a:pt x="42027" y="37578"/>
                    <a:pt x="45317" y="37578"/>
                  </a:cubicBezTo>
                  <a:cubicBezTo>
                    <a:pt x="46130" y="37578"/>
                    <a:pt x="46865" y="37458"/>
                    <a:pt x="47434" y="37161"/>
                  </a:cubicBezTo>
                  <a:cubicBezTo>
                    <a:pt x="50269" y="35626"/>
                    <a:pt x="49502" y="33258"/>
                    <a:pt x="48168" y="29622"/>
                  </a:cubicBezTo>
                  <a:cubicBezTo>
                    <a:pt x="46833" y="26020"/>
                    <a:pt x="39428" y="10442"/>
                    <a:pt x="38294" y="8340"/>
                  </a:cubicBezTo>
                  <a:cubicBezTo>
                    <a:pt x="37493" y="6973"/>
                    <a:pt x="36393" y="5838"/>
                    <a:pt x="35025" y="5005"/>
                  </a:cubicBezTo>
                  <a:cubicBezTo>
                    <a:pt x="33824" y="4204"/>
                    <a:pt x="32490" y="3670"/>
                    <a:pt x="31056" y="3437"/>
                  </a:cubicBezTo>
                  <a:lnTo>
                    <a:pt x="25852" y="2469"/>
                  </a:lnTo>
                  <a:lnTo>
                    <a:pt x="2305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134"/>
            <p:cNvSpPr/>
            <p:nvPr/>
          </p:nvSpPr>
          <p:spPr>
            <a:xfrm>
              <a:off x="5280600" y="2037725"/>
              <a:ext cx="554600" cy="472875"/>
            </a:xfrm>
            <a:custGeom>
              <a:rect b="b" l="l" r="r" t="t"/>
              <a:pathLst>
                <a:path extrusionOk="0" h="18915" w="22184">
                  <a:moveTo>
                    <a:pt x="7206" y="1"/>
                  </a:moveTo>
                  <a:lnTo>
                    <a:pt x="401" y="9975"/>
                  </a:lnTo>
                  <a:lnTo>
                    <a:pt x="1" y="11909"/>
                  </a:lnTo>
                  <a:lnTo>
                    <a:pt x="4471" y="17146"/>
                  </a:lnTo>
                  <a:lnTo>
                    <a:pt x="8007" y="18881"/>
                  </a:lnTo>
                  <a:lnTo>
                    <a:pt x="12510" y="18914"/>
                  </a:lnTo>
                  <a:lnTo>
                    <a:pt x="22183" y="3403"/>
                  </a:lnTo>
                  <a:lnTo>
                    <a:pt x="720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134"/>
            <p:cNvSpPr/>
            <p:nvPr/>
          </p:nvSpPr>
          <p:spPr>
            <a:xfrm>
              <a:off x="5037100" y="2678975"/>
              <a:ext cx="344450" cy="126350"/>
            </a:xfrm>
            <a:custGeom>
              <a:rect b="b" l="l" r="r" t="t"/>
              <a:pathLst>
                <a:path extrusionOk="0" h="5054" w="13778">
                  <a:moveTo>
                    <a:pt x="4620" y="0"/>
                  </a:moveTo>
                  <a:cubicBezTo>
                    <a:pt x="3070" y="0"/>
                    <a:pt x="1522" y="157"/>
                    <a:pt x="1" y="470"/>
                  </a:cubicBezTo>
                  <a:lnTo>
                    <a:pt x="234" y="836"/>
                  </a:lnTo>
                  <a:cubicBezTo>
                    <a:pt x="2685" y="3538"/>
                    <a:pt x="6181" y="5053"/>
                    <a:pt x="9773" y="5053"/>
                  </a:cubicBezTo>
                  <a:cubicBezTo>
                    <a:pt x="10484" y="5053"/>
                    <a:pt x="11198" y="4994"/>
                    <a:pt x="11909" y="4873"/>
                  </a:cubicBezTo>
                  <a:cubicBezTo>
                    <a:pt x="12476" y="4839"/>
                    <a:pt x="12976" y="4572"/>
                    <a:pt x="13310" y="4139"/>
                  </a:cubicBezTo>
                  <a:cubicBezTo>
                    <a:pt x="13777" y="3405"/>
                    <a:pt x="13143" y="2438"/>
                    <a:pt x="12476" y="1904"/>
                  </a:cubicBezTo>
                  <a:cubicBezTo>
                    <a:pt x="11042" y="803"/>
                    <a:pt x="9207" y="369"/>
                    <a:pt x="7406" y="169"/>
                  </a:cubicBezTo>
                  <a:cubicBezTo>
                    <a:pt x="6480" y="57"/>
                    <a:pt x="5550" y="0"/>
                    <a:pt x="462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134"/>
            <p:cNvSpPr/>
            <p:nvPr/>
          </p:nvSpPr>
          <p:spPr>
            <a:xfrm>
              <a:off x="5033775" y="2478875"/>
              <a:ext cx="472025" cy="288575"/>
            </a:xfrm>
            <a:custGeom>
              <a:rect b="b" l="l" r="r" t="t"/>
              <a:pathLst>
                <a:path extrusionOk="0" h="11543" w="18881">
                  <a:moveTo>
                    <a:pt x="6171" y="1"/>
                  </a:moveTo>
                  <a:lnTo>
                    <a:pt x="0" y="8907"/>
                  </a:lnTo>
                  <a:lnTo>
                    <a:pt x="15378" y="11542"/>
                  </a:lnTo>
                  <a:lnTo>
                    <a:pt x="18880" y="6572"/>
                  </a:lnTo>
                  <a:lnTo>
                    <a:pt x="617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134"/>
            <p:cNvSpPr/>
            <p:nvPr/>
          </p:nvSpPr>
          <p:spPr>
            <a:xfrm>
              <a:off x="5307300" y="2456375"/>
              <a:ext cx="216850" cy="238525"/>
            </a:xfrm>
            <a:custGeom>
              <a:rect b="b" l="l" r="r" t="t"/>
              <a:pathLst>
                <a:path extrusionOk="0" h="9541" w="8674">
                  <a:moveTo>
                    <a:pt x="3703" y="0"/>
                  </a:moveTo>
                  <a:lnTo>
                    <a:pt x="0" y="5237"/>
                  </a:lnTo>
                  <a:lnTo>
                    <a:pt x="6472" y="9540"/>
                  </a:lnTo>
                  <a:lnTo>
                    <a:pt x="8673" y="7739"/>
                  </a:lnTo>
                  <a:lnTo>
                    <a:pt x="7606" y="2102"/>
                  </a:lnTo>
                  <a:lnTo>
                    <a:pt x="370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134"/>
            <p:cNvSpPr/>
            <p:nvPr/>
          </p:nvSpPr>
          <p:spPr>
            <a:xfrm>
              <a:off x="4791100" y="1777550"/>
              <a:ext cx="281050" cy="316075"/>
            </a:xfrm>
            <a:custGeom>
              <a:rect b="b" l="l" r="r" t="t"/>
              <a:pathLst>
                <a:path extrusionOk="0" h="12643" w="11242">
                  <a:moveTo>
                    <a:pt x="10808" y="0"/>
                  </a:moveTo>
                  <a:lnTo>
                    <a:pt x="0" y="1068"/>
                  </a:lnTo>
                  <a:lnTo>
                    <a:pt x="0" y="5771"/>
                  </a:lnTo>
                  <a:lnTo>
                    <a:pt x="7439" y="12643"/>
                  </a:lnTo>
                  <a:cubicBezTo>
                    <a:pt x="7439" y="12643"/>
                    <a:pt x="11242" y="7239"/>
                    <a:pt x="11242" y="6905"/>
                  </a:cubicBezTo>
                  <a:cubicBezTo>
                    <a:pt x="11242" y="6605"/>
                    <a:pt x="10808" y="0"/>
                    <a:pt x="10808" y="0"/>
                  </a:cubicBezTo>
                  <a:close/>
                </a:path>
              </a:pathLst>
            </a:custGeom>
            <a:solidFill>
              <a:srgbClr val="FFCE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134"/>
            <p:cNvSpPr/>
            <p:nvPr/>
          </p:nvSpPr>
          <p:spPr>
            <a:xfrm>
              <a:off x="4490050" y="2041900"/>
              <a:ext cx="196000" cy="437850"/>
            </a:xfrm>
            <a:custGeom>
              <a:rect b="b" l="l" r="r" t="t"/>
              <a:pathLst>
                <a:path extrusionOk="0" h="17514" w="7840">
                  <a:moveTo>
                    <a:pt x="0" y="1"/>
                  </a:moveTo>
                  <a:cubicBezTo>
                    <a:pt x="0" y="1"/>
                    <a:pt x="34" y="67"/>
                    <a:pt x="100" y="167"/>
                  </a:cubicBezTo>
                  <a:lnTo>
                    <a:pt x="467" y="601"/>
                  </a:lnTo>
                  <a:cubicBezTo>
                    <a:pt x="868" y="1168"/>
                    <a:pt x="1234" y="1735"/>
                    <a:pt x="1568" y="2336"/>
                  </a:cubicBezTo>
                  <a:cubicBezTo>
                    <a:pt x="2669" y="4304"/>
                    <a:pt x="3603" y="6372"/>
                    <a:pt x="4403" y="8507"/>
                  </a:cubicBezTo>
                  <a:cubicBezTo>
                    <a:pt x="5371" y="10975"/>
                    <a:pt x="6138" y="13243"/>
                    <a:pt x="6772" y="14878"/>
                  </a:cubicBezTo>
                  <a:cubicBezTo>
                    <a:pt x="7072" y="15712"/>
                    <a:pt x="7339" y="16346"/>
                    <a:pt x="7539" y="16813"/>
                  </a:cubicBezTo>
                  <a:cubicBezTo>
                    <a:pt x="7606" y="17013"/>
                    <a:pt x="7672" y="17180"/>
                    <a:pt x="7739" y="17313"/>
                  </a:cubicBezTo>
                  <a:cubicBezTo>
                    <a:pt x="7772" y="17380"/>
                    <a:pt x="7806" y="17446"/>
                    <a:pt x="7839" y="17513"/>
                  </a:cubicBezTo>
                  <a:cubicBezTo>
                    <a:pt x="7839" y="17480"/>
                    <a:pt x="7839" y="17413"/>
                    <a:pt x="7772" y="17313"/>
                  </a:cubicBezTo>
                  <a:lnTo>
                    <a:pt x="7606" y="16779"/>
                  </a:lnTo>
                  <a:lnTo>
                    <a:pt x="6905" y="14845"/>
                  </a:lnTo>
                  <a:cubicBezTo>
                    <a:pt x="6338" y="13177"/>
                    <a:pt x="5571" y="10942"/>
                    <a:pt x="4604" y="8440"/>
                  </a:cubicBezTo>
                  <a:cubicBezTo>
                    <a:pt x="3803" y="6272"/>
                    <a:pt x="2836" y="4237"/>
                    <a:pt x="1701" y="2269"/>
                  </a:cubicBezTo>
                  <a:cubicBezTo>
                    <a:pt x="1368" y="1669"/>
                    <a:pt x="968" y="1101"/>
                    <a:pt x="534" y="568"/>
                  </a:cubicBezTo>
                  <a:cubicBezTo>
                    <a:pt x="367" y="401"/>
                    <a:pt x="234" y="234"/>
                    <a:pt x="134" y="134"/>
                  </a:cubicBezTo>
                  <a:cubicBezTo>
                    <a:pt x="67" y="34"/>
                    <a:pt x="0" y="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134"/>
            <p:cNvSpPr/>
            <p:nvPr/>
          </p:nvSpPr>
          <p:spPr>
            <a:xfrm>
              <a:off x="4724375" y="1878450"/>
              <a:ext cx="215175" cy="213525"/>
            </a:xfrm>
            <a:custGeom>
              <a:rect b="b" l="l" r="r" t="t"/>
              <a:pathLst>
                <a:path extrusionOk="0" h="8541" w="8607">
                  <a:moveTo>
                    <a:pt x="34" y="1"/>
                  </a:moveTo>
                  <a:cubicBezTo>
                    <a:pt x="1" y="201"/>
                    <a:pt x="1" y="401"/>
                    <a:pt x="1" y="634"/>
                  </a:cubicBezTo>
                  <a:cubicBezTo>
                    <a:pt x="34" y="1035"/>
                    <a:pt x="34" y="1635"/>
                    <a:pt x="101" y="2369"/>
                  </a:cubicBezTo>
                  <a:cubicBezTo>
                    <a:pt x="330" y="4240"/>
                    <a:pt x="754" y="6111"/>
                    <a:pt x="1435" y="7919"/>
                  </a:cubicBezTo>
                  <a:lnTo>
                    <a:pt x="1435" y="7919"/>
                  </a:lnTo>
                  <a:cubicBezTo>
                    <a:pt x="1435" y="7937"/>
                    <a:pt x="1435" y="7955"/>
                    <a:pt x="1435" y="7973"/>
                  </a:cubicBezTo>
                  <a:lnTo>
                    <a:pt x="1455" y="7970"/>
                  </a:lnTo>
                  <a:lnTo>
                    <a:pt x="1455" y="7970"/>
                  </a:lnTo>
                  <a:cubicBezTo>
                    <a:pt x="1459" y="7982"/>
                    <a:pt x="1464" y="7994"/>
                    <a:pt x="1468" y="8006"/>
                  </a:cubicBezTo>
                  <a:lnTo>
                    <a:pt x="1668" y="8540"/>
                  </a:lnTo>
                  <a:lnTo>
                    <a:pt x="1668" y="7973"/>
                  </a:lnTo>
                  <a:cubicBezTo>
                    <a:pt x="1668" y="7606"/>
                    <a:pt x="1668" y="7239"/>
                    <a:pt x="1702" y="6872"/>
                  </a:cubicBezTo>
                  <a:cubicBezTo>
                    <a:pt x="1769" y="6272"/>
                    <a:pt x="2035" y="5705"/>
                    <a:pt x="2469" y="5304"/>
                  </a:cubicBezTo>
                  <a:cubicBezTo>
                    <a:pt x="2703" y="5138"/>
                    <a:pt x="2969" y="5004"/>
                    <a:pt x="3236" y="5004"/>
                  </a:cubicBezTo>
                  <a:cubicBezTo>
                    <a:pt x="3284" y="4998"/>
                    <a:pt x="3331" y="4996"/>
                    <a:pt x="3378" y="4996"/>
                  </a:cubicBezTo>
                  <a:cubicBezTo>
                    <a:pt x="3597" y="4996"/>
                    <a:pt x="3811" y="5055"/>
                    <a:pt x="4003" y="5138"/>
                  </a:cubicBezTo>
                  <a:cubicBezTo>
                    <a:pt x="4504" y="5338"/>
                    <a:pt x="4937" y="5605"/>
                    <a:pt x="5371" y="5905"/>
                  </a:cubicBezTo>
                  <a:cubicBezTo>
                    <a:pt x="5771" y="6172"/>
                    <a:pt x="6172" y="6405"/>
                    <a:pt x="6505" y="6672"/>
                  </a:cubicBezTo>
                  <a:cubicBezTo>
                    <a:pt x="7172" y="7172"/>
                    <a:pt x="7706" y="7606"/>
                    <a:pt x="8073" y="7906"/>
                  </a:cubicBezTo>
                  <a:cubicBezTo>
                    <a:pt x="8240" y="8073"/>
                    <a:pt x="8407" y="8240"/>
                    <a:pt x="8607" y="8373"/>
                  </a:cubicBezTo>
                  <a:cubicBezTo>
                    <a:pt x="8607" y="8373"/>
                    <a:pt x="8573" y="8340"/>
                    <a:pt x="8473" y="8240"/>
                  </a:cubicBezTo>
                  <a:cubicBezTo>
                    <a:pt x="8407" y="8140"/>
                    <a:pt x="8273" y="8006"/>
                    <a:pt x="8106" y="7840"/>
                  </a:cubicBezTo>
                  <a:cubicBezTo>
                    <a:pt x="7606" y="7406"/>
                    <a:pt x="7106" y="6972"/>
                    <a:pt x="6572" y="6572"/>
                  </a:cubicBezTo>
                  <a:cubicBezTo>
                    <a:pt x="6238" y="6305"/>
                    <a:pt x="5871" y="6038"/>
                    <a:pt x="5471" y="5771"/>
                  </a:cubicBezTo>
                  <a:cubicBezTo>
                    <a:pt x="5004" y="5471"/>
                    <a:pt x="4571" y="5204"/>
                    <a:pt x="4070" y="4971"/>
                  </a:cubicBezTo>
                  <a:cubicBezTo>
                    <a:pt x="3803" y="4837"/>
                    <a:pt x="3503" y="4804"/>
                    <a:pt x="3203" y="4804"/>
                  </a:cubicBezTo>
                  <a:cubicBezTo>
                    <a:pt x="2869" y="4837"/>
                    <a:pt x="2569" y="4938"/>
                    <a:pt x="2336" y="5138"/>
                  </a:cubicBezTo>
                  <a:cubicBezTo>
                    <a:pt x="1835" y="5571"/>
                    <a:pt x="1535" y="6205"/>
                    <a:pt x="1502" y="6872"/>
                  </a:cubicBezTo>
                  <a:cubicBezTo>
                    <a:pt x="1486" y="7041"/>
                    <a:pt x="1471" y="7210"/>
                    <a:pt x="1459" y="7379"/>
                  </a:cubicBezTo>
                  <a:lnTo>
                    <a:pt x="1459" y="7379"/>
                  </a:lnTo>
                  <a:cubicBezTo>
                    <a:pt x="874" y="5752"/>
                    <a:pt x="477" y="4070"/>
                    <a:pt x="267" y="2336"/>
                  </a:cubicBezTo>
                  <a:cubicBezTo>
                    <a:pt x="167" y="1602"/>
                    <a:pt x="134" y="1035"/>
                    <a:pt x="101" y="634"/>
                  </a:cubicBezTo>
                  <a:cubicBezTo>
                    <a:pt x="101" y="401"/>
                    <a:pt x="67" y="201"/>
                    <a:pt x="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134"/>
            <p:cNvSpPr/>
            <p:nvPr/>
          </p:nvSpPr>
          <p:spPr>
            <a:xfrm>
              <a:off x="4977050" y="1846775"/>
              <a:ext cx="211025" cy="246850"/>
            </a:xfrm>
            <a:custGeom>
              <a:rect b="b" l="l" r="r" t="t"/>
              <a:pathLst>
                <a:path extrusionOk="0" h="9874" w="8441">
                  <a:moveTo>
                    <a:pt x="5605" y="0"/>
                  </a:moveTo>
                  <a:lnTo>
                    <a:pt x="5605" y="0"/>
                  </a:lnTo>
                  <a:cubicBezTo>
                    <a:pt x="5672" y="167"/>
                    <a:pt x="5772" y="334"/>
                    <a:pt x="5872" y="467"/>
                  </a:cubicBezTo>
                  <a:cubicBezTo>
                    <a:pt x="6072" y="767"/>
                    <a:pt x="6339" y="1201"/>
                    <a:pt x="6606" y="1768"/>
                  </a:cubicBezTo>
                  <a:cubicBezTo>
                    <a:pt x="7368" y="3261"/>
                    <a:pt x="7888" y="4815"/>
                    <a:pt x="8167" y="6429"/>
                  </a:cubicBezTo>
                  <a:lnTo>
                    <a:pt x="8167" y="6429"/>
                  </a:lnTo>
                  <a:lnTo>
                    <a:pt x="6339" y="5170"/>
                  </a:lnTo>
                  <a:lnTo>
                    <a:pt x="4404" y="3870"/>
                  </a:lnTo>
                  <a:lnTo>
                    <a:pt x="4337" y="3803"/>
                  </a:lnTo>
                  <a:lnTo>
                    <a:pt x="4271" y="3903"/>
                  </a:lnTo>
                  <a:cubicBezTo>
                    <a:pt x="3103" y="5671"/>
                    <a:pt x="2102" y="7205"/>
                    <a:pt x="1302" y="8273"/>
                  </a:cubicBezTo>
                  <a:cubicBezTo>
                    <a:pt x="935" y="8773"/>
                    <a:pt x="601" y="9207"/>
                    <a:pt x="368" y="9474"/>
                  </a:cubicBezTo>
                  <a:cubicBezTo>
                    <a:pt x="234" y="9574"/>
                    <a:pt x="101" y="9740"/>
                    <a:pt x="1" y="9874"/>
                  </a:cubicBezTo>
                  <a:cubicBezTo>
                    <a:pt x="1" y="9874"/>
                    <a:pt x="34" y="9840"/>
                    <a:pt x="101" y="9774"/>
                  </a:cubicBezTo>
                  <a:cubicBezTo>
                    <a:pt x="168" y="9707"/>
                    <a:pt x="268" y="9640"/>
                    <a:pt x="401" y="9507"/>
                  </a:cubicBezTo>
                  <a:cubicBezTo>
                    <a:pt x="768" y="9140"/>
                    <a:pt x="1102" y="8740"/>
                    <a:pt x="1402" y="8339"/>
                  </a:cubicBezTo>
                  <a:cubicBezTo>
                    <a:pt x="2222" y="7322"/>
                    <a:pt x="3236" y="5821"/>
                    <a:pt x="4381" y="4089"/>
                  </a:cubicBezTo>
                  <a:lnTo>
                    <a:pt x="4381" y="4089"/>
                  </a:lnTo>
                  <a:lnTo>
                    <a:pt x="6205" y="5337"/>
                  </a:lnTo>
                  <a:lnTo>
                    <a:pt x="8240" y="6738"/>
                  </a:lnTo>
                  <a:lnTo>
                    <a:pt x="8440" y="6872"/>
                  </a:lnTo>
                  <a:lnTo>
                    <a:pt x="8407" y="6605"/>
                  </a:lnTo>
                  <a:cubicBezTo>
                    <a:pt x="8107" y="4904"/>
                    <a:pt x="7540" y="3236"/>
                    <a:pt x="6739" y="1701"/>
                  </a:cubicBezTo>
                  <a:cubicBezTo>
                    <a:pt x="6505" y="1268"/>
                    <a:pt x="6239" y="834"/>
                    <a:pt x="5938" y="400"/>
                  </a:cubicBezTo>
                  <a:cubicBezTo>
                    <a:pt x="5838" y="267"/>
                    <a:pt x="5738" y="133"/>
                    <a:pt x="56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134"/>
            <p:cNvSpPr/>
            <p:nvPr/>
          </p:nvSpPr>
          <p:spPr>
            <a:xfrm>
              <a:off x="4985400" y="2123625"/>
              <a:ext cx="95100" cy="509550"/>
            </a:xfrm>
            <a:custGeom>
              <a:rect b="b" l="l" r="r" t="t"/>
              <a:pathLst>
                <a:path extrusionOk="0" h="20382" w="3804">
                  <a:moveTo>
                    <a:pt x="0" y="1"/>
                  </a:moveTo>
                  <a:cubicBezTo>
                    <a:pt x="0" y="67"/>
                    <a:pt x="0" y="134"/>
                    <a:pt x="34" y="201"/>
                  </a:cubicBezTo>
                  <a:cubicBezTo>
                    <a:pt x="100" y="368"/>
                    <a:pt x="167" y="534"/>
                    <a:pt x="267" y="768"/>
                  </a:cubicBezTo>
                  <a:cubicBezTo>
                    <a:pt x="367" y="1035"/>
                    <a:pt x="467" y="1302"/>
                    <a:pt x="567" y="1669"/>
                  </a:cubicBezTo>
                  <a:cubicBezTo>
                    <a:pt x="701" y="2035"/>
                    <a:pt x="834" y="2436"/>
                    <a:pt x="968" y="2869"/>
                  </a:cubicBezTo>
                  <a:cubicBezTo>
                    <a:pt x="1668" y="5238"/>
                    <a:pt x="2235" y="7606"/>
                    <a:pt x="2602" y="10041"/>
                  </a:cubicBezTo>
                  <a:cubicBezTo>
                    <a:pt x="3069" y="12877"/>
                    <a:pt x="3369" y="15445"/>
                    <a:pt x="3536" y="17346"/>
                  </a:cubicBezTo>
                  <a:cubicBezTo>
                    <a:pt x="3603" y="18247"/>
                    <a:pt x="3670" y="19014"/>
                    <a:pt x="3736" y="19548"/>
                  </a:cubicBezTo>
                  <a:cubicBezTo>
                    <a:pt x="3736" y="19781"/>
                    <a:pt x="3770" y="19982"/>
                    <a:pt x="3770" y="20148"/>
                  </a:cubicBezTo>
                  <a:cubicBezTo>
                    <a:pt x="3770" y="20215"/>
                    <a:pt x="3803" y="20315"/>
                    <a:pt x="3803" y="20382"/>
                  </a:cubicBezTo>
                  <a:cubicBezTo>
                    <a:pt x="3803" y="20282"/>
                    <a:pt x="3803" y="20215"/>
                    <a:pt x="3803" y="20148"/>
                  </a:cubicBezTo>
                  <a:lnTo>
                    <a:pt x="3803" y="19548"/>
                  </a:lnTo>
                  <a:cubicBezTo>
                    <a:pt x="3770" y="19014"/>
                    <a:pt x="3736" y="18247"/>
                    <a:pt x="3670" y="17313"/>
                  </a:cubicBezTo>
                  <a:cubicBezTo>
                    <a:pt x="3536" y="15412"/>
                    <a:pt x="3303" y="12843"/>
                    <a:pt x="2802" y="10008"/>
                  </a:cubicBezTo>
                  <a:cubicBezTo>
                    <a:pt x="2435" y="7573"/>
                    <a:pt x="1868" y="5171"/>
                    <a:pt x="1101" y="2836"/>
                  </a:cubicBezTo>
                  <a:cubicBezTo>
                    <a:pt x="968" y="2402"/>
                    <a:pt x="834" y="2002"/>
                    <a:pt x="701" y="1635"/>
                  </a:cubicBezTo>
                  <a:cubicBezTo>
                    <a:pt x="567" y="1302"/>
                    <a:pt x="434" y="968"/>
                    <a:pt x="334" y="735"/>
                  </a:cubicBezTo>
                  <a:cubicBezTo>
                    <a:pt x="234" y="534"/>
                    <a:pt x="167" y="334"/>
                    <a:pt x="100" y="201"/>
                  </a:cubicBezTo>
                  <a:cubicBezTo>
                    <a:pt x="67" y="134"/>
                    <a:pt x="34" y="67"/>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134"/>
            <p:cNvSpPr/>
            <p:nvPr/>
          </p:nvSpPr>
          <p:spPr>
            <a:xfrm>
              <a:off x="5171375" y="2226550"/>
              <a:ext cx="268550" cy="340750"/>
            </a:xfrm>
            <a:custGeom>
              <a:rect b="b" l="l" r="r" t="t"/>
              <a:pathLst>
                <a:path extrusionOk="0" h="13630" w="10742">
                  <a:moveTo>
                    <a:pt x="10234" y="0"/>
                  </a:moveTo>
                  <a:cubicBezTo>
                    <a:pt x="9831" y="0"/>
                    <a:pt x="9272" y="261"/>
                    <a:pt x="8973" y="1554"/>
                  </a:cubicBezTo>
                  <a:lnTo>
                    <a:pt x="8573" y="3189"/>
                  </a:lnTo>
                  <a:cubicBezTo>
                    <a:pt x="8573" y="3189"/>
                    <a:pt x="6984" y="5127"/>
                    <a:pt x="6722" y="5127"/>
                  </a:cubicBezTo>
                  <a:cubicBezTo>
                    <a:pt x="6715" y="5127"/>
                    <a:pt x="6710" y="5126"/>
                    <a:pt x="6705" y="5124"/>
                  </a:cubicBezTo>
                  <a:lnTo>
                    <a:pt x="5571" y="4623"/>
                  </a:lnTo>
                  <a:lnTo>
                    <a:pt x="5104" y="1921"/>
                  </a:lnTo>
                  <a:cubicBezTo>
                    <a:pt x="5104" y="1921"/>
                    <a:pt x="4353" y="1489"/>
                    <a:pt x="3809" y="1489"/>
                  </a:cubicBezTo>
                  <a:cubicBezTo>
                    <a:pt x="3695" y="1489"/>
                    <a:pt x="3590" y="1508"/>
                    <a:pt x="3503" y="1554"/>
                  </a:cubicBezTo>
                  <a:cubicBezTo>
                    <a:pt x="3036" y="1788"/>
                    <a:pt x="2735" y="2222"/>
                    <a:pt x="2702" y="2722"/>
                  </a:cubicBezTo>
                  <a:cubicBezTo>
                    <a:pt x="2702" y="2722"/>
                    <a:pt x="1534" y="2822"/>
                    <a:pt x="1868" y="4590"/>
                  </a:cubicBezTo>
                  <a:cubicBezTo>
                    <a:pt x="1868" y="4590"/>
                    <a:pt x="1862" y="4590"/>
                    <a:pt x="1852" y="4590"/>
                  </a:cubicBezTo>
                  <a:cubicBezTo>
                    <a:pt x="1708" y="4590"/>
                    <a:pt x="672" y="4647"/>
                    <a:pt x="734" y="6324"/>
                  </a:cubicBezTo>
                  <a:cubicBezTo>
                    <a:pt x="234" y="6625"/>
                    <a:pt x="0" y="7258"/>
                    <a:pt x="167" y="7826"/>
                  </a:cubicBezTo>
                  <a:cubicBezTo>
                    <a:pt x="367" y="8893"/>
                    <a:pt x="634" y="10127"/>
                    <a:pt x="634" y="10127"/>
                  </a:cubicBezTo>
                  <a:cubicBezTo>
                    <a:pt x="634" y="10127"/>
                    <a:pt x="1635" y="11595"/>
                    <a:pt x="2569" y="11995"/>
                  </a:cubicBezTo>
                  <a:cubicBezTo>
                    <a:pt x="3536" y="12429"/>
                    <a:pt x="6004" y="13630"/>
                    <a:pt x="6004" y="13630"/>
                  </a:cubicBezTo>
                  <a:lnTo>
                    <a:pt x="9040" y="9327"/>
                  </a:lnTo>
                  <a:lnTo>
                    <a:pt x="10241" y="4923"/>
                  </a:lnTo>
                  <a:lnTo>
                    <a:pt x="10741" y="3256"/>
                  </a:lnTo>
                  <a:lnTo>
                    <a:pt x="10708" y="120"/>
                  </a:lnTo>
                  <a:cubicBezTo>
                    <a:pt x="10708" y="120"/>
                    <a:pt x="10507" y="0"/>
                    <a:pt x="10234" y="0"/>
                  </a:cubicBezTo>
                  <a:close/>
                </a:path>
              </a:pathLst>
            </a:custGeom>
            <a:solidFill>
              <a:srgbClr val="FFCE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134"/>
            <p:cNvSpPr/>
            <p:nvPr/>
          </p:nvSpPr>
          <p:spPr>
            <a:xfrm>
              <a:off x="5238900" y="2294575"/>
              <a:ext cx="20050" cy="55900"/>
            </a:xfrm>
            <a:custGeom>
              <a:rect b="b" l="l" r="r" t="t"/>
              <a:pathLst>
                <a:path extrusionOk="0" h="2236" w="802">
                  <a:moveTo>
                    <a:pt x="1" y="1"/>
                  </a:moveTo>
                  <a:cubicBezTo>
                    <a:pt x="34" y="368"/>
                    <a:pt x="134" y="768"/>
                    <a:pt x="301" y="1135"/>
                  </a:cubicBezTo>
                  <a:cubicBezTo>
                    <a:pt x="401" y="1535"/>
                    <a:pt x="568" y="1902"/>
                    <a:pt x="802" y="2236"/>
                  </a:cubicBezTo>
                  <a:lnTo>
                    <a:pt x="802" y="2202"/>
                  </a:lnTo>
                  <a:cubicBezTo>
                    <a:pt x="668" y="1435"/>
                    <a:pt x="401" y="668"/>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134"/>
            <p:cNvSpPr/>
            <p:nvPr/>
          </p:nvSpPr>
          <p:spPr>
            <a:xfrm>
              <a:off x="5215550" y="2335450"/>
              <a:ext cx="15050" cy="50050"/>
            </a:xfrm>
            <a:custGeom>
              <a:rect b="b" l="l" r="r" t="t"/>
              <a:pathLst>
                <a:path extrusionOk="0" h="2002" w="602">
                  <a:moveTo>
                    <a:pt x="1" y="0"/>
                  </a:moveTo>
                  <a:cubicBezTo>
                    <a:pt x="1" y="367"/>
                    <a:pt x="68" y="701"/>
                    <a:pt x="201" y="1034"/>
                  </a:cubicBezTo>
                  <a:cubicBezTo>
                    <a:pt x="268" y="1368"/>
                    <a:pt x="401" y="1702"/>
                    <a:pt x="601" y="2002"/>
                  </a:cubicBezTo>
                  <a:cubicBezTo>
                    <a:pt x="601" y="1635"/>
                    <a:pt x="535" y="1301"/>
                    <a:pt x="401" y="968"/>
                  </a:cubicBezTo>
                  <a:cubicBezTo>
                    <a:pt x="335" y="634"/>
                    <a:pt x="201" y="301"/>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134"/>
            <p:cNvSpPr/>
            <p:nvPr/>
          </p:nvSpPr>
          <p:spPr>
            <a:xfrm>
              <a:off x="5190550" y="2382150"/>
              <a:ext cx="13350" cy="40875"/>
            </a:xfrm>
            <a:custGeom>
              <a:rect b="b" l="l" r="r" t="t"/>
              <a:pathLst>
                <a:path extrusionOk="0" h="1635" w="534">
                  <a:moveTo>
                    <a:pt x="34" y="0"/>
                  </a:moveTo>
                  <a:cubicBezTo>
                    <a:pt x="0" y="301"/>
                    <a:pt x="34" y="567"/>
                    <a:pt x="134" y="834"/>
                  </a:cubicBezTo>
                  <a:cubicBezTo>
                    <a:pt x="267" y="1301"/>
                    <a:pt x="401" y="1635"/>
                    <a:pt x="467" y="1635"/>
                  </a:cubicBezTo>
                  <a:cubicBezTo>
                    <a:pt x="534" y="1602"/>
                    <a:pt x="467" y="1235"/>
                    <a:pt x="367" y="801"/>
                  </a:cubicBezTo>
                  <a:cubicBezTo>
                    <a:pt x="234" y="334"/>
                    <a:pt x="100" y="0"/>
                    <a:pt x="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134"/>
            <p:cNvSpPr/>
            <p:nvPr/>
          </p:nvSpPr>
          <p:spPr>
            <a:xfrm>
              <a:off x="5497425" y="2504950"/>
              <a:ext cx="161800" cy="8150"/>
            </a:xfrm>
            <a:custGeom>
              <a:rect b="b" l="l" r="r" t="t"/>
              <a:pathLst>
                <a:path extrusionOk="0" h="326" w="6472">
                  <a:moveTo>
                    <a:pt x="6005" y="0"/>
                  </a:moveTo>
                  <a:cubicBezTo>
                    <a:pt x="5847" y="0"/>
                    <a:pt x="5688" y="9"/>
                    <a:pt x="5538" y="25"/>
                  </a:cubicBezTo>
                  <a:cubicBezTo>
                    <a:pt x="4938" y="59"/>
                    <a:pt x="4137" y="125"/>
                    <a:pt x="3236" y="125"/>
                  </a:cubicBezTo>
                  <a:cubicBezTo>
                    <a:pt x="2836" y="133"/>
                    <a:pt x="2451" y="135"/>
                    <a:pt x="2095" y="135"/>
                  </a:cubicBezTo>
                  <a:cubicBezTo>
                    <a:pt x="1459" y="135"/>
                    <a:pt x="916" y="128"/>
                    <a:pt x="543" y="128"/>
                  </a:cubicBezTo>
                  <a:cubicBezTo>
                    <a:pt x="201" y="128"/>
                    <a:pt x="1" y="134"/>
                    <a:pt x="1" y="159"/>
                  </a:cubicBezTo>
                  <a:cubicBezTo>
                    <a:pt x="301" y="225"/>
                    <a:pt x="634" y="292"/>
                    <a:pt x="935" y="292"/>
                  </a:cubicBezTo>
                  <a:cubicBezTo>
                    <a:pt x="1535" y="325"/>
                    <a:pt x="2336" y="325"/>
                    <a:pt x="3236" y="325"/>
                  </a:cubicBezTo>
                  <a:cubicBezTo>
                    <a:pt x="4004" y="325"/>
                    <a:pt x="4771" y="259"/>
                    <a:pt x="5538" y="192"/>
                  </a:cubicBezTo>
                  <a:cubicBezTo>
                    <a:pt x="5872" y="159"/>
                    <a:pt x="6172" y="92"/>
                    <a:pt x="6472" y="25"/>
                  </a:cubicBezTo>
                  <a:cubicBezTo>
                    <a:pt x="6322" y="9"/>
                    <a:pt x="6163" y="0"/>
                    <a:pt x="60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134"/>
            <p:cNvSpPr/>
            <p:nvPr/>
          </p:nvSpPr>
          <p:spPr>
            <a:xfrm>
              <a:off x="4372450" y="2525575"/>
              <a:ext cx="110125" cy="83425"/>
            </a:xfrm>
            <a:custGeom>
              <a:rect b="b" l="l" r="r" t="t"/>
              <a:pathLst>
                <a:path extrusionOk="0" h="3337" w="4405">
                  <a:moveTo>
                    <a:pt x="1" y="1"/>
                  </a:moveTo>
                  <a:cubicBezTo>
                    <a:pt x="868" y="334"/>
                    <a:pt x="1702" y="768"/>
                    <a:pt x="2469" y="1302"/>
                  </a:cubicBezTo>
                  <a:cubicBezTo>
                    <a:pt x="3170" y="1902"/>
                    <a:pt x="3837" y="2569"/>
                    <a:pt x="4404" y="3337"/>
                  </a:cubicBezTo>
                  <a:cubicBezTo>
                    <a:pt x="4304" y="3070"/>
                    <a:pt x="4171" y="2803"/>
                    <a:pt x="4004" y="2569"/>
                  </a:cubicBezTo>
                  <a:cubicBezTo>
                    <a:pt x="3237" y="1469"/>
                    <a:pt x="2136" y="635"/>
                    <a:pt x="835" y="168"/>
                  </a:cubicBezTo>
                  <a:cubicBezTo>
                    <a:pt x="568" y="68"/>
                    <a:pt x="301" y="1"/>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134"/>
            <p:cNvSpPr/>
            <p:nvPr/>
          </p:nvSpPr>
          <p:spPr>
            <a:xfrm>
              <a:off x="4374950" y="2518675"/>
              <a:ext cx="93425" cy="32775"/>
            </a:xfrm>
            <a:custGeom>
              <a:rect b="b" l="l" r="r" t="t"/>
              <a:pathLst>
                <a:path extrusionOk="0" h="1311" w="3737">
                  <a:moveTo>
                    <a:pt x="842" y="1"/>
                  </a:moveTo>
                  <a:cubicBezTo>
                    <a:pt x="751" y="1"/>
                    <a:pt x="660" y="4"/>
                    <a:pt x="568" y="10"/>
                  </a:cubicBezTo>
                  <a:cubicBezTo>
                    <a:pt x="368" y="10"/>
                    <a:pt x="168" y="77"/>
                    <a:pt x="1" y="143"/>
                  </a:cubicBezTo>
                  <a:cubicBezTo>
                    <a:pt x="668" y="143"/>
                    <a:pt x="1335" y="210"/>
                    <a:pt x="1969" y="377"/>
                  </a:cubicBezTo>
                  <a:cubicBezTo>
                    <a:pt x="2603" y="610"/>
                    <a:pt x="3170" y="911"/>
                    <a:pt x="3737" y="1311"/>
                  </a:cubicBezTo>
                  <a:cubicBezTo>
                    <a:pt x="3737" y="1278"/>
                    <a:pt x="3604" y="1077"/>
                    <a:pt x="3303" y="844"/>
                  </a:cubicBezTo>
                  <a:cubicBezTo>
                    <a:pt x="2606" y="299"/>
                    <a:pt x="1744" y="1"/>
                    <a:pt x="8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134"/>
            <p:cNvSpPr/>
            <p:nvPr/>
          </p:nvSpPr>
          <p:spPr>
            <a:xfrm>
              <a:off x="4374950" y="2522975"/>
              <a:ext cx="150150" cy="127750"/>
            </a:xfrm>
            <a:custGeom>
              <a:rect b="b" l="l" r="r" t="t"/>
              <a:pathLst>
                <a:path extrusionOk="0" h="5110" w="6006">
                  <a:moveTo>
                    <a:pt x="1149" y="1"/>
                  </a:moveTo>
                  <a:cubicBezTo>
                    <a:pt x="771" y="1"/>
                    <a:pt x="386" y="45"/>
                    <a:pt x="1" y="138"/>
                  </a:cubicBezTo>
                  <a:lnTo>
                    <a:pt x="268" y="305"/>
                  </a:lnTo>
                  <a:cubicBezTo>
                    <a:pt x="1302" y="505"/>
                    <a:pt x="2236" y="1039"/>
                    <a:pt x="2936" y="1806"/>
                  </a:cubicBezTo>
                  <a:cubicBezTo>
                    <a:pt x="3637" y="2573"/>
                    <a:pt x="4237" y="3474"/>
                    <a:pt x="4671" y="4408"/>
                  </a:cubicBezTo>
                  <a:cubicBezTo>
                    <a:pt x="4842" y="4722"/>
                    <a:pt x="5136" y="5110"/>
                    <a:pt x="5468" y="5110"/>
                  </a:cubicBezTo>
                  <a:cubicBezTo>
                    <a:pt x="5524" y="5110"/>
                    <a:pt x="5581" y="5099"/>
                    <a:pt x="5638" y="5075"/>
                  </a:cubicBezTo>
                  <a:cubicBezTo>
                    <a:pt x="6005" y="4908"/>
                    <a:pt x="6005" y="4475"/>
                    <a:pt x="5939" y="4141"/>
                  </a:cubicBezTo>
                  <a:cubicBezTo>
                    <a:pt x="5565" y="1700"/>
                    <a:pt x="3486" y="1"/>
                    <a:pt x="11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134"/>
            <p:cNvSpPr/>
            <p:nvPr/>
          </p:nvSpPr>
          <p:spPr>
            <a:xfrm>
              <a:off x="4976225" y="1921825"/>
              <a:ext cx="234350" cy="171800"/>
            </a:xfrm>
            <a:custGeom>
              <a:rect b="b" l="l" r="r" t="t"/>
              <a:pathLst>
                <a:path extrusionOk="0" h="6872" w="9374">
                  <a:moveTo>
                    <a:pt x="7272" y="0"/>
                  </a:moveTo>
                  <a:lnTo>
                    <a:pt x="7272" y="0"/>
                  </a:lnTo>
                  <a:cubicBezTo>
                    <a:pt x="7706" y="901"/>
                    <a:pt x="8340" y="3636"/>
                    <a:pt x="8340" y="3636"/>
                  </a:cubicBezTo>
                  <a:cubicBezTo>
                    <a:pt x="7339" y="2869"/>
                    <a:pt x="6338" y="2168"/>
                    <a:pt x="5304" y="1535"/>
                  </a:cubicBezTo>
                  <a:cubicBezTo>
                    <a:pt x="5004" y="1301"/>
                    <a:pt x="4704" y="1134"/>
                    <a:pt x="4370" y="934"/>
                  </a:cubicBezTo>
                  <a:cubicBezTo>
                    <a:pt x="4170" y="1168"/>
                    <a:pt x="4003" y="1401"/>
                    <a:pt x="3903" y="1668"/>
                  </a:cubicBezTo>
                  <a:cubicBezTo>
                    <a:pt x="3770" y="2235"/>
                    <a:pt x="1301" y="5337"/>
                    <a:pt x="0" y="6872"/>
                  </a:cubicBezTo>
                  <a:lnTo>
                    <a:pt x="34" y="6872"/>
                  </a:lnTo>
                  <a:cubicBezTo>
                    <a:pt x="1702" y="5971"/>
                    <a:pt x="3203" y="5037"/>
                    <a:pt x="4404" y="3536"/>
                  </a:cubicBezTo>
                  <a:cubicBezTo>
                    <a:pt x="4570" y="3269"/>
                    <a:pt x="4804" y="3069"/>
                    <a:pt x="5104" y="3002"/>
                  </a:cubicBezTo>
                  <a:cubicBezTo>
                    <a:pt x="5150" y="2997"/>
                    <a:pt x="5195" y="2994"/>
                    <a:pt x="5239" y="2994"/>
                  </a:cubicBezTo>
                  <a:cubicBezTo>
                    <a:pt x="5451" y="2994"/>
                    <a:pt x="5645" y="3059"/>
                    <a:pt x="5838" y="3169"/>
                  </a:cubicBezTo>
                  <a:lnTo>
                    <a:pt x="9374" y="5004"/>
                  </a:lnTo>
                  <a:cubicBezTo>
                    <a:pt x="9207" y="3136"/>
                    <a:pt x="8473" y="1401"/>
                    <a:pt x="72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134"/>
            <p:cNvSpPr/>
            <p:nvPr/>
          </p:nvSpPr>
          <p:spPr>
            <a:xfrm>
              <a:off x="4521725" y="1991875"/>
              <a:ext cx="287750" cy="895650"/>
            </a:xfrm>
            <a:custGeom>
              <a:rect b="b" l="l" r="r" t="t"/>
              <a:pathLst>
                <a:path extrusionOk="0" h="35826" w="11510">
                  <a:moveTo>
                    <a:pt x="34" y="0"/>
                  </a:moveTo>
                  <a:cubicBezTo>
                    <a:pt x="1" y="0"/>
                    <a:pt x="34" y="34"/>
                    <a:pt x="68" y="67"/>
                  </a:cubicBezTo>
                  <a:lnTo>
                    <a:pt x="234" y="300"/>
                  </a:lnTo>
                  <a:lnTo>
                    <a:pt x="901" y="1201"/>
                  </a:lnTo>
                  <a:lnTo>
                    <a:pt x="1402" y="1868"/>
                  </a:lnTo>
                  <a:cubicBezTo>
                    <a:pt x="1569" y="2102"/>
                    <a:pt x="1735" y="2369"/>
                    <a:pt x="1936" y="2669"/>
                  </a:cubicBezTo>
                  <a:cubicBezTo>
                    <a:pt x="2336" y="3236"/>
                    <a:pt x="2803" y="3870"/>
                    <a:pt x="3236" y="4604"/>
                  </a:cubicBezTo>
                  <a:lnTo>
                    <a:pt x="3937" y="5771"/>
                  </a:lnTo>
                  <a:cubicBezTo>
                    <a:pt x="4204" y="6171"/>
                    <a:pt x="4437" y="6605"/>
                    <a:pt x="4671" y="7039"/>
                  </a:cubicBezTo>
                  <a:cubicBezTo>
                    <a:pt x="5205" y="7939"/>
                    <a:pt x="5672" y="8907"/>
                    <a:pt x="6172" y="9941"/>
                  </a:cubicBezTo>
                  <a:cubicBezTo>
                    <a:pt x="7239" y="12209"/>
                    <a:pt x="8173" y="14511"/>
                    <a:pt x="8941" y="16879"/>
                  </a:cubicBezTo>
                  <a:cubicBezTo>
                    <a:pt x="9674" y="19281"/>
                    <a:pt x="10241" y="21682"/>
                    <a:pt x="10675" y="24151"/>
                  </a:cubicBezTo>
                  <a:cubicBezTo>
                    <a:pt x="10809" y="25285"/>
                    <a:pt x="11009" y="26352"/>
                    <a:pt x="11075" y="27386"/>
                  </a:cubicBezTo>
                  <a:cubicBezTo>
                    <a:pt x="11142" y="27887"/>
                    <a:pt x="11209" y="28387"/>
                    <a:pt x="11209" y="28854"/>
                  </a:cubicBezTo>
                  <a:cubicBezTo>
                    <a:pt x="11242" y="29321"/>
                    <a:pt x="11276" y="29788"/>
                    <a:pt x="11309" y="30222"/>
                  </a:cubicBezTo>
                  <a:cubicBezTo>
                    <a:pt x="11376" y="31089"/>
                    <a:pt x="11376" y="31856"/>
                    <a:pt x="11376" y="32557"/>
                  </a:cubicBezTo>
                  <a:cubicBezTo>
                    <a:pt x="11376" y="32890"/>
                    <a:pt x="11376" y="33224"/>
                    <a:pt x="11376" y="33524"/>
                  </a:cubicBezTo>
                  <a:cubicBezTo>
                    <a:pt x="11342" y="33824"/>
                    <a:pt x="11342" y="34091"/>
                    <a:pt x="11342" y="34325"/>
                  </a:cubicBezTo>
                  <a:cubicBezTo>
                    <a:pt x="11309" y="34792"/>
                    <a:pt x="11309" y="35159"/>
                    <a:pt x="11309" y="35459"/>
                  </a:cubicBezTo>
                  <a:lnTo>
                    <a:pt x="11309" y="35726"/>
                  </a:lnTo>
                  <a:cubicBezTo>
                    <a:pt x="11309" y="35759"/>
                    <a:pt x="11309" y="35793"/>
                    <a:pt x="11309" y="35826"/>
                  </a:cubicBezTo>
                  <a:cubicBezTo>
                    <a:pt x="11309" y="35793"/>
                    <a:pt x="11342" y="35759"/>
                    <a:pt x="11342" y="35726"/>
                  </a:cubicBezTo>
                  <a:cubicBezTo>
                    <a:pt x="11342" y="35659"/>
                    <a:pt x="11342" y="35559"/>
                    <a:pt x="11342" y="35459"/>
                  </a:cubicBezTo>
                  <a:cubicBezTo>
                    <a:pt x="11376" y="35159"/>
                    <a:pt x="11409" y="34792"/>
                    <a:pt x="11442" y="34325"/>
                  </a:cubicBezTo>
                  <a:cubicBezTo>
                    <a:pt x="11442" y="34091"/>
                    <a:pt x="11509" y="33824"/>
                    <a:pt x="11509" y="33524"/>
                  </a:cubicBezTo>
                  <a:lnTo>
                    <a:pt x="11509" y="32557"/>
                  </a:lnTo>
                  <a:cubicBezTo>
                    <a:pt x="11509" y="31856"/>
                    <a:pt x="11509" y="31089"/>
                    <a:pt x="11476" y="30188"/>
                  </a:cubicBezTo>
                  <a:cubicBezTo>
                    <a:pt x="11442" y="29755"/>
                    <a:pt x="11442" y="29321"/>
                    <a:pt x="11409" y="28854"/>
                  </a:cubicBezTo>
                  <a:cubicBezTo>
                    <a:pt x="11376" y="28354"/>
                    <a:pt x="11309" y="27887"/>
                    <a:pt x="11276" y="27353"/>
                  </a:cubicBezTo>
                  <a:cubicBezTo>
                    <a:pt x="11175" y="26352"/>
                    <a:pt x="11009" y="25252"/>
                    <a:pt x="10842" y="24117"/>
                  </a:cubicBezTo>
                  <a:cubicBezTo>
                    <a:pt x="10442" y="21649"/>
                    <a:pt x="9875" y="19214"/>
                    <a:pt x="9141" y="16812"/>
                  </a:cubicBezTo>
                  <a:cubicBezTo>
                    <a:pt x="8373" y="14444"/>
                    <a:pt x="7439" y="12109"/>
                    <a:pt x="6372" y="9874"/>
                  </a:cubicBezTo>
                  <a:cubicBezTo>
                    <a:pt x="5838" y="8840"/>
                    <a:pt x="5371" y="7839"/>
                    <a:pt x="4838" y="6972"/>
                  </a:cubicBezTo>
                  <a:cubicBezTo>
                    <a:pt x="4571" y="6505"/>
                    <a:pt x="4337" y="6105"/>
                    <a:pt x="4104" y="5671"/>
                  </a:cubicBezTo>
                  <a:lnTo>
                    <a:pt x="3370" y="4537"/>
                  </a:lnTo>
                  <a:cubicBezTo>
                    <a:pt x="2903" y="3770"/>
                    <a:pt x="2436" y="3136"/>
                    <a:pt x="2036" y="2569"/>
                  </a:cubicBezTo>
                  <a:cubicBezTo>
                    <a:pt x="1835" y="2302"/>
                    <a:pt x="1669" y="2035"/>
                    <a:pt x="1469" y="1802"/>
                  </a:cubicBezTo>
                  <a:lnTo>
                    <a:pt x="968" y="1168"/>
                  </a:lnTo>
                  <a:lnTo>
                    <a:pt x="268" y="300"/>
                  </a:lnTo>
                  <a:lnTo>
                    <a:pt x="101" y="67"/>
                  </a:lnTo>
                  <a:lnTo>
                    <a:pt x="3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134"/>
            <p:cNvSpPr/>
            <p:nvPr/>
          </p:nvSpPr>
          <p:spPr>
            <a:xfrm>
              <a:off x="4617625" y="1931825"/>
              <a:ext cx="337775" cy="962375"/>
            </a:xfrm>
            <a:custGeom>
              <a:rect b="b" l="l" r="r" t="t"/>
              <a:pathLst>
                <a:path extrusionOk="0" h="38495" w="13511">
                  <a:moveTo>
                    <a:pt x="1" y="1"/>
                  </a:moveTo>
                  <a:cubicBezTo>
                    <a:pt x="34" y="34"/>
                    <a:pt x="34" y="67"/>
                    <a:pt x="68" y="101"/>
                  </a:cubicBezTo>
                  <a:lnTo>
                    <a:pt x="201" y="367"/>
                  </a:lnTo>
                  <a:lnTo>
                    <a:pt x="835" y="1368"/>
                  </a:lnTo>
                  <a:cubicBezTo>
                    <a:pt x="1102" y="1835"/>
                    <a:pt x="1435" y="2369"/>
                    <a:pt x="1802" y="3003"/>
                  </a:cubicBezTo>
                  <a:cubicBezTo>
                    <a:pt x="2202" y="3670"/>
                    <a:pt x="2636" y="4370"/>
                    <a:pt x="3070" y="5204"/>
                  </a:cubicBezTo>
                  <a:cubicBezTo>
                    <a:pt x="3270" y="5605"/>
                    <a:pt x="3503" y="6038"/>
                    <a:pt x="3770" y="6472"/>
                  </a:cubicBezTo>
                  <a:cubicBezTo>
                    <a:pt x="4004" y="6939"/>
                    <a:pt x="4237" y="7406"/>
                    <a:pt x="4471" y="7906"/>
                  </a:cubicBezTo>
                  <a:cubicBezTo>
                    <a:pt x="4971" y="8874"/>
                    <a:pt x="5471" y="9941"/>
                    <a:pt x="6005" y="11042"/>
                  </a:cubicBezTo>
                  <a:cubicBezTo>
                    <a:pt x="7006" y="13277"/>
                    <a:pt x="8040" y="15812"/>
                    <a:pt x="8974" y="18480"/>
                  </a:cubicBezTo>
                  <a:cubicBezTo>
                    <a:pt x="9908" y="21149"/>
                    <a:pt x="10675" y="23751"/>
                    <a:pt x="11276" y="26153"/>
                  </a:cubicBezTo>
                  <a:cubicBezTo>
                    <a:pt x="11576" y="27353"/>
                    <a:pt x="11843" y="28488"/>
                    <a:pt x="12043" y="29555"/>
                  </a:cubicBezTo>
                  <a:cubicBezTo>
                    <a:pt x="12176" y="30089"/>
                    <a:pt x="12276" y="30589"/>
                    <a:pt x="12376" y="31089"/>
                  </a:cubicBezTo>
                  <a:cubicBezTo>
                    <a:pt x="12443" y="31590"/>
                    <a:pt x="12543" y="32090"/>
                    <a:pt x="12610" y="32557"/>
                  </a:cubicBezTo>
                  <a:cubicBezTo>
                    <a:pt x="12810" y="33458"/>
                    <a:pt x="12910" y="34292"/>
                    <a:pt x="13010" y="35026"/>
                  </a:cubicBezTo>
                  <a:cubicBezTo>
                    <a:pt x="13144" y="35759"/>
                    <a:pt x="13210" y="36393"/>
                    <a:pt x="13277" y="36894"/>
                  </a:cubicBezTo>
                  <a:cubicBezTo>
                    <a:pt x="13344" y="37394"/>
                    <a:pt x="13377" y="37794"/>
                    <a:pt x="13444" y="38094"/>
                  </a:cubicBezTo>
                  <a:cubicBezTo>
                    <a:pt x="13410" y="37828"/>
                    <a:pt x="13377" y="37427"/>
                    <a:pt x="13344" y="36894"/>
                  </a:cubicBezTo>
                  <a:cubicBezTo>
                    <a:pt x="13277" y="36393"/>
                    <a:pt x="13210" y="35759"/>
                    <a:pt x="13110" y="35026"/>
                  </a:cubicBezTo>
                  <a:cubicBezTo>
                    <a:pt x="13010" y="34258"/>
                    <a:pt x="12910" y="33424"/>
                    <a:pt x="12743" y="32524"/>
                  </a:cubicBezTo>
                  <a:cubicBezTo>
                    <a:pt x="12677" y="32057"/>
                    <a:pt x="12577" y="31590"/>
                    <a:pt x="12510" y="31089"/>
                  </a:cubicBezTo>
                  <a:cubicBezTo>
                    <a:pt x="12410" y="30556"/>
                    <a:pt x="12310" y="30055"/>
                    <a:pt x="12210" y="29522"/>
                  </a:cubicBezTo>
                  <a:cubicBezTo>
                    <a:pt x="12009" y="28421"/>
                    <a:pt x="11743" y="27287"/>
                    <a:pt x="11442" y="26086"/>
                  </a:cubicBezTo>
                  <a:cubicBezTo>
                    <a:pt x="10842" y="23717"/>
                    <a:pt x="10108" y="21082"/>
                    <a:pt x="9174" y="18414"/>
                  </a:cubicBezTo>
                  <a:cubicBezTo>
                    <a:pt x="8207" y="15712"/>
                    <a:pt x="7173" y="13210"/>
                    <a:pt x="6139" y="10975"/>
                  </a:cubicBezTo>
                  <a:cubicBezTo>
                    <a:pt x="5638" y="9841"/>
                    <a:pt x="5138" y="8773"/>
                    <a:pt x="4604" y="7806"/>
                  </a:cubicBezTo>
                  <a:cubicBezTo>
                    <a:pt x="4371" y="7339"/>
                    <a:pt x="4137" y="6839"/>
                    <a:pt x="3870" y="6405"/>
                  </a:cubicBezTo>
                  <a:cubicBezTo>
                    <a:pt x="3637" y="5971"/>
                    <a:pt x="3403" y="5538"/>
                    <a:pt x="3170" y="5138"/>
                  </a:cubicBezTo>
                  <a:cubicBezTo>
                    <a:pt x="2770" y="4304"/>
                    <a:pt x="2303" y="3603"/>
                    <a:pt x="1936" y="2936"/>
                  </a:cubicBezTo>
                  <a:cubicBezTo>
                    <a:pt x="1535" y="2302"/>
                    <a:pt x="1202" y="1768"/>
                    <a:pt x="902" y="1335"/>
                  </a:cubicBezTo>
                  <a:lnTo>
                    <a:pt x="268" y="334"/>
                  </a:lnTo>
                  <a:lnTo>
                    <a:pt x="68" y="67"/>
                  </a:lnTo>
                  <a:cubicBezTo>
                    <a:pt x="35" y="35"/>
                    <a:pt x="2" y="2"/>
                    <a:pt x="1" y="1"/>
                  </a:cubicBezTo>
                  <a:close/>
                  <a:moveTo>
                    <a:pt x="13444" y="38094"/>
                  </a:moveTo>
                  <a:cubicBezTo>
                    <a:pt x="13444" y="38167"/>
                    <a:pt x="13454" y="38229"/>
                    <a:pt x="13463" y="38282"/>
                  </a:cubicBezTo>
                  <a:lnTo>
                    <a:pt x="13463" y="38282"/>
                  </a:lnTo>
                  <a:lnTo>
                    <a:pt x="13444" y="38094"/>
                  </a:lnTo>
                  <a:close/>
                  <a:moveTo>
                    <a:pt x="13463" y="38282"/>
                  </a:moveTo>
                  <a:lnTo>
                    <a:pt x="13477" y="38428"/>
                  </a:lnTo>
                  <a:cubicBezTo>
                    <a:pt x="13477" y="38461"/>
                    <a:pt x="13477" y="38461"/>
                    <a:pt x="13511" y="38495"/>
                  </a:cubicBezTo>
                  <a:cubicBezTo>
                    <a:pt x="13477" y="38461"/>
                    <a:pt x="13477" y="38428"/>
                    <a:pt x="13477" y="38395"/>
                  </a:cubicBezTo>
                  <a:cubicBezTo>
                    <a:pt x="13477" y="38364"/>
                    <a:pt x="13470" y="38326"/>
                    <a:pt x="13463" y="3828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134"/>
            <p:cNvSpPr/>
            <p:nvPr/>
          </p:nvSpPr>
          <p:spPr>
            <a:xfrm>
              <a:off x="4786100" y="2014375"/>
              <a:ext cx="266875" cy="881500"/>
            </a:xfrm>
            <a:custGeom>
              <a:rect b="b" l="l" r="r" t="t"/>
              <a:pathLst>
                <a:path extrusionOk="0" h="35260" w="10675">
                  <a:moveTo>
                    <a:pt x="0" y="1"/>
                  </a:moveTo>
                  <a:cubicBezTo>
                    <a:pt x="0" y="1"/>
                    <a:pt x="0" y="34"/>
                    <a:pt x="33" y="68"/>
                  </a:cubicBezTo>
                  <a:lnTo>
                    <a:pt x="167" y="334"/>
                  </a:lnTo>
                  <a:lnTo>
                    <a:pt x="667" y="1302"/>
                  </a:lnTo>
                  <a:cubicBezTo>
                    <a:pt x="901" y="1702"/>
                    <a:pt x="1168" y="2202"/>
                    <a:pt x="1468" y="2803"/>
                  </a:cubicBezTo>
                  <a:cubicBezTo>
                    <a:pt x="1768" y="3403"/>
                    <a:pt x="2135" y="4070"/>
                    <a:pt x="2502" y="4838"/>
                  </a:cubicBezTo>
                  <a:cubicBezTo>
                    <a:pt x="2835" y="5605"/>
                    <a:pt x="3236" y="6439"/>
                    <a:pt x="3636" y="7339"/>
                  </a:cubicBezTo>
                  <a:cubicBezTo>
                    <a:pt x="4036" y="8240"/>
                    <a:pt x="4470" y="9241"/>
                    <a:pt x="4870" y="10275"/>
                  </a:cubicBezTo>
                  <a:cubicBezTo>
                    <a:pt x="5704" y="12343"/>
                    <a:pt x="6538" y="14645"/>
                    <a:pt x="7272" y="17113"/>
                  </a:cubicBezTo>
                  <a:cubicBezTo>
                    <a:pt x="8039" y="19548"/>
                    <a:pt x="8606" y="21950"/>
                    <a:pt x="9073" y="24118"/>
                  </a:cubicBezTo>
                  <a:cubicBezTo>
                    <a:pt x="9307" y="25186"/>
                    <a:pt x="9507" y="26253"/>
                    <a:pt x="9674" y="27220"/>
                  </a:cubicBezTo>
                  <a:cubicBezTo>
                    <a:pt x="9840" y="28188"/>
                    <a:pt x="9940" y="29088"/>
                    <a:pt x="10074" y="29922"/>
                  </a:cubicBezTo>
                  <a:cubicBezTo>
                    <a:pt x="10207" y="30756"/>
                    <a:pt x="10274" y="31523"/>
                    <a:pt x="10374" y="32191"/>
                  </a:cubicBezTo>
                  <a:cubicBezTo>
                    <a:pt x="10441" y="32858"/>
                    <a:pt x="10508" y="33425"/>
                    <a:pt x="10541" y="33892"/>
                  </a:cubicBezTo>
                  <a:cubicBezTo>
                    <a:pt x="10574" y="34359"/>
                    <a:pt x="10641" y="34692"/>
                    <a:pt x="10641" y="34959"/>
                  </a:cubicBezTo>
                  <a:cubicBezTo>
                    <a:pt x="10674" y="35093"/>
                    <a:pt x="10674" y="35159"/>
                    <a:pt x="10674" y="35259"/>
                  </a:cubicBezTo>
                  <a:cubicBezTo>
                    <a:pt x="10674" y="35248"/>
                    <a:pt x="10674" y="35237"/>
                    <a:pt x="10674" y="35226"/>
                  </a:cubicBezTo>
                  <a:lnTo>
                    <a:pt x="10674" y="34959"/>
                  </a:lnTo>
                  <a:cubicBezTo>
                    <a:pt x="10674" y="34726"/>
                    <a:pt x="10641" y="34325"/>
                    <a:pt x="10608" y="33892"/>
                  </a:cubicBezTo>
                  <a:cubicBezTo>
                    <a:pt x="10574" y="33425"/>
                    <a:pt x="10541" y="32824"/>
                    <a:pt x="10474" y="32157"/>
                  </a:cubicBezTo>
                  <a:cubicBezTo>
                    <a:pt x="10407" y="31490"/>
                    <a:pt x="10341" y="30723"/>
                    <a:pt x="10207" y="29889"/>
                  </a:cubicBezTo>
                  <a:cubicBezTo>
                    <a:pt x="10107" y="29055"/>
                    <a:pt x="9974" y="28154"/>
                    <a:pt x="9840" y="27187"/>
                  </a:cubicBezTo>
                  <a:cubicBezTo>
                    <a:pt x="9674" y="26186"/>
                    <a:pt x="9473" y="25152"/>
                    <a:pt x="9273" y="24051"/>
                  </a:cubicBezTo>
                  <a:cubicBezTo>
                    <a:pt x="8806" y="21883"/>
                    <a:pt x="8239" y="19481"/>
                    <a:pt x="7472" y="17046"/>
                  </a:cubicBezTo>
                  <a:cubicBezTo>
                    <a:pt x="6738" y="14578"/>
                    <a:pt x="5904" y="12276"/>
                    <a:pt x="5070" y="10208"/>
                  </a:cubicBezTo>
                  <a:cubicBezTo>
                    <a:pt x="4637" y="9141"/>
                    <a:pt x="4203" y="8207"/>
                    <a:pt x="3803" y="7273"/>
                  </a:cubicBezTo>
                  <a:cubicBezTo>
                    <a:pt x="3402" y="6339"/>
                    <a:pt x="3002" y="5538"/>
                    <a:pt x="2635" y="4771"/>
                  </a:cubicBezTo>
                  <a:cubicBezTo>
                    <a:pt x="2268" y="4004"/>
                    <a:pt x="1901" y="3337"/>
                    <a:pt x="1568" y="2736"/>
                  </a:cubicBezTo>
                  <a:cubicBezTo>
                    <a:pt x="1268" y="2169"/>
                    <a:pt x="1001" y="1669"/>
                    <a:pt x="734" y="1235"/>
                  </a:cubicBezTo>
                  <a:lnTo>
                    <a:pt x="200" y="301"/>
                  </a:lnTo>
                  <a:cubicBezTo>
                    <a:pt x="133" y="201"/>
                    <a:pt x="100" y="134"/>
                    <a:pt x="67" y="68"/>
                  </a:cubicBezTo>
                  <a:cubicBezTo>
                    <a:pt x="33" y="34"/>
                    <a:pt x="33" y="1"/>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134"/>
            <p:cNvSpPr/>
            <p:nvPr/>
          </p:nvSpPr>
          <p:spPr>
            <a:xfrm>
              <a:off x="5138000" y="2716550"/>
              <a:ext cx="29225" cy="171825"/>
            </a:xfrm>
            <a:custGeom>
              <a:rect b="b" l="l" r="r" t="t"/>
              <a:pathLst>
                <a:path extrusionOk="0" h="6873" w="1169">
                  <a:moveTo>
                    <a:pt x="1" y="1"/>
                  </a:moveTo>
                  <a:lnTo>
                    <a:pt x="1" y="1"/>
                  </a:lnTo>
                  <a:cubicBezTo>
                    <a:pt x="34" y="334"/>
                    <a:pt x="101" y="668"/>
                    <a:pt x="201" y="1001"/>
                  </a:cubicBezTo>
                  <a:cubicBezTo>
                    <a:pt x="368" y="1602"/>
                    <a:pt x="568" y="2436"/>
                    <a:pt x="701" y="3403"/>
                  </a:cubicBezTo>
                  <a:cubicBezTo>
                    <a:pt x="868" y="4337"/>
                    <a:pt x="935" y="5204"/>
                    <a:pt x="1001" y="5838"/>
                  </a:cubicBezTo>
                  <a:cubicBezTo>
                    <a:pt x="1001" y="6172"/>
                    <a:pt x="1001" y="6539"/>
                    <a:pt x="1068" y="6872"/>
                  </a:cubicBezTo>
                  <a:cubicBezTo>
                    <a:pt x="1135" y="6539"/>
                    <a:pt x="1168" y="6172"/>
                    <a:pt x="1135" y="5838"/>
                  </a:cubicBezTo>
                  <a:cubicBezTo>
                    <a:pt x="1102" y="4170"/>
                    <a:pt x="835" y="2536"/>
                    <a:pt x="368" y="935"/>
                  </a:cubicBezTo>
                  <a:cubicBezTo>
                    <a:pt x="268" y="601"/>
                    <a:pt x="134" y="301"/>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134"/>
            <p:cNvSpPr/>
            <p:nvPr/>
          </p:nvSpPr>
          <p:spPr>
            <a:xfrm>
              <a:off x="5253100" y="2739075"/>
              <a:ext cx="22525" cy="122600"/>
            </a:xfrm>
            <a:custGeom>
              <a:rect b="b" l="l" r="r" t="t"/>
              <a:pathLst>
                <a:path extrusionOk="0" h="4904" w="901">
                  <a:moveTo>
                    <a:pt x="67" y="0"/>
                  </a:moveTo>
                  <a:lnTo>
                    <a:pt x="67" y="0"/>
                  </a:lnTo>
                  <a:cubicBezTo>
                    <a:pt x="0" y="34"/>
                    <a:pt x="367" y="1001"/>
                    <a:pt x="567" y="2402"/>
                  </a:cubicBezTo>
                  <a:cubicBezTo>
                    <a:pt x="734" y="3770"/>
                    <a:pt x="600" y="4904"/>
                    <a:pt x="667" y="4904"/>
                  </a:cubicBezTo>
                  <a:cubicBezTo>
                    <a:pt x="867" y="4070"/>
                    <a:pt x="901" y="3236"/>
                    <a:pt x="767" y="2402"/>
                  </a:cubicBezTo>
                  <a:cubicBezTo>
                    <a:pt x="701" y="1568"/>
                    <a:pt x="467" y="734"/>
                    <a:pt x="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134"/>
            <p:cNvSpPr/>
            <p:nvPr/>
          </p:nvSpPr>
          <p:spPr>
            <a:xfrm>
              <a:off x="5029600" y="2025225"/>
              <a:ext cx="110925" cy="515400"/>
            </a:xfrm>
            <a:custGeom>
              <a:rect b="b" l="l" r="r" t="t"/>
              <a:pathLst>
                <a:path extrusionOk="0" h="20616" w="4437">
                  <a:moveTo>
                    <a:pt x="0" y="1"/>
                  </a:moveTo>
                  <a:cubicBezTo>
                    <a:pt x="0" y="67"/>
                    <a:pt x="34" y="134"/>
                    <a:pt x="67" y="201"/>
                  </a:cubicBezTo>
                  <a:cubicBezTo>
                    <a:pt x="34" y="67"/>
                    <a:pt x="0" y="1"/>
                    <a:pt x="0" y="1"/>
                  </a:cubicBezTo>
                  <a:close/>
                  <a:moveTo>
                    <a:pt x="67" y="201"/>
                  </a:moveTo>
                  <a:lnTo>
                    <a:pt x="67" y="201"/>
                  </a:lnTo>
                  <a:cubicBezTo>
                    <a:pt x="100" y="367"/>
                    <a:pt x="167" y="568"/>
                    <a:pt x="234" y="801"/>
                  </a:cubicBezTo>
                  <a:cubicBezTo>
                    <a:pt x="401" y="1301"/>
                    <a:pt x="634" y="2035"/>
                    <a:pt x="901" y="2969"/>
                  </a:cubicBezTo>
                  <a:cubicBezTo>
                    <a:pt x="1468" y="4771"/>
                    <a:pt x="2169" y="7339"/>
                    <a:pt x="2769" y="10174"/>
                  </a:cubicBezTo>
                  <a:cubicBezTo>
                    <a:pt x="3369" y="13043"/>
                    <a:pt x="3770" y="15645"/>
                    <a:pt x="4003" y="17546"/>
                  </a:cubicBezTo>
                  <a:cubicBezTo>
                    <a:pt x="4137" y="18480"/>
                    <a:pt x="4237" y="19248"/>
                    <a:pt x="4303" y="19781"/>
                  </a:cubicBezTo>
                  <a:cubicBezTo>
                    <a:pt x="4337" y="20015"/>
                    <a:pt x="4337" y="20215"/>
                    <a:pt x="4370" y="20382"/>
                  </a:cubicBezTo>
                  <a:cubicBezTo>
                    <a:pt x="4370" y="20482"/>
                    <a:pt x="4403" y="20549"/>
                    <a:pt x="4403" y="20615"/>
                  </a:cubicBezTo>
                  <a:cubicBezTo>
                    <a:pt x="4437" y="20549"/>
                    <a:pt x="4437" y="20448"/>
                    <a:pt x="4403" y="20382"/>
                  </a:cubicBezTo>
                  <a:cubicBezTo>
                    <a:pt x="4403" y="20215"/>
                    <a:pt x="4370" y="20015"/>
                    <a:pt x="4370" y="19781"/>
                  </a:cubicBezTo>
                  <a:cubicBezTo>
                    <a:pt x="4337" y="19248"/>
                    <a:pt x="4270" y="18480"/>
                    <a:pt x="4170" y="17513"/>
                  </a:cubicBezTo>
                  <a:cubicBezTo>
                    <a:pt x="3970" y="15612"/>
                    <a:pt x="3570" y="13010"/>
                    <a:pt x="2969" y="10141"/>
                  </a:cubicBezTo>
                  <a:cubicBezTo>
                    <a:pt x="2435" y="7706"/>
                    <a:pt x="1802" y="5304"/>
                    <a:pt x="1034" y="2903"/>
                  </a:cubicBezTo>
                  <a:cubicBezTo>
                    <a:pt x="734" y="2035"/>
                    <a:pt x="501" y="1268"/>
                    <a:pt x="301" y="768"/>
                  </a:cubicBezTo>
                  <a:cubicBezTo>
                    <a:pt x="200" y="534"/>
                    <a:pt x="134" y="334"/>
                    <a:pt x="67" y="20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134"/>
            <p:cNvSpPr/>
            <p:nvPr/>
          </p:nvSpPr>
          <p:spPr>
            <a:xfrm>
              <a:off x="5086300" y="1954350"/>
              <a:ext cx="117600" cy="358600"/>
            </a:xfrm>
            <a:custGeom>
              <a:rect b="b" l="l" r="r" t="t"/>
              <a:pathLst>
                <a:path extrusionOk="0" h="14344" w="4704">
                  <a:moveTo>
                    <a:pt x="1" y="0"/>
                  </a:moveTo>
                  <a:lnTo>
                    <a:pt x="1" y="0"/>
                  </a:lnTo>
                  <a:cubicBezTo>
                    <a:pt x="34" y="167"/>
                    <a:pt x="101" y="367"/>
                    <a:pt x="167" y="567"/>
                  </a:cubicBezTo>
                  <a:lnTo>
                    <a:pt x="701" y="2068"/>
                  </a:lnTo>
                  <a:cubicBezTo>
                    <a:pt x="1168" y="3369"/>
                    <a:pt x="1802" y="5137"/>
                    <a:pt x="2436" y="7139"/>
                  </a:cubicBezTo>
                  <a:cubicBezTo>
                    <a:pt x="3103" y="9107"/>
                    <a:pt x="3637" y="10908"/>
                    <a:pt x="4037" y="12209"/>
                  </a:cubicBezTo>
                  <a:cubicBezTo>
                    <a:pt x="4237" y="12843"/>
                    <a:pt x="4404" y="13343"/>
                    <a:pt x="4504" y="13777"/>
                  </a:cubicBezTo>
                  <a:cubicBezTo>
                    <a:pt x="4571" y="13977"/>
                    <a:pt x="4637" y="14144"/>
                    <a:pt x="4704" y="14344"/>
                  </a:cubicBezTo>
                  <a:cubicBezTo>
                    <a:pt x="4704" y="14144"/>
                    <a:pt x="4671" y="13943"/>
                    <a:pt x="4604" y="13743"/>
                  </a:cubicBezTo>
                  <a:cubicBezTo>
                    <a:pt x="4504" y="13376"/>
                    <a:pt x="4370" y="12843"/>
                    <a:pt x="4204" y="12176"/>
                  </a:cubicBezTo>
                  <a:cubicBezTo>
                    <a:pt x="3837" y="10841"/>
                    <a:pt x="3303" y="9040"/>
                    <a:pt x="2636" y="7039"/>
                  </a:cubicBezTo>
                  <a:cubicBezTo>
                    <a:pt x="2002" y="5070"/>
                    <a:pt x="1335" y="3303"/>
                    <a:pt x="835" y="2035"/>
                  </a:cubicBezTo>
                  <a:cubicBezTo>
                    <a:pt x="601" y="1368"/>
                    <a:pt x="401" y="867"/>
                    <a:pt x="234" y="534"/>
                  </a:cubicBezTo>
                  <a:cubicBezTo>
                    <a:pt x="167" y="334"/>
                    <a:pt x="101" y="167"/>
                    <a:pt x="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134"/>
            <p:cNvSpPr/>
            <p:nvPr/>
          </p:nvSpPr>
          <p:spPr>
            <a:xfrm>
              <a:off x="5156350" y="1855100"/>
              <a:ext cx="129275" cy="407825"/>
            </a:xfrm>
            <a:custGeom>
              <a:rect b="b" l="l" r="r" t="t"/>
              <a:pathLst>
                <a:path extrusionOk="0" h="16313" w="5171">
                  <a:moveTo>
                    <a:pt x="1" y="1"/>
                  </a:moveTo>
                  <a:lnTo>
                    <a:pt x="1" y="1"/>
                  </a:lnTo>
                  <a:cubicBezTo>
                    <a:pt x="34" y="201"/>
                    <a:pt x="134" y="401"/>
                    <a:pt x="201" y="601"/>
                  </a:cubicBezTo>
                  <a:cubicBezTo>
                    <a:pt x="368" y="1035"/>
                    <a:pt x="601" y="1602"/>
                    <a:pt x="868" y="2302"/>
                  </a:cubicBezTo>
                  <a:cubicBezTo>
                    <a:pt x="1402" y="3770"/>
                    <a:pt x="2135" y="5771"/>
                    <a:pt x="2836" y="8040"/>
                  </a:cubicBezTo>
                  <a:cubicBezTo>
                    <a:pt x="3570" y="10308"/>
                    <a:pt x="4137" y="12376"/>
                    <a:pt x="4504" y="13877"/>
                  </a:cubicBezTo>
                  <a:cubicBezTo>
                    <a:pt x="4704" y="14578"/>
                    <a:pt x="4871" y="15178"/>
                    <a:pt x="4971" y="15645"/>
                  </a:cubicBezTo>
                  <a:cubicBezTo>
                    <a:pt x="5004" y="15879"/>
                    <a:pt x="5071" y="16079"/>
                    <a:pt x="5171" y="16312"/>
                  </a:cubicBezTo>
                  <a:cubicBezTo>
                    <a:pt x="5138" y="16079"/>
                    <a:pt x="5104" y="15845"/>
                    <a:pt x="5071" y="15645"/>
                  </a:cubicBezTo>
                  <a:cubicBezTo>
                    <a:pt x="4971" y="15212"/>
                    <a:pt x="4837" y="14578"/>
                    <a:pt x="4671" y="13844"/>
                  </a:cubicBezTo>
                  <a:cubicBezTo>
                    <a:pt x="4304" y="12343"/>
                    <a:pt x="3770" y="10241"/>
                    <a:pt x="3036" y="8006"/>
                  </a:cubicBezTo>
                  <a:cubicBezTo>
                    <a:pt x="2336" y="5738"/>
                    <a:pt x="1602" y="3737"/>
                    <a:pt x="1001" y="2302"/>
                  </a:cubicBezTo>
                  <a:cubicBezTo>
                    <a:pt x="701" y="1568"/>
                    <a:pt x="468" y="1001"/>
                    <a:pt x="301" y="601"/>
                  </a:cubicBezTo>
                  <a:cubicBezTo>
                    <a:pt x="201" y="368"/>
                    <a:pt x="101" y="167"/>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134"/>
            <p:cNvSpPr/>
            <p:nvPr/>
          </p:nvSpPr>
          <p:spPr>
            <a:xfrm>
              <a:off x="5247250" y="1873450"/>
              <a:ext cx="111775" cy="316075"/>
            </a:xfrm>
            <a:custGeom>
              <a:rect b="b" l="l" r="r" t="t"/>
              <a:pathLst>
                <a:path extrusionOk="0" h="12643" w="4471">
                  <a:moveTo>
                    <a:pt x="1" y="0"/>
                  </a:moveTo>
                  <a:cubicBezTo>
                    <a:pt x="67" y="167"/>
                    <a:pt x="134" y="334"/>
                    <a:pt x="234" y="501"/>
                  </a:cubicBezTo>
                  <a:cubicBezTo>
                    <a:pt x="401" y="801"/>
                    <a:pt x="634" y="1235"/>
                    <a:pt x="901" y="1768"/>
                  </a:cubicBezTo>
                  <a:cubicBezTo>
                    <a:pt x="1602" y="3203"/>
                    <a:pt x="2202" y="4671"/>
                    <a:pt x="2736" y="6138"/>
                  </a:cubicBezTo>
                  <a:cubicBezTo>
                    <a:pt x="3270" y="7639"/>
                    <a:pt x="3703" y="9174"/>
                    <a:pt x="4037" y="10708"/>
                  </a:cubicBezTo>
                  <a:cubicBezTo>
                    <a:pt x="4170" y="11275"/>
                    <a:pt x="4270" y="11776"/>
                    <a:pt x="4337" y="12109"/>
                  </a:cubicBezTo>
                  <a:cubicBezTo>
                    <a:pt x="4370" y="12309"/>
                    <a:pt x="4404" y="12476"/>
                    <a:pt x="4470" y="12643"/>
                  </a:cubicBezTo>
                  <a:cubicBezTo>
                    <a:pt x="4470" y="12443"/>
                    <a:pt x="4437" y="12276"/>
                    <a:pt x="4404" y="12076"/>
                  </a:cubicBezTo>
                  <a:cubicBezTo>
                    <a:pt x="4370" y="11742"/>
                    <a:pt x="4304" y="11242"/>
                    <a:pt x="4170" y="10641"/>
                  </a:cubicBezTo>
                  <a:cubicBezTo>
                    <a:pt x="3870" y="9107"/>
                    <a:pt x="3470" y="7573"/>
                    <a:pt x="2936" y="6072"/>
                  </a:cubicBezTo>
                  <a:cubicBezTo>
                    <a:pt x="2402" y="4570"/>
                    <a:pt x="1768" y="3103"/>
                    <a:pt x="1035" y="1702"/>
                  </a:cubicBezTo>
                  <a:cubicBezTo>
                    <a:pt x="734" y="1168"/>
                    <a:pt x="501" y="734"/>
                    <a:pt x="301" y="434"/>
                  </a:cubicBezTo>
                  <a:cubicBezTo>
                    <a:pt x="234" y="301"/>
                    <a:pt x="134" y="134"/>
                    <a:pt x="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134"/>
            <p:cNvSpPr/>
            <p:nvPr/>
          </p:nvSpPr>
          <p:spPr>
            <a:xfrm>
              <a:off x="5072125" y="1884200"/>
              <a:ext cx="70075" cy="24300"/>
            </a:xfrm>
            <a:custGeom>
              <a:rect b="b" l="l" r="r" t="t"/>
              <a:pathLst>
                <a:path extrusionOk="0" h="972" w="2803">
                  <a:moveTo>
                    <a:pt x="818" y="0"/>
                  </a:moveTo>
                  <a:cubicBezTo>
                    <a:pt x="678" y="0"/>
                    <a:pt x="539" y="12"/>
                    <a:pt x="401" y="37"/>
                  </a:cubicBezTo>
                  <a:cubicBezTo>
                    <a:pt x="134" y="104"/>
                    <a:pt x="1" y="171"/>
                    <a:pt x="1" y="204"/>
                  </a:cubicBezTo>
                  <a:cubicBezTo>
                    <a:pt x="153" y="183"/>
                    <a:pt x="306" y="173"/>
                    <a:pt x="460" y="173"/>
                  </a:cubicBezTo>
                  <a:cubicBezTo>
                    <a:pt x="1279" y="173"/>
                    <a:pt x="2095" y="466"/>
                    <a:pt x="2769" y="971"/>
                  </a:cubicBezTo>
                  <a:cubicBezTo>
                    <a:pt x="2803" y="938"/>
                    <a:pt x="2702" y="805"/>
                    <a:pt x="2502" y="605"/>
                  </a:cubicBezTo>
                  <a:cubicBezTo>
                    <a:pt x="2015" y="225"/>
                    <a:pt x="1418" y="0"/>
                    <a:pt x="81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134"/>
            <p:cNvSpPr/>
            <p:nvPr/>
          </p:nvSpPr>
          <p:spPr>
            <a:xfrm>
              <a:off x="5064625" y="1821425"/>
              <a:ext cx="36725" cy="11025"/>
            </a:xfrm>
            <a:custGeom>
              <a:rect b="b" l="l" r="r" t="t"/>
              <a:pathLst>
                <a:path extrusionOk="0" h="441" w="1469">
                  <a:moveTo>
                    <a:pt x="1404" y="1"/>
                  </a:moveTo>
                  <a:cubicBezTo>
                    <a:pt x="1283" y="1"/>
                    <a:pt x="1001" y="38"/>
                    <a:pt x="701" y="113"/>
                  </a:cubicBezTo>
                  <a:cubicBezTo>
                    <a:pt x="301" y="213"/>
                    <a:pt x="0" y="347"/>
                    <a:pt x="34" y="414"/>
                  </a:cubicBezTo>
                  <a:cubicBezTo>
                    <a:pt x="34" y="432"/>
                    <a:pt x="60" y="440"/>
                    <a:pt x="106" y="440"/>
                  </a:cubicBezTo>
                  <a:cubicBezTo>
                    <a:pt x="225" y="440"/>
                    <a:pt x="479" y="386"/>
                    <a:pt x="768" y="314"/>
                  </a:cubicBezTo>
                  <a:cubicBezTo>
                    <a:pt x="1168" y="213"/>
                    <a:pt x="1468" y="80"/>
                    <a:pt x="1468" y="13"/>
                  </a:cubicBezTo>
                  <a:cubicBezTo>
                    <a:pt x="1468" y="5"/>
                    <a:pt x="1445" y="1"/>
                    <a:pt x="140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134"/>
            <p:cNvSpPr/>
            <p:nvPr/>
          </p:nvSpPr>
          <p:spPr>
            <a:xfrm>
              <a:off x="4743550" y="1934325"/>
              <a:ext cx="50075" cy="53400"/>
            </a:xfrm>
            <a:custGeom>
              <a:rect b="b" l="l" r="r" t="t"/>
              <a:pathLst>
                <a:path extrusionOk="0" h="2136" w="2003">
                  <a:moveTo>
                    <a:pt x="2002" y="1"/>
                  </a:moveTo>
                  <a:cubicBezTo>
                    <a:pt x="968" y="234"/>
                    <a:pt x="168" y="1101"/>
                    <a:pt x="1" y="2135"/>
                  </a:cubicBezTo>
                  <a:cubicBezTo>
                    <a:pt x="234" y="1702"/>
                    <a:pt x="535" y="1302"/>
                    <a:pt x="835" y="901"/>
                  </a:cubicBezTo>
                  <a:cubicBezTo>
                    <a:pt x="1202" y="568"/>
                    <a:pt x="1602" y="267"/>
                    <a:pt x="200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134"/>
            <p:cNvSpPr/>
            <p:nvPr/>
          </p:nvSpPr>
          <p:spPr>
            <a:xfrm>
              <a:off x="4728550" y="1846775"/>
              <a:ext cx="54225" cy="71750"/>
            </a:xfrm>
            <a:custGeom>
              <a:rect b="b" l="l" r="r" t="t"/>
              <a:pathLst>
                <a:path extrusionOk="0" h="2870" w="2169">
                  <a:moveTo>
                    <a:pt x="2135" y="0"/>
                  </a:moveTo>
                  <a:lnTo>
                    <a:pt x="2135" y="0"/>
                  </a:lnTo>
                  <a:cubicBezTo>
                    <a:pt x="1568" y="267"/>
                    <a:pt x="1101" y="667"/>
                    <a:pt x="734" y="1201"/>
                  </a:cubicBezTo>
                  <a:cubicBezTo>
                    <a:pt x="334" y="1668"/>
                    <a:pt x="100" y="2268"/>
                    <a:pt x="0" y="2869"/>
                  </a:cubicBezTo>
                  <a:cubicBezTo>
                    <a:pt x="2" y="2869"/>
                    <a:pt x="3" y="2870"/>
                    <a:pt x="5" y="2870"/>
                  </a:cubicBezTo>
                  <a:cubicBezTo>
                    <a:pt x="79" y="2870"/>
                    <a:pt x="347" y="2118"/>
                    <a:pt x="934" y="1334"/>
                  </a:cubicBezTo>
                  <a:cubicBezTo>
                    <a:pt x="1501" y="534"/>
                    <a:pt x="2169" y="33"/>
                    <a:pt x="213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134"/>
            <p:cNvSpPr/>
            <p:nvPr/>
          </p:nvSpPr>
          <p:spPr>
            <a:xfrm>
              <a:off x="4417500" y="2071100"/>
              <a:ext cx="69225" cy="443675"/>
            </a:xfrm>
            <a:custGeom>
              <a:rect b="b" l="l" r="r" t="t"/>
              <a:pathLst>
                <a:path extrusionOk="0" h="17747" w="2769">
                  <a:moveTo>
                    <a:pt x="2669" y="0"/>
                  </a:moveTo>
                  <a:cubicBezTo>
                    <a:pt x="2635" y="234"/>
                    <a:pt x="2635" y="467"/>
                    <a:pt x="2635" y="701"/>
                  </a:cubicBezTo>
                  <a:cubicBezTo>
                    <a:pt x="2669" y="1168"/>
                    <a:pt x="2635" y="1801"/>
                    <a:pt x="2635" y="2635"/>
                  </a:cubicBezTo>
                  <a:cubicBezTo>
                    <a:pt x="2569" y="4737"/>
                    <a:pt x="2369" y="6872"/>
                    <a:pt x="2068" y="8973"/>
                  </a:cubicBezTo>
                  <a:cubicBezTo>
                    <a:pt x="1735" y="11075"/>
                    <a:pt x="1301" y="13143"/>
                    <a:pt x="734" y="15211"/>
                  </a:cubicBezTo>
                  <a:cubicBezTo>
                    <a:pt x="501" y="15978"/>
                    <a:pt x="334" y="16645"/>
                    <a:pt x="167" y="17046"/>
                  </a:cubicBezTo>
                  <a:cubicBezTo>
                    <a:pt x="100" y="17279"/>
                    <a:pt x="34" y="17513"/>
                    <a:pt x="0" y="17746"/>
                  </a:cubicBezTo>
                  <a:cubicBezTo>
                    <a:pt x="100" y="17513"/>
                    <a:pt x="200" y="17313"/>
                    <a:pt x="267" y="17079"/>
                  </a:cubicBezTo>
                  <a:cubicBezTo>
                    <a:pt x="434" y="16645"/>
                    <a:pt x="634" y="16012"/>
                    <a:pt x="867" y="15244"/>
                  </a:cubicBezTo>
                  <a:cubicBezTo>
                    <a:pt x="2102" y="11141"/>
                    <a:pt x="2769" y="6905"/>
                    <a:pt x="2769" y="2635"/>
                  </a:cubicBezTo>
                  <a:cubicBezTo>
                    <a:pt x="2769" y="1801"/>
                    <a:pt x="2769" y="1134"/>
                    <a:pt x="2735" y="701"/>
                  </a:cubicBezTo>
                  <a:cubicBezTo>
                    <a:pt x="2735" y="467"/>
                    <a:pt x="2702" y="234"/>
                    <a:pt x="266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134"/>
            <p:cNvSpPr/>
            <p:nvPr/>
          </p:nvSpPr>
          <p:spPr>
            <a:xfrm>
              <a:off x="4185650" y="2469650"/>
              <a:ext cx="233525" cy="85775"/>
            </a:xfrm>
            <a:custGeom>
              <a:rect b="b" l="l" r="r" t="t"/>
              <a:pathLst>
                <a:path extrusionOk="0" h="3431" w="9341">
                  <a:moveTo>
                    <a:pt x="4" y="1"/>
                  </a:moveTo>
                  <a:cubicBezTo>
                    <a:pt x="2" y="1"/>
                    <a:pt x="1" y="1"/>
                    <a:pt x="1" y="3"/>
                  </a:cubicBezTo>
                  <a:cubicBezTo>
                    <a:pt x="101" y="103"/>
                    <a:pt x="201" y="203"/>
                    <a:pt x="301" y="270"/>
                  </a:cubicBezTo>
                  <a:cubicBezTo>
                    <a:pt x="601" y="470"/>
                    <a:pt x="902" y="670"/>
                    <a:pt x="1202" y="870"/>
                  </a:cubicBezTo>
                  <a:cubicBezTo>
                    <a:pt x="2202" y="1504"/>
                    <a:pt x="3270" y="2038"/>
                    <a:pt x="4404" y="2438"/>
                  </a:cubicBezTo>
                  <a:cubicBezTo>
                    <a:pt x="5538" y="2838"/>
                    <a:pt x="6672" y="3138"/>
                    <a:pt x="7873" y="3305"/>
                  </a:cubicBezTo>
                  <a:cubicBezTo>
                    <a:pt x="8340" y="3372"/>
                    <a:pt x="8707" y="3405"/>
                    <a:pt x="8941" y="3405"/>
                  </a:cubicBezTo>
                  <a:cubicBezTo>
                    <a:pt x="9007" y="3422"/>
                    <a:pt x="9074" y="3430"/>
                    <a:pt x="9141" y="3430"/>
                  </a:cubicBezTo>
                  <a:cubicBezTo>
                    <a:pt x="9207" y="3430"/>
                    <a:pt x="9274" y="3422"/>
                    <a:pt x="9341" y="3405"/>
                  </a:cubicBezTo>
                  <a:cubicBezTo>
                    <a:pt x="9341" y="3372"/>
                    <a:pt x="8774" y="3339"/>
                    <a:pt x="7907" y="3172"/>
                  </a:cubicBezTo>
                  <a:cubicBezTo>
                    <a:pt x="5572" y="2738"/>
                    <a:pt x="3337" y="1904"/>
                    <a:pt x="1268" y="737"/>
                  </a:cubicBezTo>
                  <a:cubicBezTo>
                    <a:pt x="537" y="323"/>
                    <a:pt x="48" y="1"/>
                    <a:pt x="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134"/>
            <p:cNvSpPr/>
            <p:nvPr/>
          </p:nvSpPr>
          <p:spPr>
            <a:xfrm>
              <a:off x="4156475" y="2262900"/>
              <a:ext cx="447000" cy="447300"/>
            </a:xfrm>
            <a:custGeom>
              <a:rect b="b" l="l" r="r" t="t"/>
              <a:pathLst>
                <a:path extrusionOk="0" h="17892" w="17880">
                  <a:moveTo>
                    <a:pt x="17613" y="0"/>
                  </a:moveTo>
                  <a:cubicBezTo>
                    <a:pt x="17613" y="100"/>
                    <a:pt x="17613" y="234"/>
                    <a:pt x="17646" y="334"/>
                  </a:cubicBezTo>
                  <a:cubicBezTo>
                    <a:pt x="17646" y="200"/>
                    <a:pt x="17646" y="100"/>
                    <a:pt x="17613" y="0"/>
                  </a:cubicBezTo>
                  <a:close/>
                  <a:moveTo>
                    <a:pt x="17646" y="334"/>
                  </a:moveTo>
                  <a:cubicBezTo>
                    <a:pt x="17646" y="567"/>
                    <a:pt x="17713" y="901"/>
                    <a:pt x="17713" y="1335"/>
                  </a:cubicBezTo>
                  <a:cubicBezTo>
                    <a:pt x="17780" y="2535"/>
                    <a:pt x="17780" y="3770"/>
                    <a:pt x="17713" y="4971"/>
                  </a:cubicBezTo>
                  <a:cubicBezTo>
                    <a:pt x="17580" y="6772"/>
                    <a:pt x="17313" y="8573"/>
                    <a:pt x="16879" y="10341"/>
                  </a:cubicBezTo>
                  <a:cubicBezTo>
                    <a:pt x="16612" y="11342"/>
                    <a:pt x="16279" y="12376"/>
                    <a:pt x="15912" y="13377"/>
                  </a:cubicBezTo>
                  <a:cubicBezTo>
                    <a:pt x="15578" y="14477"/>
                    <a:pt x="15044" y="15478"/>
                    <a:pt x="14377" y="16412"/>
                  </a:cubicBezTo>
                  <a:cubicBezTo>
                    <a:pt x="14044" y="16846"/>
                    <a:pt x="13610" y="17213"/>
                    <a:pt x="13076" y="17446"/>
                  </a:cubicBezTo>
                  <a:cubicBezTo>
                    <a:pt x="12726" y="17610"/>
                    <a:pt x="12343" y="17691"/>
                    <a:pt x="11962" y="17691"/>
                  </a:cubicBezTo>
                  <a:cubicBezTo>
                    <a:pt x="11798" y="17691"/>
                    <a:pt x="11635" y="17676"/>
                    <a:pt x="11475" y="17646"/>
                  </a:cubicBezTo>
                  <a:cubicBezTo>
                    <a:pt x="10408" y="17413"/>
                    <a:pt x="9507" y="16779"/>
                    <a:pt x="8673" y="16212"/>
                  </a:cubicBezTo>
                  <a:cubicBezTo>
                    <a:pt x="7005" y="15078"/>
                    <a:pt x="5471" y="14044"/>
                    <a:pt x="4170" y="13176"/>
                  </a:cubicBezTo>
                  <a:lnTo>
                    <a:pt x="1135" y="11142"/>
                  </a:lnTo>
                  <a:lnTo>
                    <a:pt x="301" y="10608"/>
                  </a:lnTo>
                  <a:cubicBezTo>
                    <a:pt x="201" y="10541"/>
                    <a:pt x="100" y="10474"/>
                    <a:pt x="0" y="10408"/>
                  </a:cubicBezTo>
                  <a:lnTo>
                    <a:pt x="0" y="10408"/>
                  </a:lnTo>
                  <a:cubicBezTo>
                    <a:pt x="100" y="10508"/>
                    <a:pt x="167" y="10575"/>
                    <a:pt x="267" y="10641"/>
                  </a:cubicBezTo>
                  <a:lnTo>
                    <a:pt x="1101" y="11208"/>
                  </a:lnTo>
                  <a:lnTo>
                    <a:pt x="4103" y="13310"/>
                  </a:lnTo>
                  <a:lnTo>
                    <a:pt x="8573" y="16379"/>
                  </a:lnTo>
                  <a:cubicBezTo>
                    <a:pt x="9407" y="16946"/>
                    <a:pt x="10308" y="17613"/>
                    <a:pt x="11442" y="17846"/>
                  </a:cubicBezTo>
                  <a:cubicBezTo>
                    <a:pt x="11612" y="17876"/>
                    <a:pt x="11788" y="17891"/>
                    <a:pt x="11966" y="17891"/>
                  </a:cubicBezTo>
                  <a:cubicBezTo>
                    <a:pt x="12380" y="17891"/>
                    <a:pt x="12803" y="17810"/>
                    <a:pt x="13176" y="17646"/>
                  </a:cubicBezTo>
                  <a:cubicBezTo>
                    <a:pt x="13710" y="17413"/>
                    <a:pt x="14211" y="17012"/>
                    <a:pt x="14577" y="16545"/>
                  </a:cubicBezTo>
                  <a:cubicBezTo>
                    <a:pt x="15245" y="15611"/>
                    <a:pt x="15778" y="14544"/>
                    <a:pt x="16112" y="13443"/>
                  </a:cubicBezTo>
                  <a:cubicBezTo>
                    <a:pt x="16479" y="12443"/>
                    <a:pt x="16779" y="11408"/>
                    <a:pt x="17046" y="10374"/>
                  </a:cubicBezTo>
                  <a:cubicBezTo>
                    <a:pt x="17480" y="8606"/>
                    <a:pt x="17713" y="6805"/>
                    <a:pt x="17813" y="5004"/>
                  </a:cubicBezTo>
                  <a:cubicBezTo>
                    <a:pt x="17880" y="3770"/>
                    <a:pt x="17846" y="2535"/>
                    <a:pt x="17746" y="1335"/>
                  </a:cubicBezTo>
                  <a:cubicBezTo>
                    <a:pt x="17746" y="901"/>
                    <a:pt x="17680" y="567"/>
                    <a:pt x="17646" y="3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134"/>
            <p:cNvSpPr/>
            <p:nvPr/>
          </p:nvSpPr>
          <p:spPr>
            <a:xfrm>
              <a:off x="5361500" y="2530575"/>
              <a:ext cx="333600" cy="120125"/>
            </a:xfrm>
            <a:custGeom>
              <a:rect b="b" l="l" r="r" t="t"/>
              <a:pathLst>
                <a:path extrusionOk="0" h="4805" w="13344">
                  <a:moveTo>
                    <a:pt x="0" y="1"/>
                  </a:moveTo>
                  <a:lnTo>
                    <a:pt x="0" y="1"/>
                  </a:lnTo>
                  <a:cubicBezTo>
                    <a:pt x="101" y="168"/>
                    <a:pt x="267" y="301"/>
                    <a:pt x="401" y="435"/>
                  </a:cubicBezTo>
                  <a:cubicBezTo>
                    <a:pt x="701" y="668"/>
                    <a:pt x="1135" y="1035"/>
                    <a:pt x="1668" y="1435"/>
                  </a:cubicBezTo>
                  <a:cubicBezTo>
                    <a:pt x="3036" y="2536"/>
                    <a:pt x="4537" y="3470"/>
                    <a:pt x="6172" y="4137"/>
                  </a:cubicBezTo>
                  <a:cubicBezTo>
                    <a:pt x="7261" y="4582"/>
                    <a:pt x="8425" y="4804"/>
                    <a:pt x="9604" y="4804"/>
                  </a:cubicBezTo>
                  <a:cubicBezTo>
                    <a:pt x="10193" y="4804"/>
                    <a:pt x="10786" y="4749"/>
                    <a:pt x="11375" y="4638"/>
                  </a:cubicBezTo>
                  <a:cubicBezTo>
                    <a:pt x="11876" y="4504"/>
                    <a:pt x="12376" y="4304"/>
                    <a:pt x="12876" y="4071"/>
                  </a:cubicBezTo>
                  <a:cubicBezTo>
                    <a:pt x="12976" y="4004"/>
                    <a:pt x="13110" y="3937"/>
                    <a:pt x="13243" y="3837"/>
                  </a:cubicBezTo>
                  <a:cubicBezTo>
                    <a:pt x="13310" y="3804"/>
                    <a:pt x="13343" y="3770"/>
                    <a:pt x="13343" y="3770"/>
                  </a:cubicBezTo>
                  <a:lnTo>
                    <a:pt x="13343" y="3770"/>
                  </a:lnTo>
                  <a:cubicBezTo>
                    <a:pt x="12710" y="4071"/>
                    <a:pt x="12042" y="4304"/>
                    <a:pt x="11342" y="4437"/>
                  </a:cubicBezTo>
                  <a:cubicBezTo>
                    <a:pt x="10791" y="4533"/>
                    <a:pt x="10236" y="4581"/>
                    <a:pt x="9684" y="4581"/>
                  </a:cubicBezTo>
                  <a:cubicBezTo>
                    <a:pt x="8500" y="4581"/>
                    <a:pt x="7331" y="4359"/>
                    <a:pt x="6238" y="3904"/>
                  </a:cubicBezTo>
                  <a:cubicBezTo>
                    <a:pt x="4637" y="3237"/>
                    <a:pt x="3136" y="2369"/>
                    <a:pt x="1735" y="1302"/>
                  </a:cubicBezTo>
                  <a:lnTo>
                    <a:pt x="467" y="335"/>
                  </a:lnTo>
                  <a:cubicBezTo>
                    <a:pt x="334" y="201"/>
                    <a:pt x="167" y="101"/>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134"/>
            <p:cNvSpPr/>
            <p:nvPr/>
          </p:nvSpPr>
          <p:spPr>
            <a:xfrm>
              <a:off x="5390675" y="2479675"/>
              <a:ext cx="283575" cy="71925"/>
            </a:xfrm>
            <a:custGeom>
              <a:rect b="b" l="l" r="r" t="t"/>
              <a:pathLst>
                <a:path extrusionOk="0" h="2877" w="11343">
                  <a:moveTo>
                    <a:pt x="5" y="1"/>
                  </a:moveTo>
                  <a:cubicBezTo>
                    <a:pt x="3" y="1"/>
                    <a:pt x="2" y="1"/>
                    <a:pt x="1" y="2"/>
                  </a:cubicBezTo>
                  <a:cubicBezTo>
                    <a:pt x="101" y="136"/>
                    <a:pt x="201" y="269"/>
                    <a:pt x="335" y="369"/>
                  </a:cubicBezTo>
                  <a:cubicBezTo>
                    <a:pt x="635" y="703"/>
                    <a:pt x="968" y="970"/>
                    <a:pt x="1335" y="1236"/>
                  </a:cubicBezTo>
                  <a:cubicBezTo>
                    <a:pt x="2848" y="2314"/>
                    <a:pt x="4643" y="2876"/>
                    <a:pt x="6458" y="2876"/>
                  </a:cubicBezTo>
                  <a:cubicBezTo>
                    <a:pt x="7565" y="2876"/>
                    <a:pt x="8680" y="2667"/>
                    <a:pt x="9741" y="2237"/>
                  </a:cubicBezTo>
                  <a:cubicBezTo>
                    <a:pt x="10142" y="2070"/>
                    <a:pt x="10542" y="1870"/>
                    <a:pt x="10942" y="1637"/>
                  </a:cubicBezTo>
                  <a:cubicBezTo>
                    <a:pt x="11076" y="1570"/>
                    <a:pt x="11209" y="1470"/>
                    <a:pt x="11342" y="1370"/>
                  </a:cubicBezTo>
                  <a:cubicBezTo>
                    <a:pt x="11341" y="1368"/>
                    <a:pt x="11339" y="1368"/>
                    <a:pt x="11335" y="1368"/>
                  </a:cubicBezTo>
                  <a:cubicBezTo>
                    <a:pt x="11260" y="1368"/>
                    <a:pt x="10697" y="1720"/>
                    <a:pt x="9675" y="2104"/>
                  </a:cubicBezTo>
                  <a:cubicBezTo>
                    <a:pt x="8660" y="2475"/>
                    <a:pt x="7600" y="2658"/>
                    <a:pt x="6543" y="2658"/>
                  </a:cubicBezTo>
                  <a:cubicBezTo>
                    <a:pt x="4750" y="2658"/>
                    <a:pt x="2967" y="2131"/>
                    <a:pt x="1435" y="1103"/>
                  </a:cubicBezTo>
                  <a:cubicBezTo>
                    <a:pt x="529" y="520"/>
                    <a:pt x="63" y="1"/>
                    <a:pt x="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134"/>
            <p:cNvSpPr/>
            <p:nvPr/>
          </p:nvSpPr>
          <p:spPr>
            <a:xfrm>
              <a:off x="3792050" y="2354625"/>
              <a:ext cx="283550" cy="159750"/>
            </a:xfrm>
            <a:custGeom>
              <a:rect b="b" l="l" r="r" t="t"/>
              <a:pathLst>
                <a:path extrusionOk="0" h="6390" w="11342">
                  <a:moveTo>
                    <a:pt x="2435" y="1"/>
                  </a:moveTo>
                  <a:lnTo>
                    <a:pt x="2435" y="1"/>
                  </a:lnTo>
                  <a:cubicBezTo>
                    <a:pt x="2469" y="601"/>
                    <a:pt x="2936" y="1135"/>
                    <a:pt x="3570" y="1235"/>
                  </a:cubicBezTo>
                  <a:cubicBezTo>
                    <a:pt x="4037" y="1368"/>
                    <a:pt x="4537" y="1535"/>
                    <a:pt x="5004" y="1735"/>
                  </a:cubicBezTo>
                  <a:cubicBezTo>
                    <a:pt x="2636" y="1602"/>
                    <a:pt x="301" y="1468"/>
                    <a:pt x="301" y="1468"/>
                  </a:cubicBezTo>
                  <a:lnTo>
                    <a:pt x="301" y="1468"/>
                  </a:lnTo>
                  <a:cubicBezTo>
                    <a:pt x="301" y="1468"/>
                    <a:pt x="0" y="2035"/>
                    <a:pt x="834" y="2469"/>
                  </a:cubicBezTo>
                  <a:cubicBezTo>
                    <a:pt x="1768" y="2903"/>
                    <a:pt x="2736" y="3236"/>
                    <a:pt x="3736" y="3536"/>
                  </a:cubicBezTo>
                  <a:lnTo>
                    <a:pt x="301" y="3937"/>
                  </a:lnTo>
                  <a:cubicBezTo>
                    <a:pt x="1001" y="4370"/>
                    <a:pt x="1802" y="4604"/>
                    <a:pt x="2636" y="4604"/>
                  </a:cubicBezTo>
                  <a:cubicBezTo>
                    <a:pt x="3136" y="4626"/>
                    <a:pt x="3566" y="4634"/>
                    <a:pt x="3917" y="4634"/>
                  </a:cubicBezTo>
                  <a:cubicBezTo>
                    <a:pt x="4618" y="4634"/>
                    <a:pt x="5004" y="4604"/>
                    <a:pt x="5004" y="4604"/>
                  </a:cubicBezTo>
                  <a:lnTo>
                    <a:pt x="5004" y="4604"/>
                  </a:lnTo>
                  <a:lnTo>
                    <a:pt x="1668" y="5972"/>
                  </a:lnTo>
                  <a:cubicBezTo>
                    <a:pt x="2216" y="6245"/>
                    <a:pt x="2837" y="6389"/>
                    <a:pt x="3450" y="6389"/>
                  </a:cubicBezTo>
                  <a:cubicBezTo>
                    <a:pt x="3659" y="6389"/>
                    <a:pt x="3867" y="6372"/>
                    <a:pt x="4070" y="6338"/>
                  </a:cubicBezTo>
                  <a:cubicBezTo>
                    <a:pt x="5371" y="6072"/>
                    <a:pt x="11342" y="6038"/>
                    <a:pt x="11342" y="6038"/>
                  </a:cubicBezTo>
                  <a:lnTo>
                    <a:pt x="9774" y="1935"/>
                  </a:lnTo>
                  <a:lnTo>
                    <a:pt x="9374" y="1935"/>
                  </a:lnTo>
                  <a:lnTo>
                    <a:pt x="9807" y="1702"/>
                  </a:lnTo>
                  <a:lnTo>
                    <a:pt x="2435" y="1"/>
                  </a:lnTo>
                  <a:close/>
                </a:path>
              </a:pathLst>
            </a:custGeom>
            <a:solidFill>
              <a:srgbClr val="FFCE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134"/>
            <p:cNvSpPr/>
            <p:nvPr/>
          </p:nvSpPr>
          <p:spPr>
            <a:xfrm>
              <a:off x="2811350" y="2165325"/>
              <a:ext cx="1135000" cy="461200"/>
            </a:xfrm>
            <a:custGeom>
              <a:rect b="b" l="l" r="r" t="t"/>
              <a:pathLst>
                <a:path extrusionOk="0" h="18448" w="45400">
                  <a:moveTo>
                    <a:pt x="0" y="1"/>
                  </a:moveTo>
                  <a:lnTo>
                    <a:pt x="0" y="18447"/>
                  </a:lnTo>
                  <a:lnTo>
                    <a:pt x="45399" y="18447"/>
                  </a:lnTo>
                  <a:lnTo>
                    <a:pt x="453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134"/>
            <p:cNvSpPr/>
            <p:nvPr/>
          </p:nvSpPr>
          <p:spPr>
            <a:xfrm>
              <a:off x="2808850" y="2162000"/>
              <a:ext cx="1139175" cy="466175"/>
            </a:xfrm>
            <a:custGeom>
              <a:rect b="b" l="l" r="r" t="t"/>
              <a:pathLst>
                <a:path extrusionOk="0" h="18647" w="45567">
                  <a:moveTo>
                    <a:pt x="0" y="0"/>
                  </a:moveTo>
                  <a:lnTo>
                    <a:pt x="0" y="100"/>
                  </a:lnTo>
                  <a:lnTo>
                    <a:pt x="0" y="18547"/>
                  </a:lnTo>
                  <a:lnTo>
                    <a:pt x="0" y="18647"/>
                  </a:lnTo>
                  <a:lnTo>
                    <a:pt x="100" y="18647"/>
                  </a:lnTo>
                  <a:lnTo>
                    <a:pt x="32724" y="18580"/>
                  </a:lnTo>
                  <a:lnTo>
                    <a:pt x="42097" y="18580"/>
                  </a:lnTo>
                  <a:lnTo>
                    <a:pt x="32624" y="18547"/>
                  </a:lnTo>
                  <a:lnTo>
                    <a:pt x="200" y="18480"/>
                  </a:lnTo>
                  <a:lnTo>
                    <a:pt x="200" y="18480"/>
                  </a:lnTo>
                  <a:lnTo>
                    <a:pt x="200" y="267"/>
                  </a:lnTo>
                  <a:lnTo>
                    <a:pt x="200" y="267"/>
                  </a:lnTo>
                  <a:lnTo>
                    <a:pt x="45433" y="234"/>
                  </a:lnTo>
                  <a:lnTo>
                    <a:pt x="45433" y="234"/>
                  </a:lnTo>
                  <a:cubicBezTo>
                    <a:pt x="45433" y="5874"/>
                    <a:pt x="45466" y="10453"/>
                    <a:pt x="45466" y="13610"/>
                  </a:cubicBezTo>
                  <a:cubicBezTo>
                    <a:pt x="45499" y="15211"/>
                    <a:pt x="45499" y="16479"/>
                    <a:pt x="45499" y="17312"/>
                  </a:cubicBezTo>
                  <a:lnTo>
                    <a:pt x="45499" y="18246"/>
                  </a:lnTo>
                  <a:lnTo>
                    <a:pt x="45499" y="18580"/>
                  </a:lnTo>
                  <a:cubicBezTo>
                    <a:pt x="45499" y="18580"/>
                    <a:pt x="45533" y="18447"/>
                    <a:pt x="45533" y="18213"/>
                  </a:cubicBezTo>
                  <a:lnTo>
                    <a:pt x="45533" y="17279"/>
                  </a:lnTo>
                  <a:cubicBezTo>
                    <a:pt x="45533" y="16445"/>
                    <a:pt x="45533" y="15211"/>
                    <a:pt x="45533" y="13610"/>
                  </a:cubicBezTo>
                  <a:cubicBezTo>
                    <a:pt x="45566" y="10441"/>
                    <a:pt x="45566" y="5804"/>
                    <a:pt x="45566" y="100"/>
                  </a:cubicBezTo>
                  <a:lnTo>
                    <a:pt x="45566" y="33"/>
                  </a:lnTo>
                  <a:lnTo>
                    <a:pt x="45499" y="33"/>
                  </a:lnTo>
                  <a:lnTo>
                    <a:pt x="10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134"/>
            <p:cNvSpPr/>
            <p:nvPr/>
          </p:nvSpPr>
          <p:spPr>
            <a:xfrm>
              <a:off x="2907250" y="2271225"/>
              <a:ext cx="274375" cy="274400"/>
            </a:xfrm>
            <a:custGeom>
              <a:rect b="b" l="l" r="r" t="t"/>
              <a:pathLst>
                <a:path extrusionOk="0" h="10976" w="10975">
                  <a:moveTo>
                    <a:pt x="0" y="1"/>
                  </a:moveTo>
                  <a:lnTo>
                    <a:pt x="0" y="10975"/>
                  </a:lnTo>
                  <a:lnTo>
                    <a:pt x="10975" y="10975"/>
                  </a:lnTo>
                  <a:lnTo>
                    <a:pt x="1097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134"/>
            <p:cNvSpPr/>
            <p:nvPr/>
          </p:nvSpPr>
          <p:spPr>
            <a:xfrm>
              <a:off x="3237475" y="2374650"/>
              <a:ext cx="629650" cy="3350"/>
            </a:xfrm>
            <a:custGeom>
              <a:rect b="b" l="l" r="r" t="t"/>
              <a:pathLst>
                <a:path extrusionOk="0" h="134" w="25186">
                  <a:moveTo>
                    <a:pt x="12610" y="0"/>
                  </a:moveTo>
                  <a:cubicBezTo>
                    <a:pt x="5638" y="0"/>
                    <a:pt x="1" y="34"/>
                    <a:pt x="1" y="67"/>
                  </a:cubicBezTo>
                  <a:cubicBezTo>
                    <a:pt x="1" y="100"/>
                    <a:pt x="5638" y="134"/>
                    <a:pt x="12610" y="134"/>
                  </a:cubicBezTo>
                  <a:cubicBezTo>
                    <a:pt x="19548" y="134"/>
                    <a:pt x="25185" y="100"/>
                    <a:pt x="25185" y="67"/>
                  </a:cubicBezTo>
                  <a:cubicBezTo>
                    <a:pt x="25185" y="34"/>
                    <a:pt x="19548" y="0"/>
                    <a:pt x="1261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134"/>
            <p:cNvSpPr/>
            <p:nvPr/>
          </p:nvSpPr>
          <p:spPr>
            <a:xfrm>
              <a:off x="3237475" y="2430525"/>
              <a:ext cx="629650" cy="3350"/>
            </a:xfrm>
            <a:custGeom>
              <a:rect b="b" l="l" r="r" t="t"/>
              <a:pathLst>
                <a:path extrusionOk="0" h="134" w="25186">
                  <a:moveTo>
                    <a:pt x="12610" y="0"/>
                  </a:moveTo>
                  <a:cubicBezTo>
                    <a:pt x="5638" y="0"/>
                    <a:pt x="1" y="33"/>
                    <a:pt x="1" y="67"/>
                  </a:cubicBezTo>
                  <a:cubicBezTo>
                    <a:pt x="1" y="100"/>
                    <a:pt x="5638" y="134"/>
                    <a:pt x="12610" y="134"/>
                  </a:cubicBezTo>
                  <a:cubicBezTo>
                    <a:pt x="19548" y="134"/>
                    <a:pt x="25185" y="100"/>
                    <a:pt x="25185" y="67"/>
                  </a:cubicBezTo>
                  <a:cubicBezTo>
                    <a:pt x="25185" y="33"/>
                    <a:pt x="19548" y="0"/>
                    <a:pt x="1261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134"/>
            <p:cNvSpPr/>
            <p:nvPr/>
          </p:nvSpPr>
          <p:spPr>
            <a:xfrm>
              <a:off x="3253325" y="2488050"/>
              <a:ext cx="389475" cy="1700"/>
            </a:xfrm>
            <a:custGeom>
              <a:rect b="b" l="l" r="r" t="t"/>
              <a:pathLst>
                <a:path extrusionOk="0" h="68" w="15579">
                  <a:moveTo>
                    <a:pt x="1735" y="34"/>
                  </a:moveTo>
                  <a:lnTo>
                    <a:pt x="1" y="67"/>
                  </a:lnTo>
                  <a:lnTo>
                    <a:pt x="1735" y="67"/>
                  </a:lnTo>
                  <a:lnTo>
                    <a:pt x="7473" y="34"/>
                  </a:lnTo>
                  <a:close/>
                  <a:moveTo>
                    <a:pt x="13210" y="1"/>
                  </a:moveTo>
                  <a:lnTo>
                    <a:pt x="7473" y="34"/>
                  </a:lnTo>
                  <a:lnTo>
                    <a:pt x="13210" y="34"/>
                  </a:lnTo>
                  <a:lnTo>
                    <a:pt x="14945" y="67"/>
                  </a:lnTo>
                  <a:lnTo>
                    <a:pt x="15412" y="67"/>
                  </a:lnTo>
                  <a:cubicBezTo>
                    <a:pt x="15478" y="34"/>
                    <a:pt x="15545" y="1"/>
                    <a:pt x="1557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134"/>
            <p:cNvSpPr/>
            <p:nvPr/>
          </p:nvSpPr>
          <p:spPr>
            <a:xfrm>
              <a:off x="3881275" y="2311275"/>
              <a:ext cx="312750" cy="262700"/>
            </a:xfrm>
            <a:custGeom>
              <a:rect b="b" l="l" r="r" t="t"/>
              <a:pathLst>
                <a:path extrusionOk="0" h="10508" w="12510">
                  <a:moveTo>
                    <a:pt x="367" y="0"/>
                  </a:moveTo>
                  <a:lnTo>
                    <a:pt x="367" y="0"/>
                  </a:lnTo>
                  <a:cubicBezTo>
                    <a:pt x="367" y="0"/>
                    <a:pt x="1" y="367"/>
                    <a:pt x="834" y="1368"/>
                  </a:cubicBezTo>
                  <a:cubicBezTo>
                    <a:pt x="1702" y="2402"/>
                    <a:pt x="4437" y="3503"/>
                    <a:pt x="4437" y="3503"/>
                  </a:cubicBezTo>
                  <a:cubicBezTo>
                    <a:pt x="4237" y="4036"/>
                    <a:pt x="4170" y="4603"/>
                    <a:pt x="4204" y="5137"/>
                  </a:cubicBezTo>
                  <a:cubicBezTo>
                    <a:pt x="4570" y="6938"/>
                    <a:pt x="6138" y="8239"/>
                    <a:pt x="8006" y="8239"/>
                  </a:cubicBezTo>
                  <a:lnTo>
                    <a:pt x="8440" y="8239"/>
                  </a:lnTo>
                  <a:lnTo>
                    <a:pt x="9441" y="10508"/>
                  </a:lnTo>
                  <a:lnTo>
                    <a:pt x="12509" y="5704"/>
                  </a:lnTo>
                  <a:lnTo>
                    <a:pt x="7439" y="2001"/>
                  </a:lnTo>
                  <a:lnTo>
                    <a:pt x="367" y="0"/>
                  </a:lnTo>
                  <a:close/>
                </a:path>
              </a:pathLst>
            </a:custGeom>
            <a:solidFill>
              <a:srgbClr val="FFCE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134"/>
            <p:cNvSpPr/>
            <p:nvPr/>
          </p:nvSpPr>
          <p:spPr>
            <a:xfrm>
              <a:off x="3911300" y="2354525"/>
              <a:ext cx="87575" cy="120225"/>
            </a:xfrm>
            <a:custGeom>
              <a:rect b="b" l="l" r="r" t="t"/>
              <a:pathLst>
                <a:path extrusionOk="0" h="4809" w="3503">
                  <a:moveTo>
                    <a:pt x="5" y="1"/>
                  </a:moveTo>
                  <a:cubicBezTo>
                    <a:pt x="2" y="1"/>
                    <a:pt x="0" y="2"/>
                    <a:pt x="0" y="5"/>
                  </a:cubicBezTo>
                  <a:cubicBezTo>
                    <a:pt x="201" y="238"/>
                    <a:pt x="467" y="438"/>
                    <a:pt x="801" y="605"/>
                  </a:cubicBezTo>
                  <a:cubicBezTo>
                    <a:pt x="1301" y="939"/>
                    <a:pt x="2069" y="1306"/>
                    <a:pt x="2902" y="1739"/>
                  </a:cubicBezTo>
                  <a:lnTo>
                    <a:pt x="3109" y="1843"/>
                  </a:lnTo>
                  <a:lnTo>
                    <a:pt x="3109" y="1843"/>
                  </a:lnTo>
                  <a:cubicBezTo>
                    <a:pt x="2936" y="2545"/>
                    <a:pt x="2945" y="3275"/>
                    <a:pt x="3136" y="3974"/>
                  </a:cubicBezTo>
                  <a:cubicBezTo>
                    <a:pt x="3169" y="4241"/>
                    <a:pt x="3303" y="4541"/>
                    <a:pt x="3470" y="4808"/>
                  </a:cubicBezTo>
                  <a:cubicBezTo>
                    <a:pt x="3503" y="4775"/>
                    <a:pt x="3369" y="4474"/>
                    <a:pt x="3269" y="3941"/>
                  </a:cubicBezTo>
                  <a:cubicBezTo>
                    <a:pt x="3136" y="3240"/>
                    <a:pt x="3136" y="2506"/>
                    <a:pt x="3303" y="1806"/>
                  </a:cubicBezTo>
                  <a:lnTo>
                    <a:pt x="3336" y="1739"/>
                  </a:lnTo>
                  <a:lnTo>
                    <a:pt x="3269" y="1706"/>
                  </a:lnTo>
                  <a:cubicBezTo>
                    <a:pt x="3169" y="1639"/>
                    <a:pt x="3069" y="1606"/>
                    <a:pt x="2969" y="1539"/>
                  </a:cubicBezTo>
                  <a:cubicBezTo>
                    <a:pt x="2135" y="1139"/>
                    <a:pt x="1401" y="772"/>
                    <a:pt x="868" y="472"/>
                  </a:cubicBezTo>
                  <a:cubicBezTo>
                    <a:pt x="342" y="193"/>
                    <a:pt x="46" y="1"/>
                    <a:pt x="5" y="1"/>
                  </a:cubicBezTo>
                  <a:close/>
                </a:path>
              </a:pathLst>
            </a:custGeom>
            <a:solidFill>
              <a:srgbClr val="EB99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134"/>
            <p:cNvSpPr/>
            <p:nvPr/>
          </p:nvSpPr>
          <p:spPr>
            <a:xfrm>
              <a:off x="5080475" y="1715000"/>
              <a:ext cx="116775" cy="71375"/>
            </a:xfrm>
            <a:custGeom>
              <a:rect b="b" l="l" r="r" t="t"/>
              <a:pathLst>
                <a:path extrusionOk="0" h="2855" w="4671">
                  <a:moveTo>
                    <a:pt x="4170" y="1"/>
                  </a:moveTo>
                  <a:cubicBezTo>
                    <a:pt x="3970" y="1"/>
                    <a:pt x="3769" y="67"/>
                    <a:pt x="3636" y="201"/>
                  </a:cubicBezTo>
                  <a:cubicBezTo>
                    <a:pt x="2535" y="801"/>
                    <a:pt x="1368" y="1201"/>
                    <a:pt x="134" y="1368"/>
                  </a:cubicBezTo>
                  <a:lnTo>
                    <a:pt x="100" y="1435"/>
                  </a:lnTo>
                  <a:cubicBezTo>
                    <a:pt x="0" y="1602"/>
                    <a:pt x="0" y="1802"/>
                    <a:pt x="100" y="1969"/>
                  </a:cubicBezTo>
                  <a:cubicBezTo>
                    <a:pt x="200" y="2135"/>
                    <a:pt x="334" y="2269"/>
                    <a:pt x="534" y="2402"/>
                  </a:cubicBezTo>
                  <a:cubicBezTo>
                    <a:pt x="995" y="2710"/>
                    <a:pt x="1514" y="2855"/>
                    <a:pt x="2028" y="2855"/>
                  </a:cubicBezTo>
                  <a:cubicBezTo>
                    <a:pt x="3075" y="2855"/>
                    <a:pt x="4100" y="2253"/>
                    <a:pt x="4570" y="1201"/>
                  </a:cubicBezTo>
                  <a:lnTo>
                    <a:pt x="4537" y="1201"/>
                  </a:lnTo>
                  <a:cubicBezTo>
                    <a:pt x="4637" y="968"/>
                    <a:pt x="4670" y="734"/>
                    <a:pt x="4637" y="501"/>
                  </a:cubicBezTo>
                  <a:cubicBezTo>
                    <a:pt x="4603" y="234"/>
                    <a:pt x="4437" y="34"/>
                    <a:pt x="41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134"/>
            <p:cNvSpPr/>
            <p:nvPr/>
          </p:nvSpPr>
          <p:spPr>
            <a:xfrm>
              <a:off x="4565100" y="1359600"/>
              <a:ext cx="319425" cy="461575"/>
            </a:xfrm>
            <a:custGeom>
              <a:rect b="b" l="l" r="r" t="t"/>
              <a:pathLst>
                <a:path extrusionOk="0" h="18463" w="12777">
                  <a:moveTo>
                    <a:pt x="5427" y="1"/>
                  </a:moveTo>
                  <a:cubicBezTo>
                    <a:pt x="4136" y="1"/>
                    <a:pt x="2835" y="417"/>
                    <a:pt x="1735" y="1274"/>
                  </a:cubicBezTo>
                  <a:lnTo>
                    <a:pt x="834" y="1941"/>
                  </a:lnTo>
                  <a:cubicBezTo>
                    <a:pt x="234" y="4376"/>
                    <a:pt x="0" y="6845"/>
                    <a:pt x="167" y="9346"/>
                  </a:cubicBezTo>
                  <a:cubicBezTo>
                    <a:pt x="267" y="10781"/>
                    <a:pt x="1034" y="12249"/>
                    <a:pt x="2002" y="13349"/>
                  </a:cubicBezTo>
                  <a:cubicBezTo>
                    <a:pt x="2469" y="13850"/>
                    <a:pt x="3103" y="14250"/>
                    <a:pt x="3470" y="14850"/>
                  </a:cubicBezTo>
                  <a:cubicBezTo>
                    <a:pt x="3803" y="15351"/>
                    <a:pt x="3870" y="15985"/>
                    <a:pt x="4170" y="16552"/>
                  </a:cubicBezTo>
                  <a:cubicBezTo>
                    <a:pt x="4751" y="17807"/>
                    <a:pt x="6142" y="18463"/>
                    <a:pt x="7531" y="18463"/>
                  </a:cubicBezTo>
                  <a:cubicBezTo>
                    <a:pt x="8135" y="18463"/>
                    <a:pt x="8738" y="18339"/>
                    <a:pt x="9274" y="18086"/>
                  </a:cubicBezTo>
                  <a:cubicBezTo>
                    <a:pt x="11042" y="17219"/>
                    <a:pt x="12142" y="15317"/>
                    <a:pt x="12443" y="13383"/>
                  </a:cubicBezTo>
                  <a:cubicBezTo>
                    <a:pt x="12776" y="11415"/>
                    <a:pt x="12443" y="9447"/>
                    <a:pt x="12076" y="7512"/>
                  </a:cubicBezTo>
                  <a:cubicBezTo>
                    <a:pt x="11709" y="5610"/>
                    <a:pt x="11242" y="3642"/>
                    <a:pt x="10041" y="2175"/>
                  </a:cubicBezTo>
                  <a:cubicBezTo>
                    <a:pt x="8858" y="744"/>
                    <a:pt x="7152" y="1"/>
                    <a:pt x="542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134"/>
            <p:cNvSpPr/>
            <p:nvPr/>
          </p:nvSpPr>
          <p:spPr>
            <a:xfrm>
              <a:off x="4524225" y="1247400"/>
              <a:ext cx="622150" cy="154900"/>
            </a:xfrm>
            <a:custGeom>
              <a:rect b="b" l="l" r="r" t="t"/>
              <a:pathLst>
                <a:path extrusionOk="0" h="6196" w="24886">
                  <a:moveTo>
                    <a:pt x="6526" y="0"/>
                  </a:moveTo>
                  <a:cubicBezTo>
                    <a:pt x="5700" y="0"/>
                    <a:pt x="4966" y="149"/>
                    <a:pt x="4304" y="625"/>
                  </a:cubicBezTo>
                  <a:cubicBezTo>
                    <a:pt x="3503" y="1192"/>
                    <a:pt x="1" y="3427"/>
                    <a:pt x="34" y="4261"/>
                  </a:cubicBezTo>
                  <a:cubicBezTo>
                    <a:pt x="101" y="5095"/>
                    <a:pt x="1435" y="5762"/>
                    <a:pt x="3603" y="6196"/>
                  </a:cubicBezTo>
                  <a:lnTo>
                    <a:pt x="21550" y="5095"/>
                  </a:lnTo>
                  <a:cubicBezTo>
                    <a:pt x="23651" y="4394"/>
                    <a:pt x="24885" y="3560"/>
                    <a:pt x="24819" y="2727"/>
                  </a:cubicBezTo>
                  <a:cubicBezTo>
                    <a:pt x="24734" y="1282"/>
                    <a:pt x="20658" y="295"/>
                    <a:pt x="15244" y="295"/>
                  </a:cubicBezTo>
                  <a:cubicBezTo>
                    <a:pt x="14281" y="295"/>
                    <a:pt x="13276" y="326"/>
                    <a:pt x="12243" y="392"/>
                  </a:cubicBezTo>
                  <a:cubicBezTo>
                    <a:pt x="11987" y="406"/>
                    <a:pt x="11736" y="412"/>
                    <a:pt x="11490" y="412"/>
                  </a:cubicBezTo>
                  <a:cubicBezTo>
                    <a:pt x="9527" y="412"/>
                    <a:pt x="7900" y="0"/>
                    <a:pt x="652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134"/>
            <p:cNvSpPr/>
            <p:nvPr/>
          </p:nvSpPr>
          <p:spPr>
            <a:xfrm>
              <a:off x="4564275" y="1268200"/>
              <a:ext cx="551250" cy="130775"/>
            </a:xfrm>
            <a:custGeom>
              <a:rect b="b" l="l" r="r" t="t"/>
              <a:pathLst>
                <a:path extrusionOk="0" h="5231" w="22050">
                  <a:moveTo>
                    <a:pt x="13614" y="1"/>
                  </a:moveTo>
                  <a:cubicBezTo>
                    <a:pt x="12727" y="1"/>
                    <a:pt x="11798" y="30"/>
                    <a:pt x="10841" y="93"/>
                  </a:cubicBezTo>
                  <a:cubicBezTo>
                    <a:pt x="4770" y="460"/>
                    <a:pt x="0" y="1461"/>
                    <a:pt x="0" y="3529"/>
                  </a:cubicBezTo>
                  <a:cubicBezTo>
                    <a:pt x="0" y="4263"/>
                    <a:pt x="1234" y="4863"/>
                    <a:pt x="3169" y="5230"/>
                  </a:cubicBezTo>
                  <a:lnTo>
                    <a:pt x="19114" y="4263"/>
                  </a:lnTo>
                  <a:cubicBezTo>
                    <a:pt x="20948" y="3629"/>
                    <a:pt x="22049" y="2895"/>
                    <a:pt x="22016" y="2161"/>
                  </a:cubicBezTo>
                  <a:cubicBezTo>
                    <a:pt x="21931" y="867"/>
                    <a:pt x="18384" y="1"/>
                    <a:pt x="1361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134"/>
            <p:cNvSpPr/>
            <p:nvPr/>
          </p:nvSpPr>
          <p:spPr>
            <a:xfrm>
              <a:off x="4612625" y="1166600"/>
              <a:ext cx="453700" cy="729400"/>
            </a:xfrm>
            <a:custGeom>
              <a:rect b="b" l="l" r="r" t="t"/>
              <a:pathLst>
                <a:path extrusionOk="0" h="29176" w="18148">
                  <a:moveTo>
                    <a:pt x="8628" y="0"/>
                  </a:moveTo>
                  <a:cubicBezTo>
                    <a:pt x="8313" y="0"/>
                    <a:pt x="7994" y="18"/>
                    <a:pt x="7673" y="54"/>
                  </a:cubicBezTo>
                  <a:cubicBezTo>
                    <a:pt x="3203" y="555"/>
                    <a:pt x="1" y="4624"/>
                    <a:pt x="234" y="9127"/>
                  </a:cubicBezTo>
                  <a:cubicBezTo>
                    <a:pt x="468" y="13064"/>
                    <a:pt x="768" y="17000"/>
                    <a:pt x="1068" y="18401"/>
                  </a:cubicBezTo>
                  <a:cubicBezTo>
                    <a:pt x="2002" y="22604"/>
                    <a:pt x="4838" y="23738"/>
                    <a:pt x="5938" y="24038"/>
                  </a:cubicBezTo>
                  <a:cubicBezTo>
                    <a:pt x="6198" y="24062"/>
                    <a:pt x="6474" y="24085"/>
                    <a:pt x="6755" y="24085"/>
                  </a:cubicBezTo>
                  <a:cubicBezTo>
                    <a:pt x="6871" y="24085"/>
                    <a:pt x="6989" y="24081"/>
                    <a:pt x="7106" y="24071"/>
                  </a:cubicBezTo>
                  <a:cubicBezTo>
                    <a:pt x="7106" y="24071"/>
                    <a:pt x="7139" y="24071"/>
                    <a:pt x="7139" y="24105"/>
                  </a:cubicBezTo>
                  <a:lnTo>
                    <a:pt x="7206" y="29175"/>
                  </a:lnTo>
                  <a:lnTo>
                    <a:pt x="18147" y="28241"/>
                  </a:lnTo>
                  <a:lnTo>
                    <a:pt x="16980" y="7726"/>
                  </a:lnTo>
                  <a:cubicBezTo>
                    <a:pt x="16638" y="3313"/>
                    <a:pt x="12937" y="0"/>
                    <a:pt x="8628" y="0"/>
                  </a:cubicBezTo>
                  <a:close/>
                </a:path>
              </a:pathLst>
            </a:custGeom>
            <a:solidFill>
              <a:srgbClr val="FFCE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134"/>
            <p:cNvSpPr/>
            <p:nvPr/>
          </p:nvSpPr>
          <p:spPr>
            <a:xfrm>
              <a:off x="4658500" y="1448150"/>
              <a:ext cx="35050" cy="33375"/>
            </a:xfrm>
            <a:custGeom>
              <a:rect b="b" l="l" r="r" t="t"/>
              <a:pathLst>
                <a:path extrusionOk="0" h="1335" w="1402">
                  <a:moveTo>
                    <a:pt x="701" y="0"/>
                  </a:moveTo>
                  <a:cubicBezTo>
                    <a:pt x="301" y="0"/>
                    <a:pt x="0" y="301"/>
                    <a:pt x="34" y="667"/>
                  </a:cubicBezTo>
                  <a:cubicBezTo>
                    <a:pt x="34" y="1034"/>
                    <a:pt x="334" y="1335"/>
                    <a:pt x="734" y="1335"/>
                  </a:cubicBezTo>
                  <a:cubicBezTo>
                    <a:pt x="1101" y="1335"/>
                    <a:pt x="1401" y="1034"/>
                    <a:pt x="1401" y="667"/>
                  </a:cubicBezTo>
                  <a:cubicBezTo>
                    <a:pt x="1368" y="301"/>
                    <a:pt x="1068" y="0"/>
                    <a:pt x="70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134"/>
            <p:cNvSpPr/>
            <p:nvPr/>
          </p:nvSpPr>
          <p:spPr>
            <a:xfrm>
              <a:off x="4647650" y="1397950"/>
              <a:ext cx="70925" cy="20375"/>
            </a:xfrm>
            <a:custGeom>
              <a:rect b="b" l="l" r="r" t="t"/>
              <a:pathLst>
                <a:path extrusionOk="0" h="815" w="2837">
                  <a:moveTo>
                    <a:pt x="1476" y="1"/>
                  </a:moveTo>
                  <a:cubicBezTo>
                    <a:pt x="1429" y="1"/>
                    <a:pt x="1382" y="3"/>
                    <a:pt x="1335" y="7"/>
                  </a:cubicBezTo>
                  <a:cubicBezTo>
                    <a:pt x="935" y="40"/>
                    <a:pt x="568" y="174"/>
                    <a:pt x="301" y="407"/>
                  </a:cubicBezTo>
                  <a:cubicBezTo>
                    <a:pt x="67" y="607"/>
                    <a:pt x="1" y="774"/>
                    <a:pt x="34" y="807"/>
                  </a:cubicBezTo>
                  <a:cubicBezTo>
                    <a:pt x="42" y="813"/>
                    <a:pt x="52" y="815"/>
                    <a:pt x="64" y="815"/>
                  </a:cubicBezTo>
                  <a:cubicBezTo>
                    <a:pt x="212" y="815"/>
                    <a:pt x="691" y="471"/>
                    <a:pt x="1368" y="441"/>
                  </a:cubicBezTo>
                  <a:cubicBezTo>
                    <a:pt x="1436" y="434"/>
                    <a:pt x="1502" y="432"/>
                    <a:pt x="1566" y="432"/>
                  </a:cubicBezTo>
                  <a:cubicBezTo>
                    <a:pt x="2138" y="432"/>
                    <a:pt x="2578" y="650"/>
                    <a:pt x="2705" y="650"/>
                  </a:cubicBezTo>
                  <a:cubicBezTo>
                    <a:pt x="2720" y="650"/>
                    <a:pt x="2730" y="647"/>
                    <a:pt x="2736" y="641"/>
                  </a:cubicBezTo>
                  <a:cubicBezTo>
                    <a:pt x="2836" y="541"/>
                    <a:pt x="2669" y="441"/>
                    <a:pt x="2436" y="274"/>
                  </a:cubicBezTo>
                  <a:cubicBezTo>
                    <a:pt x="2145" y="99"/>
                    <a:pt x="1803" y="1"/>
                    <a:pt x="14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134"/>
            <p:cNvSpPr/>
            <p:nvPr/>
          </p:nvSpPr>
          <p:spPr>
            <a:xfrm>
              <a:off x="4826125" y="1435575"/>
              <a:ext cx="34200" cy="32600"/>
            </a:xfrm>
            <a:custGeom>
              <a:rect b="b" l="l" r="r" t="t"/>
              <a:pathLst>
                <a:path extrusionOk="0" h="1304" w="1368">
                  <a:moveTo>
                    <a:pt x="723" y="0"/>
                  </a:moveTo>
                  <a:cubicBezTo>
                    <a:pt x="705" y="0"/>
                    <a:pt x="686" y="1"/>
                    <a:pt x="667" y="3"/>
                  </a:cubicBezTo>
                  <a:cubicBezTo>
                    <a:pt x="300" y="3"/>
                    <a:pt x="0" y="303"/>
                    <a:pt x="0" y="670"/>
                  </a:cubicBezTo>
                  <a:cubicBezTo>
                    <a:pt x="34" y="1037"/>
                    <a:pt x="334" y="1304"/>
                    <a:pt x="701" y="1304"/>
                  </a:cubicBezTo>
                  <a:cubicBezTo>
                    <a:pt x="1068" y="1304"/>
                    <a:pt x="1368" y="1004"/>
                    <a:pt x="1368" y="637"/>
                  </a:cubicBezTo>
                  <a:cubicBezTo>
                    <a:pt x="1368" y="289"/>
                    <a:pt x="1067" y="0"/>
                    <a:pt x="72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134"/>
            <p:cNvSpPr/>
            <p:nvPr/>
          </p:nvSpPr>
          <p:spPr>
            <a:xfrm>
              <a:off x="4828625" y="1390450"/>
              <a:ext cx="70900" cy="20375"/>
            </a:xfrm>
            <a:custGeom>
              <a:rect b="b" l="l" r="r" t="t"/>
              <a:pathLst>
                <a:path extrusionOk="0" h="815" w="2836">
                  <a:moveTo>
                    <a:pt x="1485" y="0"/>
                  </a:moveTo>
                  <a:cubicBezTo>
                    <a:pt x="1436" y="0"/>
                    <a:pt x="1385" y="2"/>
                    <a:pt x="1335" y="7"/>
                  </a:cubicBezTo>
                  <a:cubicBezTo>
                    <a:pt x="968" y="7"/>
                    <a:pt x="601" y="173"/>
                    <a:pt x="300" y="407"/>
                  </a:cubicBezTo>
                  <a:cubicBezTo>
                    <a:pt x="67" y="607"/>
                    <a:pt x="0" y="774"/>
                    <a:pt x="67" y="807"/>
                  </a:cubicBezTo>
                  <a:cubicBezTo>
                    <a:pt x="72" y="812"/>
                    <a:pt x="80" y="815"/>
                    <a:pt x="90" y="815"/>
                  </a:cubicBezTo>
                  <a:cubicBezTo>
                    <a:pt x="212" y="815"/>
                    <a:pt x="690" y="469"/>
                    <a:pt x="1368" y="407"/>
                  </a:cubicBezTo>
                  <a:cubicBezTo>
                    <a:pt x="1403" y="405"/>
                    <a:pt x="1438" y="405"/>
                    <a:pt x="1472" y="405"/>
                  </a:cubicBezTo>
                  <a:cubicBezTo>
                    <a:pt x="2061" y="405"/>
                    <a:pt x="2527" y="626"/>
                    <a:pt x="2706" y="626"/>
                  </a:cubicBezTo>
                  <a:cubicBezTo>
                    <a:pt x="2735" y="626"/>
                    <a:pt x="2756" y="620"/>
                    <a:pt x="2769" y="607"/>
                  </a:cubicBezTo>
                  <a:cubicBezTo>
                    <a:pt x="2836" y="507"/>
                    <a:pt x="2702" y="407"/>
                    <a:pt x="2435" y="274"/>
                  </a:cubicBezTo>
                  <a:cubicBezTo>
                    <a:pt x="2144" y="99"/>
                    <a:pt x="1828" y="0"/>
                    <a:pt x="14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134"/>
            <p:cNvSpPr/>
            <p:nvPr/>
          </p:nvSpPr>
          <p:spPr>
            <a:xfrm>
              <a:off x="4722700" y="1397275"/>
              <a:ext cx="50075" cy="155625"/>
            </a:xfrm>
            <a:custGeom>
              <a:rect b="b" l="l" r="r" t="t"/>
              <a:pathLst>
                <a:path extrusionOk="0" h="6225" w="2003">
                  <a:moveTo>
                    <a:pt x="1900" y="0"/>
                  </a:moveTo>
                  <a:cubicBezTo>
                    <a:pt x="1824" y="0"/>
                    <a:pt x="1229" y="1656"/>
                    <a:pt x="601" y="3737"/>
                  </a:cubicBezTo>
                  <a:cubicBezTo>
                    <a:pt x="435" y="4237"/>
                    <a:pt x="268" y="4737"/>
                    <a:pt x="134" y="5204"/>
                  </a:cubicBezTo>
                  <a:cubicBezTo>
                    <a:pt x="34" y="5438"/>
                    <a:pt x="1" y="5705"/>
                    <a:pt x="101" y="5938"/>
                  </a:cubicBezTo>
                  <a:cubicBezTo>
                    <a:pt x="134" y="6072"/>
                    <a:pt x="268" y="6172"/>
                    <a:pt x="401" y="6205"/>
                  </a:cubicBezTo>
                  <a:cubicBezTo>
                    <a:pt x="490" y="6205"/>
                    <a:pt x="564" y="6220"/>
                    <a:pt x="633" y="6220"/>
                  </a:cubicBezTo>
                  <a:cubicBezTo>
                    <a:pt x="668" y="6220"/>
                    <a:pt x="701" y="6216"/>
                    <a:pt x="735" y="6205"/>
                  </a:cubicBezTo>
                  <a:cubicBezTo>
                    <a:pt x="881" y="6217"/>
                    <a:pt x="1032" y="6225"/>
                    <a:pt x="1184" y="6225"/>
                  </a:cubicBezTo>
                  <a:cubicBezTo>
                    <a:pt x="1448" y="6225"/>
                    <a:pt x="1715" y="6202"/>
                    <a:pt x="1969" y="6138"/>
                  </a:cubicBezTo>
                  <a:cubicBezTo>
                    <a:pt x="1569" y="6038"/>
                    <a:pt x="1168" y="6005"/>
                    <a:pt x="735" y="6005"/>
                  </a:cubicBezTo>
                  <a:cubicBezTo>
                    <a:pt x="568" y="6005"/>
                    <a:pt x="368" y="5971"/>
                    <a:pt x="334" y="5838"/>
                  </a:cubicBezTo>
                  <a:cubicBezTo>
                    <a:pt x="301" y="5638"/>
                    <a:pt x="334" y="5438"/>
                    <a:pt x="435" y="5271"/>
                  </a:cubicBezTo>
                  <a:cubicBezTo>
                    <a:pt x="568" y="4804"/>
                    <a:pt x="735" y="4337"/>
                    <a:pt x="902" y="3803"/>
                  </a:cubicBezTo>
                  <a:cubicBezTo>
                    <a:pt x="1535" y="1735"/>
                    <a:pt x="2002" y="34"/>
                    <a:pt x="1902" y="1"/>
                  </a:cubicBezTo>
                  <a:cubicBezTo>
                    <a:pt x="1902" y="0"/>
                    <a:pt x="1901" y="0"/>
                    <a:pt x="19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134"/>
            <p:cNvSpPr/>
            <p:nvPr/>
          </p:nvSpPr>
          <p:spPr>
            <a:xfrm>
              <a:off x="4791100" y="1710825"/>
              <a:ext cx="156800" cy="91900"/>
            </a:xfrm>
            <a:custGeom>
              <a:rect b="b" l="l" r="r" t="t"/>
              <a:pathLst>
                <a:path extrusionOk="0" h="3676" w="6272">
                  <a:moveTo>
                    <a:pt x="6271" y="1"/>
                  </a:moveTo>
                  <a:cubicBezTo>
                    <a:pt x="3019" y="2243"/>
                    <a:pt x="304" y="2303"/>
                    <a:pt x="24" y="2303"/>
                  </a:cubicBezTo>
                  <a:cubicBezTo>
                    <a:pt x="8" y="2303"/>
                    <a:pt x="0" y="2302"/>
                    <a:pt x="0" y="2302"/>
                  </a:cubicBezTo>
                  <a:lnTo>
                    <a:pt x="0" y="2302"/>
                  </a:lnTo>
                  <a:lnTo>
                    <a:pt x="34" y="3670"/>
                  </a:lnTo>
                  <a:cubicBezTo>
                    <a:pt x="147" y="3674"/>
                    <a:pt x="259" y="3675"/>
                    <a:pt x="368" y="3675"/>
                  </a:cubicBezTo>
                  <a:cubicBezTo>
                    <a:pt x="5408" y="3675"/>
                    <a:pt x="6271" y="1"/>
                    <a:pt x="6271" y="1"/>
                  </a:cubicBezTo>
                  <a:close/>
                </a:path>
              </a:pathLst>
            </a:custGeom>
            <a:solidFill>
              <a:srgbClr val="EB99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134"/>
            <p:cNvSpPr/>
            <p:nvPr/>
          </p:nvSpPr>
          <p:spPr>
            <a:xfrm>
              <a:off x="4780250" y="1580650"/>
              <a:ext cx="59225" cy="40975"/>
            </a:xfrm>
            <a:custGeom>
              <a:rect b="b" l="l" r="r" t="t"/>
              <a:pathLst>
                <a:path extrusionOk="0" h="1639" w="2369">
                  <a:moveTo>
                    <a:pt x="1146" y="1"/>
                  </a:moveTo>
                  <a:cubicBezTo>
                    <a:pt x="713" y="1"/>
                    <a:pt x="317" y="228"/>
                    <a:pt x="67" y="571"/>
                  </a:cubicBezTo>
                  <a:lnTo>
                    <a:pt x="67" y="605"/>
                  </a:lnTo>
                  <a:cubicBezTo>
                    <a:pt x="1" y="705"/>
                    <a:pt x="1" y="805"/>
                    <a:pt x="67" y="871"/>
                  </a:cubicBezTo>
                  <a:cubicBezTo>
                    <a:pt x="134" y="971"/>
                    <a:pt x="201" y="1038"/>
                    <a:pt x="301" y="1072"/>
                  </a:cubicBezTo>
                  <a:cubicBezTo>
                    <a:pt x="568" y="1305"/>
                    <a:pt x="901" y="1505"/>
                    <a:pt x="1268" y="1605"/>
                  </a:cubicBezTo>
                  <a:cubicBezTo>
                    <a:pt x="1343" y="1628"/>
                    <a:pt x="1420" y="1638"/>
                    <a:pt x="1497" y="1638"/>
                  </a:cubicBezTo>
                  <a:cubicBezTo>
                    <a:pt x="1760" y="1638"/>
                    <a:pt x="2021" y="1512"/>
                    <a:pt x="2202" y="1305"/>
                  </a:cubicBezTo>
                  <a:cubicBezTo>
                    <a:pt x="2369" y="1005"/>
                    <a:pt x="2302" y="671"/>
                    <a:pt x="2102" y="404"/>
                  </a:cubicBezTo>
                  <a:cubicBezTo>
                    <a:pt x="1869" y="171"/>
                    <a:pt x="1568" y="4"/>
                    <a:pt x="1235" y="4"/>
                  </a:cubicBezTo>
                  <a:cubicBezTo>
                    <a:pt x="1205" y="2"/>
                    <a:pt x="1176" y="1"/>
                    <a:pt x="1146" y="1"/>
                  </a:cubicBezTo>
                  <a:close/>
                </a:path>
              </a:pathLst>
            </a:custGeom>
            <a:solidFill>
              <a:srgbClr val="EB99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134"/>
            <p:cNvSpPr/>
            <p:nvPr/>
          </p:nvSpPr>
          <p:spPr>
            <a:xfrm>
              <a:off x="4771075" y="1560625"/>
              <a:ext cx="59225" cy="55325"/>
            </a:xfrm>
            <a:custGeom>
              <a:rect b="b" l="l" r="r" t="t"/>
              <a:pathLst>
                <a:path extrusionOk="0" h="2213" w="2369">
                  <a:moveTo>
                    <a:pt x="2250" y="1"/>
                  </a:moveTo>
                  <a:cubicBezTo>
                    <a:pt x="2245" y="1"/>
                    <a:pt x="2240" y="2"/>
                    <a:pt x="2236" y="5"/>
                  </a:cubicBezTo>
                  <a:cubicBezTo>
                    <a:pt x="2102" y="5"/>
                    <a:pt x="2135" y="805"/>
                    <a:pt x="1502" y="1406"/>
                  </a:cubicBezTo>
                  <a:cubicBezTo>
                    <a:pt x="835" y="2006"/>
                    <a:pt x="1" y="1973"/>
                    <a:pt x="1" y="2073"/>
                  </a:cubicBezTo>
                  <a:cubicBezTo>
                    <a:pt x="1" y="2130"/>
                    <a:pt x="150" y="2213"/>
                    <a:pt x="405" y="2213"/>
                  </a:cubicBezTo>
                  <a:cubicBezTo>
                    <a:pt x="446" y="2213"/>
                    <a:pt x="489" y="2211"/>
                    <a:pt x="534" y="2206"/>
                  </a:cubicBezTo>
                  <a:cubicBezTo>
                    <a:pt x="1001" y="2206"/>
                    <a:pt x="1468" y="2006"/>
                    <a:pt x="1802" y="1706"/>
                  </a:cubicBezTo>
                  <a:cubicBezTo>
                    <a:pt x="2135" y="1372"/>
                    <a:pt x="2336" y="972"/>
                    <a:pt x="2369" y="505"/>
                  </a:cubicBezTo>
                  <a:cubicBezTo>
                    <a:pt x="2369" y="196"/>
                    <a:pt x="2312" y="1"/>
                    <a:pt x="225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134"/>
            <p:cNvSpPr/>
            <p:nvPr/>
          </p:nvSpPr>
          <p:spPr>
            <a:xfrm>
              <a:off x="4818600" y="1336400"/>
              <a:ext cx="85925" cy="22500"/>
            </a:xfrm>
            <a:custGeom>
              <a:rect b="b" l="l" r="r" t="t"/>
              <a:pathLst>
                <a:path extrusionOk="0" h="900" w="3437">
                  <a:moveTo>
                    <a:pt x="1769" y="0"/>
                  </a:moveTo>
                  <a:cubicBezTo>
                    <a:pt x="1302" y="0"/>
                    <a:pt x="868" y="67"/>
                    <a:pt x="468" y="234"/>
                  </a:cubicBezTo>
                  <a:cubicBezTo>
                    <a:pt x="168" y="401"/>
                    <a:pt x="1" y="568"/>
                    <a:pt x="34" y="668"/>
                  </a:cubicBezTo>
                  <a:cubicBezTo>
                    <a:pt x="75" y="750"/>
                    <a:pt x="224" y="770"/>
                    <a:pt x="442" y="770"/>
                  </a:cubicBezTo>
                  <a:cubicBezTo>
                    <a:pt x="654" y="770"/>
                    <a:pt x="933" y="751"/>
                    <a:pt x="1245" y="751"/>
                  </a:cubicBezTo>
                  <a:cubicBezTo>
                    <a:pt x="1391" y="751"/>
                    <a:pt x="1545" y="755"/>
                    <a:pt x="1702" y="768"/>
                  </a:cubicBezTo>
                  <a:cubicBezTo>
                    <a:pt x="2320" y="791"/>
                    <a:pt x="2871" y="900"/>
                    <a:pt x="3172" y="900"/>
                  </a:cubicBezTo>
                  <a:cubicBezTo>
                    <a:pt x="3294" y="900"/>
                    <a:pt x="3375" y="882"/>
                    <a:pt x="3403" y="834"/>
                  </a:cubicBezTo>
                  <a:cubicBezTo>
                    <a:pt x="3437" y="734"/>
                    <a:pt x="3303" y="534"/>
                    <a:pt x="3003" y="367"/>
                  </a:cubicBezTo>
                  <a:cubicBezTo>
                    <a:pt x="2636" y="167"/>
                    <a:pt x="2203" y="34"/>
                    <a:pt x="176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134"/>
            <p:cNvSpPr/>
            <p:nvPr/>
          </p:nvSpPr>
          <p:spPr>
            <a:xfrm>
              <a:off x="4651000" y="1348850"/>
              <a:ext cx="65075" cy="22900"/>
            </a:xfrm>
            <a:custGeom>
              <a:rect b="b" l="l" r="r" t="t"/>
              <a:pathLst>
                <a:path extrusionOk="0" h="916" w="2603">
                  <a:moveTo>
                    <a:pt x="1409" y="1"/>
                  </a:moveTo>
                  <a:cubicBezTo>
                    <a:pt x="1012" y="1"/>
                    <a:pt x="624" y="137"/>
                    <a:pt x="300" y="403"/>
                  </a:cubicBezTo>
                  <a:cubicBezTo>
                    <a:pt x="67" y="603"/>
                    <a:pt x="0" y="770"/>
                    <a:pt x="67" y="870"/>
                  </a:cubicBezTo>
                  <a:cubicBezTo>
                    <a:pt x="100" y="903"/>
                    <a:pt x="154" y="915"/>
                    <a:pt x="228" y="915"/>
                  </a:cubicBezTo>
                  <a:cubicBezTo>
                    <a:pt x="454" y="915"/>
                    <a:pt x="856" y="795"/>
                    <a:pt x="1334" y="770"/>
                  </a:cubicBezTo>
                  <a:cubicBezTo>
                    <a:pt x="1935" y="703"/>
                    <a:pt x="2469" y="803"/>
                    <a:pt x="2569" y="637"/>
                  </a:cubicBezTo>
                  <a:cubicBezTo>
                    <a:pt x="2602" y="537"/>
                    <a:pt x="2535" y="370"/>
                    <a:pt x="2302" y="236"/>
                  </a:cubicBezTo>
                  <a:cubicBezTo>
                    <a:pt x="2015" y="78"/>
                    <a:pt x="1709" y="1"/>
                    <a:pt x="140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134"/>
            <p:cNvSpPr/>
            <p:nvPr/>
          </p:nvSpPr>
          <p:spPr>
            <a:xfrm>
              <a:off x="4747725" y="1236675"/>
              <a:ext cx="316075" cy="320750"/>
            </a:xfrm>
            <a:custGeom>
              <a:rect b="b" l="l" r="r" t="t"/>
              <a:pathLst>
                <a:path extrusionOk="0" h="12830" w="12643">
                  <a:moveTo>
                    <a:pt x="4249" y="1"/>
                  </a:moveTo>
                  <a:cubicBezTo>
                    <a:pt x="3208" y="1"/>
                    <a:pt x="2167" y="29"/>
                    <a:pt x="1135" y="53"/>
                  </a:cubicBezTo>
                  <a:lnTo>
                    <a:pt x="1" y="821"/>
                  </a:lnTo>
                  <a:cubicBezTo>
                    <a:pt x="868" y="1921"/>
                    <a:pt x="2169" y="2588"/>
                    <a:pt x="3570" y="2622"/>
                  </a:cubicBezTo>
                  <a:cubicBezTo>
                    <a:pt x="3970" y="2622"/>
                    <a:pt x="4383" y="2585"/>
                    <a:pt x="4781" y="2585"/>
                  </a:cubicBezTo>
                  <a:cubicBezTo>
                    <a:pt x="5313" y="2585"/>
                    <a:pt x="5819" y="2650"/>
                    <a:pt x="6238" y="2955"/>
                  </a:cubicBezTo>
                  <a:cubicBezTo>
                    <a:pt x="6739" y="3389"/>
                    <a:pt x="6939" y="4056"/>
                    <a:pt x="7206" y="4657"/>
                  </a:cubicBezTo>
                  <a:cubicBezTo>
                    <a:pt x="7606" y="5591"/>
                    <a:pt x="7639" y="6758"/>
                    <a:pt x="8540" y="7225"/>
                  </a:cubicBezTo>
                  <a:cubicBezTo>
                    <a:pt x="9241" y="7559"/>
                    <a:pt x="9808" y="7392"/>
                    <a:pt x="10341" y="7992"/>
                  </a:cubicBezTo>
                  <a:cubicBezTo>
                    <a:pt x="10842" y="8559"/>
                    <a:pt x="11042" y="9527"/>
                    <a:pt x="11109" y="10361"/>
                  </a:cubicBezTo>
                  <a:cubicBezTo>
                    <a:pt x="11175" y="11195"/>
                    <a:pt x="11309" y="12496"/>
                    <a:pt x="12076" y="12829"/>
                  </a:cubicBezTo>
                  <a:cubicBezTo>
                    <a:pt x="11909" y="9827"/>
                    <a:pt x="12643" y="6358"/>
                    <a:pt x="12476" y="3322"/>
                  </a:cubicBezTo>
                  <a:cubicBezTo>
                    <a:pt x="12476" y="2855"/>
                    <a:pt x="12409" y="2422"/>
                    <a:pt x="12243" y="1988"/>
                  </a:cubicBezTo>
                  <a:cubicBezTo>
                    <a:pt x="11842" y="1054"/>
                    <a:pt x="10742" y="687"/>
                    <a:pt x="9741" y="454"/>
                  </a:cubicBezTo>
                  <a:cubicBezTo>
                    <a:pt x="7947" y="91"/>
                    <a:pt x="6099" y="1"/>
                    <a:pt x="424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134"/>
            <p:cNvSpPr/>
            <p:nvPr/>
          </p:nvSpPr>
          <p:spPr>
            <a:xfrm>
              <a:off x="4565925" y="1007825"/>
              <a:ext cx="540425" cy="323600"/>
            </a:xfrm>
            <a:custGeom>
              <a:rect b="b" l="l" r="r" t="t"/>
              <a:pathLst>
                <a:path extrusionOk="0" h="12944" w="21617">
                  <a:moveTo>
                    <a:pt x="12476" y="1"/>
                  </a:moveTo>
                  <a:lnTo>
                    <a:pt x="8373" y="268"/>
                  </a:lnTo>
                  <a:cubicBezTo>
                    <a:pt x="3470" y="1468"/>
                    <a:pt x="1602" y="4804"/>
                    <a:pt x="1468" y="5171"/>
                  </a:cubicBezTo>
                  <a:cubicBezTo>
                    <a:pt x="1335" y="5538"/>
                    <a:pt x="1" y="12943"/>
                    <a:pt x="1" y="12943"/>
                  </a:cubicBezTo>
                  <a:lnTo>
                    <a:pt x="2236" y="11709"/>
                  </a:lnTo>
                  <a:lnTo>
                    <a:pt x="9941" y="9307"/>
                  </a:lnTo>
                  <a:lnTo>
                    <a:pt x="21616" y="11109"/>
                  </a:lnTo>
                  <a:cubicBezTo>
                    <a:pt x="21616" y="11109"/>
                    <a:pt x="20716" y="4237"/>
                    <a:pt x="19581" y="2903"/>
                  </a:cubicBezTo>
                  <a:cubicBezTo>
                    <a:pt x="18447" y="1535"/>
                    <a:pt x="12476" y="1"/>
                    <a:pt x="1247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134"/>
            <p:cNvSpPr/>
            <p:nvPr/>
          </p:nvSpPr>
          <p:spPr>
            <a:xfrm>
              <a:off x="4749400" y="988500"/>
              <a:ext cx="157625" cy="304550"/>
            </a:xfrm>
            <a:custGeom>
              <a:rect b="b" l="l" r="r" t="t"/>
              <a:pathLst>
                <a:path extrusionOk="0" h="12182" w="6305">
                  <a:moveTo>
                    <a:pt x="5404" y="0"/>
                  </a:moveTo>
                  <a:cubicBezTo>
                    <a:pt x="5371" y="0"/>
                    <a:pt x="5338" y="2"/>
                    <a:pt x="5304" y="6"/>
                  </a:cubicBezTo>
                  <a:lnTo>
                    <a:pt x="2335" y="107"/>
                  </a:lnTo>
                  <a:lnTo>
                    <a:pt x="1201" y="207"/>
                  </a:lnTo>
                  <a:cubicBezTo>
                    <a:pt x="734" y="207"/>
                    <a:pt x="334" y="507"/>
                    <a:pt x="167" y="940"/>
                  </a:cubicBezTo>
                  <a:cubicBezTo>
                    <a:pt x="67" y="1341"/>
                    <a:pt x="0" y="1741"/>
                    <a:pt x="0" y="2141"/>
                  </a:cubicBezTo>
                  <a:cubicBezTo>
                    <a:pt x="0" y="3409"/>
                    <a:pt x="234" y="12182"/>
                    <a:pt x="234" y="12182"/>
                  </a:cubicBezTo>
                  <a:lnTo>
                    <a:pt x="5371" y="11615"/>
                  </a:lnTo>
                  <a:lnTo>
                    <a:pt x="4537" y="840"/>
                  </a:lnTo>
                  <a:lnTo>
                    <a:pt x="6305" y="1107"/>
                  </a:lnTo>
                  <a:lnTo>
                    <a:pt x="6238" y="807"/>
                  </a:lnTo>
                  <a:cubicBezTo>
                    <a:pt x="6205" y="607"/>
                    <a:pt x="6138" y="407"/>
                    <a:pt x="6005" y="273"/>
                  </a:cubicBezTo>
                  <a:cubicBezTo>
                    <a:pt x="5830" y="99"/>
                    <a:pt x="5630" y="0"/>
                    <a:pt x="54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134"/>
            <p:cNvSpPr/>
            <p:nvPr/>
          </p:nvSpPr>
          <p:spPr>
            <a:xfrm>
              <a:off x="4603450" y="1207975"/>
              <a:ext cx="457025" cy="139300"/>
            </a:xfrm>
            <a:custGeom>
              <a:rect b="b" l="l" r="r" t="t"/>
              <a:pathLst>
                <a:path extrusionOk="0" h="5572" w="18281">
                  <a:moveTo>
                    <a:pt x="8273" y="0"/>
                  </a:moveTo>
                  <a:lnTo>
                    <a:pt x="368" y="3003"/>
                  </a:lnTo>
                  <a:lnTo>
                    <a:pt x="1" y="5571"/>
                  </a:lnTo>
                  <a:cubicBezTo>
                    <a:pt x="3667" y="4378"/>
                    <a:pt x="7116" y="4001"/>
                    <a:pt x="10008" y="4001"/>
                  </a:cubicBezTo>
                  <a:cubicBezTo>
                    <a:pt x="14958" y="4001"/>
                    <a:pt x="18281" y="5104"/>
                    <a:pt x="18281" y="5104"/>
                  </a:cubicBezTo>
                  <a:lnTo>
                    <a:pt x="18114" y="2235"/>
                  </a:lnTo>
                  <a:lnTo>
                    <a:pt x="82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134"/>
            <p:cNvSpPr/>
            <p:nvPr/>
          </p:nvSpPr>
          <p:spPr>
            <a:xfrm>
              <a:off x="4558425" y="1203675"/>
              <a:ext cx="567925" cy="122750"/>
            </a:xfrm>
            <a:custGeom>
              <a:rect b="b" l="l" r="r" t="t"/>
              <a:pathLst>
                <a:path extrusionOk="0" h="4910" w="22717">
                  <a:moveTo>
                    <a:pt x="14555" y="1"/>
                  </a:moveTo>
                  <a:cubicBezTo>
                    <a:pt x="14474" y="1"/>
                    <a:pt x="14392" y="2"/>
                    <a:pt x="14311" y="6"/>
                  </a:cubicBezTo>
                  <a:lnTo>
                    <a:pt x="7339" y="306"/>
                  </a:lnTo>
                  <a:cubicBezTo>
                    <a:pt x="5638" y="373"/>
                    <a:pt x="4070" y="1106"/>
                    <a:pt x="2936" y="2374"/>
                  </a:cubicBezTo>
                  <a:lnTo>
                    <a:pt x="2602" y="2708"/>
                  </a:lnTo>
                  <a:lnTo>
                    <a:pt x="1" y="4909"/>
                  </a:lnTo>
                  <a:cubicBezTo>
                    <a:pt x="3436" y="3575"/>
                    <a:pt x="7072" y="2774"/>
                    <a:pt x="10742" y="2507"/>
                  </a:cubicBezTo>
                  <a:cubicBezTo>
                    <a:pt x="11203" y="2485"/>
                    <a:pt x="11671" y="2475"/>
                    <a:pt x="12140" y="2475"/>
                  </a:cubicBezTo>
                  <a:cubicBezTo>
                    <a:pt x="17307" y="2475"/>
                    <a:pt x="22717" y="3708"/>
                    <a:pt x="22717" y="3708"/>
                  </a:cubicBezTo>
                  <a:lnTo>
                    <a:pt x="18914" y="1740"/>
                  </a:lnTo>
                  <a:cubicBezTo>
                    <a:pt x="17739" y="629"/>
                    <a:pt x="16171" y="1"/>
                    <a:pt x="145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134"/>
            <p:cNvSpPr/>
            <p:nvPr/>
          </p:nvSpPr>
          <p:spPr>
            <a:xfrm>
              <a:off x="4578450" y="1266150"/>
              <a:ext cx="533725" cy="61925"/>
            </a:xfrm>
            <a:custGeom>
              <a:rect b="b" l="l" r="r" t="t"/>
              <a:pathLst>
                <a:path extrusionOk="0" h="2477" w="21349">
                  <a:moveTo>
                    <a:pt x="10174" y="0"/>
                  </a:moveTo>
                  <a:cubicBezTo>
                    <a:pt x="7729" y="0"/>
                    <a:pt x="5290" y="336"/>
                    <a:pt x="2936" y="1009"/>
                  </a:cubicBezTo>
                  <a:cubicBezTo>
                    <a:pt x="2168" y="1209"/>
                    <a:pt x="1401" y="1510"/>
                    <a:pt x="701" y="1910"/>
                  </a:cubicBezTo>
                  <a:cubicBezTo>
                    <a:pt x="500" y="2010"/>
                    <a:pt x="334" y="2143"/>
                    <a:pt x="167" y="2310"/>
                  </a:cubicBezTo>
                  <a:cubicBezTo>
                    <a:pt x="67" y="2410"/>
                    <a:pt x="0" y="2477"/>
                    <a:pt x="0" y="2477"/>
                  </a:cubicBezTo>
                  <a:cubicBezTo>
                    <a:pt x="33" y="2477"/>
                    <a:pt x="267" y="2277"/>
                    <a:pt x="734" y="2010"/>
                  </a:cubicBezTo>
                  <a:cubicBezTo>
                    <a:pt x="1468" y="1643"/>
                    <a:pt x="2202" y="1376"/>
                    <a:pt x="2969" y="1176"/>
                  </a:cubicBezTo>
                  <a:cubicBezTo>
                    <a:pt x="5283" y="575"/>
                    <a:pt x="7651" y="299"/>
                    <a:pt x="10025" y="299"/>
                  </a:cubicBezTo>
                  <a:cubicBezTo>
                    <a:pt x="10286" y="299"/>
                    <a:pt x="10547" y="302"/>
                    <a:pt x="10808" y="309"/>
                  </a:cubicBezTo>
                  <a:cubicBezTo>
                    <a:pt x="12376" y="342"/>
                    <a:pt x="13877" y="309"/>
                    <a:pt x="15178" y="409"/>
                  </a:cubicBezTo>
                  <a:cubicBezTo>
                    <a:pt x="16512" y="509"/>
                    <a:pt x="17713" y="676"/>
                    <a:pt x="18713" y="842"/>
                  </a:cubicBezTo>
                  <a:cubicBezTo>
                    <a:pt x="19214" y="942"/>
                    <a:pt x="19647" y="1043"/>
                    <a:pt x="20048" y="1143"/>
                  </a:cubicBezTo>
                  <a:cubicBezTo>
                    <a:pt x="20381" y="1209"/>
                    <a:pt x="20682" y="1343"/>
                    <a:pt x="20948" y="1576"/>
                  </a:cubicBezTo>
                  <a:cubicBezTo>
                    <a:pt x="21182" y="1743"/>
                    <a:pt x="21315" y="2010"/>
                    <a:pt x="21282" y="2310"/>
                  </a:cubicBezTo>
                  <a:cubicBezTo>
                    <a:pt x="21349" y="2243"/>
                    <a:pt x="21349" y="2143"/>
                    <a:pt x="21349" y="2077"/>
                  </a:cubicBezTo>
                  <a:cubicBezTo>
                    <a:pt x="21315" y="1843"/>
                    <a:pt x="21215" y="1643"/>
                    <a:pt x="21048" y="1476"/>
                  </a:cubicBezTo>
                  <a:cubicBezTo>
                    <a:pt x="20748" y="1243"/>
                    <a:pt x="20448" y="1076"/>
                    <a:pt x="20081" y="1009"/>
                  </a:cubicBezTo>
                  <a:cubicBezTo>
                    <a:pt x="19714" y="876"/>
                    <a:pt x="19247" y="776"/>
                    <a:pt x="18747" y="642"/>
                  </a:cubicBezTo>
                  <a:cubicBezTo>
                    <a:pt x="17579" y="409"/>
                    <a:pt x="16412" y="242"/>
                    <a:pt x="15211" y="142"/>
                  </a:cubicBezTo>
                  <a:cubicBezTo>
                    <a:pt x="13843" y="8"/>
                    <a:pt x="12376" y="8"/>
                    <a:pt x="10841" y="8"/>
                  </a:cubicBezTo>
                  <a:cubicBezTo>
                    <a:pt x="10619" y="3"/>
                    <a:pt x="10396" y="0"/>
                    <a:pt x="1017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134"/>
            <p:cNvSpPr/>
            <p:nvPr/>
          </p:nvSpPr>
          <p:spPr>
            <a:xfrm>
              <a:off x="4531750" y="1335575"/>
              <a:ext cx="111750" cy="216000"/>
            </a:xfrm>
            <a:custGeom>
              <a:rect b="b" l="l" r="r" t="t"/>
              <a:pathLst>
                <a:path extrusionOk="0" h="8640" w="4470">
                  <a:moveTo>
                    <a:pt x="4470" y="0"/>
                  </a:moveTo>
                  <a:lnTo>
                    <a:pt x="2869" y="367"/>
                  </a:lnTo>
                  <a:cubicBezTo>
                    <a:pt x="2502" y="2735"/>
                    <a:pt x="0" y="6571"/>
                    <a:pt x="3936" y="8640"/>
                  </a:cubicBezTo>
                  <a:cubicBezTo>
                    <a:pt x="3936" y="8640"/>
                    <a:pt x="3669" y="3636"/>
                    <a:pt x="3936" y="1668"/>
                  </a:cubicBezTo>
                  <a:cubicBezTo>
                    <a:pt x="4003" y="1068"/>
                    <a:pt x="4170" y="500"/>
                    <a:pt x="447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134"/>
            <p:cNvSpPr/>
            <p:nvPr/>
          </p:nvSpPr>
          <p:spPr>
            <a:xfrm>
              <a:off x="5032100" y="1336125"/>
              <a:ext cx="169300" cy="443125"/>
            </a:xfrm>
            <a:custGeom>
              <a:rect b="b" l="l" r="r" t="t"/>
              <a:pathLst>
                <a:path extrusionOk="0" h="17725" w="6772">
                  <a:moveTo>
                    <a:pt x="320" y="0"/>
                  </a:moveTo>
                  <a:cubicBezTo>
                    <a:pt x="214" y="0"/>
                    <a:pt x="108" y="4"/>
                    <a:pt x="0" y="11"/>
                  </a:cubicBezTo>
                  <a:lnTo>
                    <a:pt x="1168" y="17724"/>
                  </a:lnTo>
                  <a:cubicBezTo>
                    <a:pt x="4170" y="17524"/>
                    <a:pt x="6572" y="13655"/>
                    <a:pt x="6772" y="10953"/>
                  </a:cubicBezTo>
                  <a:cubicBezTo>
                    <a:pt x="6772" y="9585"/>
                    <a:pt x="6438" y="8251"/>
                    <a:pt x="5771" y="7083"/>
                  </a:cubicBezTo>
                  <a:cubicBezTo>
                    <a:pt x="5504" y="6583"/>
                    <a:pt x="5071" y="6149"/>
                    <a:pt x="4871" y="5615"/>
                  </a:cubicBezTo>
                  <a:cubicBezTo>
                    <a:pt x="4704" y="5048"/>
                    <a:pt x="4670" y="4448"/>
                    <a:pt x="4670" y="3881"/>
                  </a:cubicBezTo>
                  <a:cubicBezTo>
                    <a:pt x="4416" y="1652"/>
                    <a:pt x="2550" y="0"/>
                    <a:pt x="32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134"/>
            <p:cNvSpPr/>
            <p:nvPr/>
          </p:nvSpPr>
          <p:spPr>
            <a:xfrm>
              <a:off x="4917850" y="1333900"/>
              <a:ext cx="160975" cy="391500"/>
            </a:xfrm>
            <a:custGeom>
              <a:rect b="b" l="l" r="r" t="t"/>
              <a:pathLst>
                <a:path extrusionOk="0" h="15660" w="6439">
                  <a:moveTo>
                    <a:pt x="668" y="0"/>
                  </a:moveTo>
                  <a:cubicBezTo>
                    <a:pt x="0" y="3003"/>
                    <a:pt x="868" y="6138"/>
                    <a:pt x="3003" y="8340"/>
                  </a:cubicBezTo>
                  <a:cubicBezTo>
                    <a:pt x="2169" y="10208"/>
                    <a:pt x="2302" y="12343"/>
                    <a:pt x="3336" y="14077"/>
                  </a:cubicBezTo>
                  <a:cubicBezTo>
                    <a:pt x="3636" y="14644"/>
                    <a:pt x="4103" y="15078"/>
                    <a:pt x="4637" y="15411"/>
                  </a:cubicBezTo>
                  <a:cubicBezTo>
                    <a:pt x="4927" y="15575"/>
                    <a:pt x="5257" y="15659"/>
                    <a:pt x="5594" y="15659"/>
                  </a:cubicBezTo>
                  <a:cubicBezTo>
                    <a:pt x="5877" y="15659"/>
                    <a:pt x="6165" y="15600"/>
                    <a:pt x="6438" y="15478"/>
                  </a:cubicBezTo>
                  <a:lnTo>
                    <a:pt x="4971" y="134"/>
                  </a:lnTo>
                  <a:lnTo>
                    <a:pt x="66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134"/>
            <p:cNvSpPr/>
            <p:nvPr/>
          </p:nvSpPr>
          <p:spPr>
            <a:xfrm>
              <a:off x="4557600" y="1196800"/>
              <a:ext cx="547900" cy="117950"/>
            </a:xfrm>
            <a:custGeom>
              <a:rect b="b" l="l" r="r" t="t"/>
              <a:pathLst>
                <a:path extrusionOk="0" h="4718" w="21916">
                  <a:moveTo>
                    <a:pt x="15312" y="1"/>
                  </a:moveTo>
                  <a:cubicBezTo>
                    <a:pt x="15223" y="1"/>
                    <a:pt x="15134" y="5"/>
                    <a:pt x="15044" y="14"/>
                  </a:cubicBezTo>
                  <a:cubicBezTo>
                    <a:pt x="13677" y="14"/>
                    <a:pt x="12176" y="47"/>
                    <a:pt x="10608" y="81"/>
                  </a:cubicBezTo>
                  <a:cubicBezTo>
                    <a:pt x="8940" y="147"/>
                    <a:pt x="7339" y="214"/>
                    <a:pt x="5871" y="381"/>
                  </a:cubicBezTo>
                  <a:cubicBezTo>
                    <a:pt x="5504" y="381"/>
                    <a:pt x="5137" y="447"/>
                    <a:pt x="4804" y="548"/>
                  </a:cubicBezTo>
                  <a:cubicBezTo>
                    <a:pt x="4470" y="681"/>
                    <a:pt x="4170" y="881"/>
                    <a:pt x="3936" y="1115"/>
                  </a:cubicBezTo>
                  <a:cubicBezTo>
                    <a:pt x="3703" y="1348"/>
                    <a:pt x="3536" y="1615"/>
                    <a:pt x="3369" y="1882"/>
                  </a:cubicBezTo>
                  <a:cubicBezTo>
                    <a:pt x="3202" y="2149"/>
                    <a:pt x="3036" y="2382"/>
                    <a:pt x="2902" y="2616"/>
                  </a:cubicBezTo>
                  <a:lnTo>
                    <a:pt x="734" y="4183"/>
                  </a:lnTo>
                  <a:lnTo>
                    <a:pt x="167" y="4584"/>
                  </a:lnTo>
                  <a:cubicBezTo>
                    <a:pt x="100" y="4617"/>
                    <a:pt x="34" y="4684"/>
                    <a:pt x="0" y="4717"/>
                  </a:cubicBezTo>
                  <a:cubicBezTo>
                    <a:pt x="67" y="4684"/>
                    <a:pt x="134" y="4650"/>
                    <a:pt x="200" y="4617"/>
                  </a:cubicBezTo>
                  <a:lnTo>
                    <a:pt x="801" y="4183"/>
                  </a:lnTo>
                  <a:cubicBezTo>
                    <a:pt x="1334" y="3817"/>
                    <a:pt x="2068" y="3316"/>
                    <a:pt x="3002" y="2682"/>
                  </a:cubicBezTo>
                  <a:lnTo>
                    <a:pt x="3469" y="1949"/>
                  </a:lnTo>
                  <a:cubicBezTo>
                    <a:pt x="3603" y="1682"/>
                    <a:pt x="3803" y="1448"/>
                    <a:pt x="4003" y="1215"/>
                  </a:cubicBezTo>
                  <a:cubicBezTo>
                    <a:pt x="4270" y="981"/>
                    <a:pt x="4537" y="814"/>
                    <a:pt x="4837" y="714"/>
                  </a:cubicBezTo>
                  <a:cubicBezTo>
                    <a:pt x="5171" y="614"/>
                    <a:pt x="5537" y="548"/>
                    <a:pt x="5871" y="548"/>
                  </a:cubicBezTo>
                  <a:cubicBezTo>
                    <a:pt x="7339" y="414"/>
                    <a:pt x="8907" y="314"/>
                    <a:pt x="10608" y="281"/>
                  </a:cubicBezTo>
                  <a:cubicBezTo>
                    <a:pt x="12176" y="214"/>
                    <a:pt x="13643" y="181"/>
                    <a:pt x="15011" y="181"/>
                  </a:cubicBezTo>
                  <a:cubicBezTo>
                    <a:pt x="15094" y="172"/>
                    <a:pt x="15178" y="168"/>
                    <a:pt x="15261" y="168"/>
                  </a:cubicBezTo>
                  <a:cubicBezTo>
                    <a:pt x="15511" y="168"/>
                    <a:pt x="15761" y="206"/>
                    <a:pt x="16012" y="281"/>
                  </a:cubicBezTo>
                  <a:cubicBezTo>
                    <a:pt x="16278" y="347"/>
                    <a:pt x="16579" y="514"/>
                    <a:pt x="16812" y="681"/>
                  </a:cubicBezTo>
                  <a:cubicBezTo>
                    <a:pt x="17246" y="1115"/>
                    <a:pt x="17646" y="1515"/>
                    <a:pt x="18046" y="1882"/>
                  </a:cubicBezTo>
                  <a:lnTo>
                    <a:pt x="20882" y="3016"/>
                  </a:lnTo>
                  <a:lnTo>
                    <a:pt x="21649" y="3283"/>
                  </a:lnTo>
                  <a:cubicBezTo>
                    <a:pt x="21716" y="3316"/>
                    <a:pt x="21816" y="3350"/>
                    <a:pt x="21916" y="3383"/>
                  </a:cubicBezTo>
                  <a:cubicBezTo>
                    <a:pt x="21816" y="3350"/>
                    <a:pt x="21749" y="3283"/>
                    <a:pt x="21649" y="3249"/>
                  </a:cubicBezTo>
                  <a:lnTo>
                    <a:pt x="20915" y="2949"/>
                  </a:lnTo>
                  <a:lnTo>
                    <a:pt x="18113" y="1748"/>
                  </a:lnTo>
                  <a:lnTo>
                    <a:pt x="18146" y="1748"/>
                  </a:lnTo>
                  <a:cubicBezTo>
                    <a:pt x="17780" y="1381"/>
                    <a:pt x="17379" y="981"/>
                    <a:pt x="16912" y="548"/>
                  </a:cubicBezTo>
                  <a:cubicBezTo>
                    <a:pt x="16645" y="314"/>
                    <a:pt x="16345" y="181"/>
                    <a:pt x="16045" y="81"/>
                  </a:cubicBezTo>
                  <a:cubicBezTo>
                    <a:pt x="15801" y="32"/>
                    <a:pt x="15557" y="1"/>
                    <a:pt x="1531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134"/>
            <p:cNvSpPr/>
            <p:nvPr/>
          </p:nvSpPr>
          <p:spPr>
            <a:xfrm>
              <a:off x="4861150" y="1008675"/>
              <a:ext cx="45875" cy="190975"/>
            </a:xfrm>
            <a:custGeom>
              <a:rect b="b" l="l" r="r" t="t"/>
              <a:pathLst>
                <a:path extrusionOk="0" h="7639" w="1835">
                  <a:moveTo>
                    <a:pt x="501" y="0"/>
                  </a:moveTo>
                  <a:cubicBezTo>
                    <a:pt x="234" y="0"/>
                    <a:pt x="0" y="234"/>
                    <a:pt x="34" y="500"/>
                  </a:cubicBezTo>
                  <a:cubicBezTo>
                    <a:pt x="34" y="767"/>
                    <a:pt x="67" y="1001"/>
                    <a:pt x="67" y="1268"/>
                  </a:cubicBezTo>
                  <a:cubicBezTo>
                    <a:pt x="100" y="1835"/>
                    <a:pt x="167" y="2435"/>
                    <a:pt x="200" y="3069"/>
                  </a:cubicBezTo>
                  <a:cubicBezTo>
                    <a:pt x="300" y="4303"/>
                    <a:pt x="400" y="5471"/>
                    <a:pt x="467" y="6271"/>
                  </a:cubicBezTo>
                  <a:cubicBezTo>
                    <a:pt x="534" y="6705"/>
                    <a:pt x="567" y="7038"/>
                    <a:pt x="601" y="7272"/>
                  </a:cubicBezTo>
                  <a:cubicBezTo>
                    <a:pt x="601" y="7372"/>
                    <a:pt x="601" y="7505"/>
                    <a:pt x="667" y="7639"/>
                  </a:cubicBezTo>
                  <a:cubicBezTo>
                    <a:pt x="667" y="7505"/>
                    <a:pt x="667" y="7405"/>
                    <a:pt x="667" y="7272"/>
                  </a:cubicBezTo>
                  <a:cubicBezTo>
                    <a:pt x="667" y="7038"/>
                    <a:pt x="634" y="6705"/>
                    <a:pt x="601" y="6305"/>
                  </a:cubicBezTo>
                  <a:cubicBezTo>
                    <a:pt x="567" y="5471"/>
                    <a:pt x="501" y="4337"/>
                    <a:pt x="400" y="3069"/>
                  </a:cubicBezTo>
                  <a:cubicBezTo>
                    <a:pt x="334" y="2435"/>
                    <a:pt x="300" y="1835"/>
                    <a:pt x="234" y="1301"/>
                  </a:cubicBezTo>
                  <a:cubicBezTo>
                    <a:pt x="234" y="1034"/>
                    <a:pt x="200" y="767"/>
                    <a:pt x="167" y="534"/>
                  </a:cubicBezTo>
                  <a:cubicBezTo>
                    <a:pt x="167" y="334"/>
                    <a:pt x="300" y="167"/>
                    <a:pt x="501" y="167"/>
                  </a:cubicBezTo>
                  <a:lnTo>
                    <a:pt x="1468" y="267"/>
                  </a:lnTo>
                  <a:cubicBezTo>
                    <a:pt x="1535" y="284"/>
                    <a:pt x="1593" y="292"/>
                    <a:pt x="1651" y="292"/>
                  </a:cubicBezTo>
                  <a:cubicBezTo>
                    <a:pt x="1710" y="292"/>
                    <a:pt x="1768" y="284"/>
                    <a:pt x="1835" y="267"/>
                  </a:cubicBezTo>
                  <a:cubicBezTo>
                    <a:pt x="1735" y="234"/>
                    <a:pt x="1601" y="200"/>
                    <a:pt x="1468" y="200"/>
                  </a:cubicBezTo>
                  <a:cubicBezTo>
                    <a:pt x="1268" y="133"/>
                    <a:pt x="934" y="67"/>
                    <a:pt x="50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134"/>
            <p:cNvSpPr/>
            <p:nvPr/>
          </p:nvSpPr>
          <p:spPr>
            <a:xfrm>
              <a:off x="4748550" y="1021175"/>
              <a:ext cx="7550" cy="183500"/>
            </a:xfrm>
            <a:custGeom>
              <a:rect b="b" l="l" r="r" t="t"/>
              <a:pathLst>
                <a:path extrusionOk="0" h="7340" w="302">
                  <a:moveTo>
                    <a:pt x="68" y="0"/>
                  </a:moveTo>
                  <a:cubicBezTo>
                    <a:pt x="1" y="367"/>
                    <a:pt x="1" y="701"/>
                    <a:pt x="34" y="1068"/>
                  </a:cubicBezTo>
                  <a:cubicBezTo>
                    <a:pt x="34" y="1735"/>
                    <a:pt x="34" y="2669"/>
                    <a:pt x="68" y="3670"/>
                  </a:cubicBezTo>
                  <a:cubicBezTo>
                    <a:pt x="101" y="4670"/>
                    <a:pt x="134" y="5538"/>
                    <a:pt x="134" y="6272"/>
                  </a:cubicBezTo>
                  <a:cubicBezTo>
                    <a:pt x="134" y="6639"/>
                    <a:pt x="134" y="6972"/>
                    <a:pt x="168" y="7339"/>
                  </a:cubicBezTo>
                  <a:cubicBezTo>
                    <a:pt x="234" y="6972"/>
                    <a:pt x="268" y="6639"/>
                    <a:pt x="268" y="6272"/>
                  </a:cubicBezTo>
                  <a:cubicBezTo>
                    <a:pt x="301" y="5604"/>
                    <a:pt x="268" y="4670"/>
                    <a:pt x="234" y="3670"/>
                  </a:cubicBezTo>
                  <a:cubicBezTo>
                    <a:pt x="234" y="2636"/>
                    <a:pt x="201" y="1735"/>
                    <a:pt x="168" y="1068"/>
                  </a:cubicBezTo>
                  <a:cubicBezTo>
                    <a:pt x="134" y="701"/>
                    <a:pt x="134" y="334"/>
                    <a:pt x="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134"/>
            <p:cNvSpPr/>
            <p:nvPr/>
          </p:nvSpPr>
          <p:spPr>
            <a:xfrm>
              <a:off x="5022100" y="1358925"/>
              <a:ext cx="236850" cy="385450"/>
            </a:xfrm>
            <a:custGeom>
              <a:rect b="b" l="l" r="r" t="t"/>
              <a:pathLst>
                <a:path extrusionOk="0" h="15418" w="9474">
                  <a:moveTo>
                    <a:pt x="2902" y="0"/>
                  </a:moveTo>
                  <a:lnTo>
                    <a:pt x="0" y="11842"/>
                  </a:lnTo>
                  <a:cubicBezTo>
                    <a:pt x="491" y="14113"/>
                    <a:pt x="2450" y="15418"/>
                    <a:pt x="4446" y="15418"/>
                  </a:cubicBezTo>
                  <a:cubicBezTo>
                    <a:pt x="5704" y="15418"/>
                    <a:pt x="6977" y="14899"/>
                    <a:pt x="7906" y="13777"/>
                  </a:cubicBezTo>
                  <a:cubicBezTo>
                    <a:pt x="8706" y="12809"/>
                    <a:pt x="9040" y="11275"/>
                    <a:pt x="8239" y="10307"/>
                  </a:cubicBezTo>
                  <a:cubicBezTo>
                    <a:pt x="9040" y="9807"/>
                    <a:pt x="9474" y="8873"/>
                    <a:pt x="9340" y="7939"/>
                  </a:cubicBezTo>
                  <a:cubicBezTo>
                    <a:pt x="9173" y="7005"/>
                    <a:pt x="8439" y="6271"/>
                    <a:pt x="7505" y="6104"/>
                  </a:cubicBezTo>
                  <a:cubicBezTo>
                    <a:pt x="7839" y="5437"/>
                    <a:pt x="7606" y="4637"/>
                    <a:pt x="6972" y="4303"/>
                  </a:cubicBezTo>
                  <a:cubicBezTo>
                    <a:pt x="6538" y="4070"/>
                    <a:pt x="6004" y="4103"/>
                    <a:pt x="5571" y="3870"/>
                  </a:cubicBezTo>
                  <a:cubicBezTo>
                    <a:pt x="5104" y="3569"/>
                    <a:pt x="4770" y="3069"/>
                    <a:pt x="4670" y="2535"/>
                  </a:cubicBezTo>
                  <a:cubicBezTo>
                    <a:pt x="4570" y="1968"/>
                    <a:pt x="4403" y="1434"/>
                    <a:pt x="4203" y="901"/>
                  </a:cubicBezTo>
                  <a:cubicBezTo>
                    <a:pt x="4003" y="367"/>
                    <a:pt x="3469" y="0"/>
                    <a:pt x="290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134"/>
            <p:cNvSpPr/>
            <p:nvPr/>
          </p:nvSpPr>
          <p:spPr>
            <a:xfrm>
              <a:off x="4922025" y="1311375"/>
              <a:ext cx="254375" cy="151800"/>
            </a:xfrm>
            <a:custGeom>
              <a:rect b="b" l="l" r="r" t="t"/>
              <a:pathLst>
                <a:path extrusionOk="0" h="6072" w="10175">
                  <a:moveTo>
                    <a:pt x="0" y="1"/>
                  </a:moveTo>
                  <a:lnTo>
                    <a:pt x="0" y="1"/>
                  </a:lnTo>
                  <a:cubicBezTo>
                    <a:pt x="67" y="168"/>
                    <a:pt x="167" y="301"/>
                    <a:pt x="267" y="434"/>
                  </a:cubicBezTo>
                  <a:cubicBezTo>
                    <a:pt x="467" y="668"/>
                    <a:pt x="734" y="1035"/>
                    <a:pt x="1101" y="1468"/>
                  </a:cubicBezTo>
                  <a:cubicBezTo>
                    <a:pt x="1535" y="2002"/>
                    <a:pt x="2002" y="2469"/>
                    <a:pt x="2502" y="2936"/>
                  </a:cubicBezTo>
                  <a:cubicBezTo>
                    <a:pt x="2802" y="3203"/>
                    <a:pt x="3136" y="3437"/>
                    <a:pt x="3469" y="3637"/>
                  </a:cubicBezTo>
                  <a:cubicBezTo>
                    <a:pt x="3870" y="3837"/>
                    <a:pt x="4303" y="3970"/>
                    <a:pt x="4737" y="4037"/>
                  </a:cubicBezTo>
                  <a:cubicBezTo>
                    <a:pt x="5604" y="4204"/>
                    <a:pt x="6438" y="4204"/>
                    <a:pt x="7172" y="4270"/>
                  </a:cubicBezTo>
                  <a:cubicBezTo>
                    <a:pt x="7839" y="4304"/>
                    <a:pt x="8473" y="4437"/>
                    <a:pt x="9073" y="4704"/>
                  </a:cubicBezTo>
                  <a:cubicBezTo>
                    <a:pt x="9474" y="4904"/>
                    <a:pt x="9807" y="5204"/>
                    <a:pt x="10007" y="5605"/>
                  </a:cubicBezTo>
                  <a:cubicBezTo>
                    <a:pt x="10107" y="5905"/>
                    <a:pt x="10141" y="6072"/>
                    <a:pt x="10174" y="6072"/>
                  </a:cubicBezTo>
                  <a:cubicBezTo>
                    <a:pt x="10174" y="5905"/>
                    <a:pt x="10141" y="5738"/>
                    <a:pt x="10074" y="5571"/>
                  </a:cubicBezTo>
                  <a:cubicBezTo>
                    <a:pt x="9907" y="5104"/>
                    <a:pt x="9607" y="4737"/>
                    <a:pt x="9173" y="4537"/>
                  </a:cubicBezTo>
                  <a:cubicBezTo>
                    <a:pt x="8573" y="4237"/>
                    <a:pt x="7906" y="4070"/>
                    <a:pt x="7205" y="4004"/>
                  </a:cubicBezTo>
                  <a:cubicBezTo>
                    <a:pt x="6472" y="3937"/>
                    <a:pt x="5638" y="3937"/>
                    <a:pt x="4804" y="3770"/>
                  </a:cubicBezTo>
                  <a:cubicBezTo>
                    <a:pt x="4370" y="3703"/>
                    <a:pt x="3970" y="3603"/>
                    <a:pt x="3603" y="3403"/>
                  </a:cubicBezTo>
                  <a:cubicBezTo>
                    <a:pt x="3269" y="3236"/>
                    <a:pt x="2969" y="3003"/>
                    <a:pt x="2669" y="2736"/>
                  </a:cubicBezTo>
                  <a:cubicBezTo>
                    <a:pt x="2168" y="2302"/>
                    <a:pt x="1701" y="1835"/>
                    <a:pt x="1268" y="1335"/>
                  </a:cubicBezTo>
                  <a:cubicBezTo>
                    <a:pt x="868" y="868"/>
                    <a:pt x="434" y="401"/>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134"/>
            <p:cNvSpPr/>
            <p:nvPr/>
          </p:nvSpPr>
          <p:spPr>
            <a:xfrm>
              <a:off x="4919525" y="1333900"/>
              <a:ext cx="329425" cy="251025"/>
            </a:xfrm>
            <a:custGeom>
              <a:rect b="b" l="l" r="r" t="t"/>
              <a:pathLst>
                <a:path extrusionOk="0" h="10041" w="13177">
                  <a:moveTo>
                    <a:pt x="0" y="0"/>
                  </a:moveTo>
                  <a:cubicBezTo>
                    <a:pt x="100" y="201"/>
                    <a:pt x="200" y="401"/>
                    <a:pt x="334" y="601"/>
                  </a:cubicBezTo>
                  <a:cubicBezTo>
                    <a:pt x="567" y="968"/>
                    <a:pt x="934" y="1501"/>
                    <a:pt x="1401" y="2102"/>
                  </a:cubicBezTo>
                  <a:cubicBezTo>
                    <a:pt x="1968" y="2869"/>
                    <a:pt x="2569" y="3536"/>
                    <a:pt x="3269" y="4170"/>
                  </a:cubicBezTo>
                  <a:cubicBezTo>
                    <a:pt x="4103" y="4904"/>
                    <a:pt x="5104" y="5504"/>
                    <a:pt x="6171" y="5838"/>
                  </a:cubicBezTo>
                  <a:cubicBezTo>
                    <a:pt x="7339" y="6238"/>
                    <a:pt x="8440" y="6438"/>
                    <a:pt x="9440" y="6739"/>
                  </a:cubicBezTo>
                  <a:cubicBezTo>
                    <a:pt x="10308" y="7005"/>
                    <a:pt x="11108" y="7439"/>
                    <a:pt x="11809" y="8006"/>
                  </a:cubicBezTo>
                  <a:cubicBezTo>
                    <a:pt x="12309" y="8373"/>
                    <a:pt x="12676" y="8873"/>
                    <a:pt x="12943" y="9407"/>
                  </a:cubicBezTo>
                  <a:cubicBezTo>
                    <a:pt x="13110" y="9807"/>
                    <a:pt x="13143" y="10041"/>
                    <a:pt x="13176" y="10041"/>
                  </a:cubicBezTo>
                  <a:cubicBezTo>
                    <a:pt x="13176" y="10041"/>
                    <a:pt x="13176" y="9974"/>
                    <a:pt x="13176" y="9874"/>
                  </a:cubicBezTo>
                  <a:cubicBezTo>
                    <a:pt x="13143" y="9707"/>
                    <a:pt x="13076" y="9541"/>
                    <a:pt x="13043" y="9374"/>
                  </a:cubicBezTo>
                  <a:cubicBezTo>
                    <a:pt x="12776" y="8773"/>
                    <a:pt x="12409" y="8273"/>
                    <a:pt x="11942" y="7839"/>
                  </a:cubicBezTo>
                  <a:cubicBezTo>
                    <a:pt x="11208" y="7239"/>
                    <a:pt x="10374" y="6805"/>
                    <a:pt x="9507" y="6538"/>
                  </a:cubicBezTo>
                  <a:cubicBezTo>
                    <a:pt x="8506" y="6205"/>
                    <a:pt x="7372" y="6005"/>
                    <a:pt x="6271" y="5604"/>
                  </a:cubicBezTo>
                  <a:cubicBezTo>
                    <a:pt x="5204" y="5271"/>
                    <a:pt x="4237" y="4704"/>
                    <a:pt x="3403" y="3970"/>
                  </a:cubicBezTo>
                  <a:cubicBezTo>
                    <a:pt x="2735" y="3369"/>
                    <a:pt x="2102" y="2702"/>
                    <a:pt x="1535" y="2002"/>
                  </a:cubicBezTo>
                  <a:cubicBezTo>
                    <a:pt x="1034" y="1401"/>
                    <a:pt x="667" y="901"/>
                    <a:pt x="400" y="534"/>
                  </a:cubicBezTo>
                  <a:cubicBezTo>
                    <a:pt x="300" y="334"/>
                    <a:pt x="134" y="167"/>
                    <a:pt x="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134"/>
            <p:cNvSpPr/>
            <p:nvPr/>
          </p:nvSpPr>
          <p:spPr>
            <a:xfrm>
              <a:off x="4573425" y="1345575"/>
              <a:ext cx="58400" cy="160975"/>
            </a:xfrm>
            <a:custGeom>
              <a:rect b="b" l="l" r="r" t="t"/>
              <a:pathLst>
                <a:path extrusionOk="0" h="6439" w="2336">
                  <a:moveTo>
                    <a:pt x="2269" y="0"/>
                  </a:moveTo>
                  <a:lnTo>
                    <a:pt x="2269" y="0"/>
                  </a:lnTo>
                  <a:cubicBezTo>
                    <a:pt x="2036" y="267"/>
                    <a:pt x="1869" y="567"/>
                    <a:pt x="1736" y="868"/>
                  </a:cubicBezTo>
                  <a:cubicBezTo>
                    <a:pt x="1369" y="1602"/>
                    <a:pt x="1068" y="2335"/>
                    <a:pt x="802" y="3103"/>
                  </a:cubicBezTo>
                  <a:cubicBezTo>
                    <a:pt x="501" y="3870"/>
                    <a:pt x="301" y="4670"/>
                    <a:pt x="134" y="5438"/>
                  </a:cubicBezTo>
                  <a:cubicBezTo>
                    <a:pt x="34" y="5771"/>
                    <a:pt x="1" y="6105"/>
                    <a:pt x="1" y="6438"/>
                  </a:cubicBezTo>
                  <a:cubicBezTo>
                    <a:pt x="2" y="6439"/>
                    <a:pt x="2" y="6439"/>
                    <a:pt x="3" y="6439"/>
                  </a:cubicBezTo>
                  <a:cubicBezTo>
                    <a:pt x="74" y="6439"/>
                    <a:pt x="375" y="4951"/>
                    <a:pt x="1002" y="3203"/>
                  </a:cubicBezTo>
                  <a:cubicBezTo>
                    <a:pt x="1635" y="1435"/>
                    <a:pt x="2336" y="34"/>
                    <a:pt x="226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134"/>
            <p:cNvSpPr/>
            <p:nvPr/>
          </p:nvSpPr>
          <p:spPr>
            <a:xfrm>
              <a:off x="4888925" y="1426350"/>
              <a:ext cx="23100" cy="12400"/>
            </a:xfrm>
            <a:custGeom>
              <a:rect b="b" l="l" r="r" t="t"/>
              <a:pathLst>
                <a:path extrusionOk="0" h="496" w="924">
                  <a:moveTo>
                    <a:pt x="871" y="1"/>
                  </a:moveTo>
                  <a:cubicBezTo>
                    <a:pt x="799" y="1"/>
                    <a:pt x="670" y="147"/>
                    <a:pt x="457" y="239"/>
                  </a:cubicBezTo>
                  <a:cubicBezTo>
                    <a:pt x="257" y="305"/>
                    <a:pt x="57" y="305"/>
                    <a:pt x="23" y="372"/>
                  </a:cubicBezTo>
                  <a:cubicBezTo>
                    <a:pt x="0" y="418"/>
                    <a:pt x="120" y="496"/>
                    <a:pt x="295" y="496"/>
                  </a:cubicBezTo>
                  <a:cubicBezTo>
                    <a:pt x="374" y="496"/>
                    <a:pt x="464" y="480"/>
                    <a:pt x="557" y="439"/>
                  </a:cubicBezTo>
                  <a:cubicBezTo>
                    <a:pt x="824" y="305"/>
                    <a:pt x="924" y="5"/>
                    <a:pt x="891" y="5"/>
                  </a:cubicBezTo>
                  <a:cubicBezTo>
                    <a:pt x="885" y="2"/>
                    <a:pt x="878" y="1"/>
                    <a:pt x="871" y="1"/>
                  </a:cubicBezTo>
                  <a:close/>
                </a:path>
              </a:pathLst>
            </a:custGeom>
            <a:solidFill>
              <a:srgbClr val="EB99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134"/>
            <p:cNvSpPr/>
            <p:nvPr/>
          </p:nvSpPr>
          <p:spPr>
            <a:xfrm>
              <a:off x="4886150" y="1440475"/>
              <a:ext cx="25875" cy="8025"/>
            </a:xfrm>
            <a:custGeom>
              <a:rect b="b" l="l" r="r" t="t"/>
              <a:pathLst>
                <a:path extrusionOk="0" h="321" w="1035">
                  <a:moveTo>
                    <a:pt x="416" y="0"/>
                  </a:moveTo>
                  <a:cubicBezTo>
                    <a:pt x="175" y="0"/>
                    <a:pt x="1" y="83"/>
                    <a:pt x="1" y="141"/>
                  </a:cubicBezTo>
                  <a:cubicBezTo>
                    <a:pt x="1" y="174"/>
                    <a:pt x="234" y="174"/>
                    <a:pt x="501" y="241"/>
                  </a:cubicBezTo>
                  <a:cubicBezTo>
                    <a:pt x="697" y="289"/>
                    <a:pt x="874" y="320"/>
                    <a:pt x="968" y="320"/>
                  </a:cubicBezTo>
                  <a:cubicBezTo>
                    <a:pt x="1003" y="320"/>
                    <a:pt x="1026" y="316"/>
                    <a:pt x="1035" y="307"/>
                  </a:cubicBezTo>
                  <a:cubicBezTo>
                    <a:pt x="1035" y="274"/>
                    <a:pt x="868" y="74"/>
                    <a:pt x="535" y="7"/>
                  </a:cubicBezTo>
                  <a:cubicBezTo>
                    <a:pt x="494" y="3"/>
                    <a:pt x="454" y="0"/>
                    <a:pt x="416" y="0"/>
                  </a:cubicBezTo>
                  <a:close/>
                </a:path>
              </a:pathLst>
            </a:custGeom>
            <a:solidFill>
              <a:srgbClr val="EB99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134"/>
            <p:cNvSpPr/>
            <p:nvPr/>
          </p:nvSpPr>
          <p:spPr>
            <a:xfrm>
              <a:off x="4835300" y="1543200"/>
              <a:ext cx="26700" cy="13475"/>
            </a:xfrm>
            <a:custGeom>
              <a:rect b="b" l="l" r="r" t="t"/>
              <a:pathLst>
                <a:path extrusionOk="0" h="539" w="1068">
                  <a:moveTo>
                    <a:pt x="262" y="0"/>
                  </a:moveTo>
                  <a:cubicBezTo>
                    <a:pt x="104" y="0"/>
                    <a:pt x="0" y="47"/>
                    <a:pt x="0" y="68"/>
                  </a:cubicBezTo>
                  <a:cubicBezTo>
                    <a:pt x="0" y="134"/>
                    <a:pt x="267" y="168"/>
                    <a:pt x="534" y="268"/>
                  </a:cubicBezTo>
                  <a:cubicBezTo>
                    <a:pt x="781" y="360"/>
                    <a:pt x="942" y="538"/>
                    <a:pt x="991" y="538"/>
                  </a:cubicBezTo>
                  <a:cubicBezTo>
                    <a:pt x="995" y="538"/>
                    <a:pt x="998" y="537"/>
                    <a:pt x="1001" y="535"/>
                  </a:cubicBezTo>
                  <a:cubicBezTo>
                    <a:pt x="1068" y="501"/>
                    <a:pt x="934" y="235"/>
                    <a:pt x="601" y="68"/>
                  </a:cubicBezTo>
                  <a:cubicBezTo>
                    <a:pt x="475" y="17"/>
                    <a:pt x="358" y="0"/>
                    <a:pt x="262" y="0"/>
                  </a:cubicBezTo>
                  <a:close/>
                </a:path>
              </a:pathLst>
            </a:custGeom>
            <a:solidFill>
              <a:srgbClr val="EB99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134"/>
            <p:cNvSpPr/>
            <p:nvPr/>
          </p:nvSpPr>
          <p:spPr>
            <a:xfrm>
              <a:off x="4634325" y="1455025"/>
              <a:ext cx="16700" cy="7125"/>
            </a:xfrm>
            <a:custGeom>
              <a:rect b="b" l="l" r="r" t="t"/>
              <a:pathLst>
                <a:path extrusionOk="0" h="285" w="668">
                  <a:moveTo>
                    <a:pt x="133" y="1"/>
                  </a:moveTo>
                  <a:cubicBezTo>
                    <a:pt x="67" y="1"/>
                    <a:pt x="17" y="9"/>
                    <a:pt x="0" y="26"/>
                  </a:cubicBezTo>
                  <a:cubicBezTo>
                    <a:pt x="0" y="92"/>
                    <a:pt x="133" y="192"/>
                    <a:pt x="300" y="259"/>
                  </a:cubicBezTo>
                  <a:cubicBezTo>
                    <a:pt x="400" y="276"/>
                    <a:pt x="492" y="284"/>
                    <a:pt x="559" y="284"/>
                  </a:cubicBezTo>
                  <a:cubicBezTo>
                    <a:pt x="626" y="284"/>
                    <a:pt x="667" y="276"/>
                    <a:pt x="667" y="259"/>
                  </a:cubicBezTo>
                  <a:cubicBezTo>
                    <a:pt x="667" y="192"/>
                    <a:pt x="567" y="92"/>
                    <a:pt x="367" y="26"/>
                  </a:cubicBezTo>
                  <a:cubicBezTo>
                    <a:pt x="284" y="9"/>
                    <a:pt x="200" y="1"/>
                    <a:pt x="133" y="1"/>
                  </a:cubicBezTo>
                  <a:close/>
                </a:path>
              </a:pathLst>
            </a:custGeom>
            <a:solidFill>
              <a:srgbClr val="EB99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134"/>
            <p:cNvSpPr/>
            <p:nvPr/>
          </p:nvSpPr>
          <p:spPr>
            <a:xfrm>
              <a:off x="4631800" y="1470125"/>
              <a:ext cx="13375" cy="5775"/>
            </a:xfrm>
            <a:custGeom>
              <a:rect b="b" l="l" r="r" t="t"/>
              <a:pathLst>
                <a:path extrusionOk="0" h="231" w="535">
                  <a:moveTo>
                    <a:pt x="367" y="0"/>
                  </a:moveTo>
                  <a:cubicBezTo>
                    <a:pt x="323" y="0"/>
                    <a:pt x="276" y="8"/>
                    <a:pt x="234" y="22"/>
                  </a:cubicBezTo>
                  <a:cubicBezTo>
                    <a:pt x="134" y="55"/>
                    <a:pt x="34" y="89"/>
                    <a:pt x="1" y="122"/>
                  </a:cubicBezTo>
                  <a:cubicBezTo>
                    <a:pt x="1" y="177"/>
                    <a:pt x="68" y="231"/>
                    <a:pt x="183" y="231"/>
                  </a:cubicBezTo>
                  <a:cubicBezTo>
                    <a:pt x="209" y="231"/>
                    <a:pt x="237" y="228"/>
                    <a:pt x="268" y="222"/>
                  </a:cubicBezTo>
                  <a:cubicBezTo>
                    <a:pt x="435" y="222"/>
                    <a:pt x="535" y="89"/>
                    <a:pt x="501" y="55"/>
                  </a:cubicBezTo>
                  <a:cubicBezTo>
                    <a:pt x="482" y="16"/>
                    <a:pt x="428" y="0"/>
                    <a:pt x="367" y="0"/>
                  </a:cubicBezTo>
                  <a:close/>
                </a:path>
              </a:pathLst>
            </a:custGeom>
            <a:solidFill>
              <a:srgbClr val="EB99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134"/>
            <p:cNvSpPr/>
            <p:nvPr/>
          </p:nvSpPr>
          <p:spPr>
            <a:xfrm>
              <a:off x="4977900" y="1757200"/>
              <a:ext cx="15850" cy="97100"/>
            </a:xfrm>
            <a:custGeom>
              <a:rect b="b" l="l" r="r" t="t"/>
              <a:pathLst>
                <a:path extrusionOk="0" h="3884" w="634">
                  <a:moveTo>
                    <a:pt x="221" y="1"/>
                  </a:moveTo>
                  <a:cubicBezTo>
                    <a:pt x="198" y="1"/>
                    <a:pt x="149" y="32"/>
                    <a:pt x="100" y="81"/>
                  </a:cubicBezTo>
                  <a:cubicBezTo>
                    <a:pt x="0" y="247"/>
                    <a:pt x="0" y="414"/>
                    <a:pt x="34" y="548"/>
                  </a:cubicBezTo>
                  <a:cubicBezTo>
                    <a:pt x="100" y="748"/>
                    <a:pt x="200" y="948"/>
                    <a:pt x="334" y="1148"/>
                  </a:cubicBezTo>
                  <a:cubicBezTo>
                    <a:pt x="400" y="1381"/>
                    <a:pt x="434" y="1615"/>
                    <a:pt x="400" y="1848"/>
                  </a:cubicBezTo>
                  <a:cubicBezTo>
                    <a:pt x="300" y="2516"/>
                    <a:pt x="267" y="3183"/>
                    <a:pt x="334" y="3883"/>
                  </a:cubicBezTo>
                  <a:cubicBezTo>
                    <a:pt x="501" y="3216"/>
                    <a:pt x="567" y="2549"/>
                    <a:pt x="601" y="1882"/>
                  </a:cubicBezTo>
                  <a:cubicBezTo>
                    <a:pt x="634" y="1615"/>
                    <a:pt x="601" y="1315"/>
                    <a:pt x="501" y="1048"/>
                  </a:cubicBezTo>
                  <a:cubicBezTo>
                    <a:pt x="367" y="814"/>
                    <a:pt x="234" y="681"/>
                    <a:pt x="167" y="514"/>
                  </a:cubicBezTo>
                  <a:cubicBezTo>
                    <a:pt x="134" y="381"/>
                    <a:pt x="134" y="247"/>
                    <a:pt x="167" y="147"/>
                  </a:cubicBezTo>
                  <a:cubicBezTo>
                    <a:pt x="200" y="47"/>
                    <a:pt x="234" y="14"/>
                    <a:pt x="234" y="14"/>
                  </a:cubicBezTo>
                  <a:cubicBezTo>
                    <a:pt x="234" y="5"/>
                    <a:pt x="229" y="1"/>
                    <a:pt x="221" y="1"/>
                  </a:cubicBezTo>
                  <a:close/>
                </a:path>
              </a:pathLst>
            </a:custGeom>
            <a:solidFill>
              <a:srgbClr val="EB99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80" name="Google Shape;1580;p134"/>
          <p:cNvSpPr txBox="1"/>
          <p:nvPr/>
        </p:nvSpPr>
        <p:spPr>
          <a:xfrm>
            <a:off x="5683175" y="4502475"/>
            <a:ext cx="3402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Abel"/>
                <a:ea typeface="Abel"/>
                <a:cs typeface="Abel"/>
                <a:sym typeface="Abel"/>
              </a:rPr>
              <a:t>(Puruhito, 2017; Hobson &amp; Puruhito, 2018)</a:t>
            </a:r>
            <a:endParaRPr>
              <a:latin typeface="Abel"/>
              <a:ea typeface="Abel"/>
              <a:cs typeface="Abel"/>
              <a:sym typeface="Abe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152"/>
                                        </p:tgtEl>
                                        <p:attrNameLst>
                                          <p:attrName>style.visibility</p:attrName>
                                        </p:attrNameLst>
                                      </p:cBhvr>
                                      <p:to>
                                        <p:strVal val="visible"/>
                                      </p:to>
                                    </p:set>
                                    <p:anim calcmode="lin" valueType="num">
                                      <p:cBhvr additive="base">
                                        <p:cTn dur="1000"/>
                                        <p:tgtEl>
                                          <p:spTgt spid="115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9"/>
                                        </p:tgtEl>
                                        <p:attrNameLst>
                                          <p:attrName>style.visibility</p:attrName>
                                        </p:attrNameLst>
                                      </p:cBhvr>
                                      <p:to>
                                        <p:strVal val="visible"/>
                                      </p:to>
                                    </p:set>
                                    <p:animEffect filter="fade" transition="in">
                                      <p:cBhvr>
                                        <p:cTn dur="1000"/>
                                        <p:tgtEl>
                                          <p:spTgt spid="1149"/>
                                        </p:tgtEl>
                                      </p:cBhvr>
                                    </p:animEffect>
                                  </p:childTnLst>
                                </p:cTn>
                              </p:par>
                              <p:par>
                                <p:cTn fill="hold" nodeType="withEffect" presetClass="entr" presetID="10" presetSubtype="0">
                                  <p:stCondLst>
                                    <p:cond delay="0"/>
                                  </p:stCondLst>
                                  <p:childTnLst>
                                    <p:set>
                                      <p:cBhvr>
                                        <p:cTn dur="1" fill="hold">
                                          <p:stCondLst>
                                            <p:cond delay="0"/>
                                          </p:stCondLst>
                                        </p:cTn>
                                        <p:tgtEl>
                                          <p:spTgt spid="1150"/>
                                        </p:tgtEl>
                                        <p:attrNameLst>
                                          <p:attrName>style.visibility</p:attrName>
                                        </p:attrNameLst>
                                      </p:cBhvr>
                                      <p:to>
                                        <p:strVal val="visible"/>
                                      </p:to>
                                    </p:set>
                                    <p:animEffect filter="fade" transition="in">
                                      <p:cBhvr>
                                        <p:cTn dur="1000"/>
                                        <p:tgtEl>
                                          <p:spTgt spid="1150"/>
                                        </p:tgtEl>
                                      </p:cBhvr>
                                    </p:animEffect>
                                  </p:childTnLst>
                                </p:cTn>
                              </p:par>
                              <p:par>
                                <p:cTn fill="hold" nodeType="withEffect" presetClass="entr" presetID="10" presetSubtype="0">
                                  <p:stCondLst>
                                    <p:cond delay="0"/>
                                  </p:stCondLst>
                                  <p:childTnLst>
                                    <p:set>
                                      <p:cBhvr>
                                        <p:cTn dur="1" fill="hold">
                                          <p:stCondLst>
                                            <p:cond delay="0"/>
                                          </p:stCondLst>
                                        </p:cTn>
                                        <p:tgtEl>
                                          <p:spTgt spid="1151"/>
                                        </p:tgtEl>
                                        <p:attrNameLst>
                                          <p:attrName>style.visibility</p:attrName>
                                        </p:attrNameLst>
                                      </p:cBhvr>
                                      <p:to>
                                        <p:strVal val="visible"/>
                                      </p:to>
                                    </p:set>
                                    <p:animEffect filter="fade" transition="in">
                                      <p:cBhvr>
                                        <p:cTn dur="1000"/>
                                        <p:tgtEl>
                                          <p:spTgt spid="1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Intellectual Property Thesis XL by Slidesgo">
  <a:themeElements>
    <a:clrScheme name="Simple Light">
      <a:dk1>
        <a:srgbClr val="000000"/>
      </a:dk1>
      <a:lt1>
        <a:srgbClr val="FFFFFF"/>
      </a:lt1>
      <a:dk2>
        <a:srgbClr val="263238"/>
      </a:dk2>
      <a:lt2>
        <a:srgbClr val="EEEEEE"/>
      </a:lt2>
      <a:accent1>
        <a:srgbClr val="E8505B"/>
      </a:accent1>
      <a:accent2>
        <a:srgbClr val="455A64"/>
      </a:accent2>
      <a:accent3>
        <a:srgbClr val="263238"/>
      </a:accent3>
      <a:accent4>
        <a:srgbClr val="B78876"/>
      </a:accent4>
      <a:accent5>
        <a:srgbClr val="EBEBEB"/>
      </a:accent5>
      <a:accent6>
        <a:srgbClr val="AA655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Intellectual Property Thesis by Slidesgo">
  <a:themeElements>
    <a:clrScheme name="Simple Light">
      <a:dk1>
        <a:srgbClr val="000000"/>
      </a:dk1>
      <a:lt1>
        <a:srgbClr val="FFFFFF"/>
      </a:lt1>
      <a:dk2>
        <a:srgbClr val="263238"/>
      </a:dk2>
      <a:lt2>
        <a:srgbClr val="EEEEEE"/>
      </a:lt2>
      <a:accent1>
        <a:srgbClr val="E8505B"/>
      </a:accent1>
      <a:accent2>
        <a:srgbClr val="455A64"/>
      </a:accent2>
      <a:accent3>
        <a:srgbClr val="263238"/>
      </a:accent3>
      <a:accent4>
        <a:srgbClr val="B78876"/>
      </a:accent4>
      <a:accent5>
        <a:srgbClr val="EBEBEB"/>
      </a:accent5>
      <a:accent6>
        <a:srgbClr val="AA655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Intellectual Property Thesis XL by Slidesgo">
  <a:themeElements>
    <a:clrScheme name="Simple Light">
      <a:dk1>
        <a:srgbClr val="000000"/>
      </a:dk1>
      <a:lt1>
        <a:srgbClr val="FFFFFF"/>
      </a:lt1>
      <a:dk2>
        <a:srgbClr val="263238"/>
      </a:dk2>
      <a:lt2>
        <a:srgbClr val="EEEEEE"/>
      </a:lt2>
      <a:accent1>
        <a:srgbClr val="E8505B"/>
      </a:accent1>
      <a:accent2>
        <a:srgbClr val="455A64"/>
      </a:accent2>
      <a:accent3>
        <a:srgbClr val="263238"/>
      </a:accent3>
      <a:accent4>
        <a:srgbClr val="B78876"/>
      </a:accent4>
      <a:accent5>
        <a:srgbClr val="EBEBEB"/>
      </a:accent5>
      <a:accent6>
        <a:srgbClr val="AA655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