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 id="2147483709" r:id="rId5"/>
    <p:sldMasterId id="2147483754" r:id="rId6"/>
    <p:sldMasterId id="2147483686" r:id="rId7"/>
  </p:sldMasterIdLst>
  <p:notesMasterIdLst>
    <p:notesMasterId r:id="rId28"/>
  </p:notesMasterIdLst>
  <p:sldIdLst>
    <p:sldId id="354" r:id="rId8"/>
    <p:sldId id="358" r:id="rId9"/>
    <p:sldId id="4609" r:id="rId10"/>
    <p:sldId id="2147375760" r:id="rId11"/>
    <p:sldId id="2147375761" r:id="rId12"/>
    <p:sldId id="2147375762" r:id="rId13"/>
    <p:sldId id="2147375763" r:id="rId14"/>
    <p:sldId id="2147375764" r:id="rId15"/>
    <p:sldId id="2147375765" r:id="rId16"/>
    <p:sldId id="2147375766" r:id="rId17"/>
    <p:sldId id="2147375767" r:id="rId18"/>
    <p:sldId id="2147375768" r:id="rId19"/>
    <p:sldId id="2147375769" r:id="rId20"/>
    <p:sldId id="2147375770" r:id="rId21"/>
    <p:sldId id="2147375771" r:id="rId22"/>
    <p:sldId id="2147375772" r:id="rId23"/>
    <p:sldId id="2147375773" r:id="rId24"/>
    <p:sldId id="2147375774" r:id="rId25"/>
    <p:sldId id="2147375775" r:id="rId26"/>
    <p:sldId id="425" r:id="rId27"/>
  </p:sldIdLst>
  <p:sldSz cx="20105688" cy="11309350"/>
  <p:notesSz cx="20104100" cy="11309350"/>
  <p:embeddedFontLst>
    <p:embeddedFont>
      <p:font typeface="Atkinson Hyperlegible" panose="020B0604020202020204" charset="0"/>
      <p:regular r:id="rId29"/>
      <p:bold r:id="rId30"/>
      <p:italic r:id="rId31"/>
      <p:boldItalic r:id="rId32"/>
    </p:embeddedFont>
    <p:embeddedFont>
      <p:font typeface="Roboto" panose="02000000000000000000" pitchFamily="2" charset="0"/>
      <p:regular r:id="rId33"/>
      <p:bold r:id="rId34"/>
      <p:italic r:id="rId35"/>
      <p:boldItalic r:id="rId36"/>
    </p:embeddedFont>
  </p:embeddedFontLst>
  <p:defaultTextStyle>
    <a:defPPr>
      <a:defRPr kern="0"/>
    </a:defPPr>
  </p:defaultTextStyle>
  <p:extLst>
    <p:ext uri="{521415D9-36F7-43E2-AB2F-B90AF26B5E84}">
      <p14:sectionLst xmlns:p14="http://schemas.microsoft.com/office/powerpoint/2010/main">
        <p14:section name="Presentation Overview" id="{A111B73B-AAD9-7841-AA11-5DBC8B56E838}">
          <p14:sldIdLst>
            <p14:sldId id="354"/>
            <p14:sldId id="358"/>
          </p14:sldIdLst>
        </p14:section>
        <p14:section name="Content" id="{5C88EDB8-FB19-D34A-81A7-1D7A3B391382}">
          <p14:sldIdLst>
            <p14:sldId id="4609"/>
            <p14:sldId id="2147375760"/>
            <p14:sldId id="2147375761"/>
            <p14:sldId id="2147375762"/>
            <p14:sldId id="2147375763"/>
            <p14:sldId id="2147375764"/>
            <p14:sldId id="2147375765"/>
            <p14:sldId id="2147375766"/>
            <p14:sldId id="2147375767"/>
            <p14:sldId id="2147375768"/>
            <p14:sldId id="2147375769"/>
            <p14:sldId id="2147375770"/>
            <p14:sldId id="2147375771"/>
            <p14:sldId id="2147375772"/>
            <p14:sldId id="2147375773"/>
            <p14:sldId id="2147375774"/>
            <p14:sldId id="2147375775"/>
            <p14:sldId id="425"/>
          </p14:sldIdLst>
        </p14:section>
      </p14:sectionLst>
    </p:ext>
    <p:ext uri="{EFAFB233-063F-42B5-8137-9DF3F51BA10A}">
      <p15:sldGuideLst xmlns:p15="http://schemas.microsoft.com/office/powerpoint/2012/main">
        <p15:guide id="1" orient="horz" pos="2879" userDrawn="1">
          <p15:clr>
            <a:srgbClr val="A4A3A4"/>
          </p15:clr>
        </p15:guide>
        <p15:guide id="2" pos="2159"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E4CF"/>
    <a:srgbClr val="D7D2FF"/>
    <a:srgbClr val="CCD5E6"/>
    <a:srgbClr val="CAE4FF"/>
    <a:srgbClr val="575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951A7C-9D26-6947-B4E4-EDA1544D61B5}" v="1157" dt="2024-11-05T18:28:38.809"/>
    <p1510:client id="{B4E25D63-6D60-395B-5B03-8DE2483098DA}" v="8" dt="2024-11-05T17:40:23.016"/>
    <p1510:client id="{E03296D8-EDE3-B643-B451-90226BCBA935}" v="21" dt="2024-11-05T18:28:04.187"/>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879"/>
        <p:guide pos="2159"/>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font" Target="fonts/font6.fntdata"/><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font" Target="fonts/font1.fntdata"/><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5.fntdata"/><Relationship Id="rId38"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21E2531E-4D01-2347-9F0C-D98A47387507}" type="datetimeFigureOut">
              <a:rPr lang="en-US" smtClean="0"/>
              <a:t>11/5/2024</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AF8D3E97-5667-5841-9206-E878197D379A}" type="slidenum">
              <a:rPr lang="en-US" smtClean="0"/>
              <a:t>‹#›</a:t>
            </a:fld>
            <a:endParaRPr lang="en-US"/>
          </a:p>
        </p:txBody>
      </p:sp>
    </p:spTree>
    <p:extLst>
      <p:ext uri="{BB962C8B-B14F-4D97-AF65-F5344CB8AC3E}">
        <p14:creationId xmlns:p14="http://schemas.microsoft.com/office/powerpoint/2010/main" val="739052612"/>
      </p:ext>
    </p:extLst>
  </p:cSld>
  <p:clrMap bg1="lt1" tx1="dk1" bg2="lt2" tx2="dk2" accent1="accent1" accent2="accent2" accent3="accent3" accent4="accent4" accent5="accent5" accent6="accent6" hlink="hlink" folHlink="folHlink"/>
  <p:notesStyle>
    <a:lvl1pPr marL="0" algn="l" defTabSz="914177" rtl="0" eaLnBrk="1" latinLnBrk="0" hangingPunct="1">
      <a:defRPr sz="1199" b="0" i="0" kern="1200">
        <a:solidFill>
          <a:schemeClr val="tx1"/>
        </a:solidFill>
        <a:latin typeface="Atkinson Hyperlegible" pitchFamily="2" charset="0"/>
        <a:ea typeface="+mn-ea"/>
        <a:cs typeface="+mn-cs"/>
      </a:defRPr>
    </a:lvl1pPr>
    <a:lvl2pPr marL="457088" algn="l" defTabSz="914177" rtl="0" eaLnBrk="1" latinLnBrk="0" hangingPunct="1">
      <a:defRPr sz="1199" b="0" i="0" kern="1200">
        <a:solidFill>
          <a:schemeClr val="tx1"/>
        </a:solidFill>
        <a:latin typeface="Atkinson Hyperlegible" pitchFamily="2" charset="0"/>
        <a:ea typeface="+mn-ea"/>
        <a:cs typeface="+mn-cs"/>
      </a:defRPr>
    </a:lvl2pPr>
    <a:lvl3pPr marL="914177" algn="l" defTabSz="914177" rtl="0" eaLnBrk="1" latinLnBrk="0" hangingPunct="1">
      <a:defRPr sz="1199" b="0" i="0" kern="1200">
        <a:solidFill>
          <a:schemeClr val="tx1"/>
        </a:solidFill>
        <a:latin typeface="Atkinson Hyperlegible" pitchFamily="2" charset="0"/>
        <a:ea typeface="+mn-ea"/>
        <a:cs typeface="+mn-cs"/>
      </a:defRPr>
    </a:lvl3pPr>
    <a:lvl4pPr marL="1371265" algn="l" defTabSz="914177" rtl="0" eaLnBrk="1" latinLnBrk="0" hangingPunct="1">
      <a:defRPr sz="1199" b="0" i="0" kern="1200">
        <a:solidFill>
          <a:schemeClr val="tx1"/>
        </a:solidFill>
        <a:latin typeface="Atkinson Hyperlegible" pitchFamily="2" charset="0"/>
        <a:ea typeface="+mn-ea"/>
        <a:cs typeface="+mn-cs"/>
      </a:defRPr>
    </a:lvl4pPr>
    <a:lvl5pPr marL="1828354" algn="l" defTabSz="914177" rtl="0" eaLnBrk="1" latinLnBrk="0" hangingPunct="1">
      <a:defRPr sz="1199" b="0" i="0" kern="1200">
        <a:solidFill>
          <a:schemeClr val="tx1"/>
        </a:solidFill>
        <a:latin typeface="Atkinson Hyperlegible" pitchFamily="2" charset="0"/>
        <a:ea typeface="+mn-ea"/>
        <a:cs typeface="+mn-cs"/>
      </a:defRPr>
    </a:lvl5pPr>
    <a:lvl6pPr marL="2285442" algn="l" defTabSz="914177" rtl="0" eaLnBrk="1" latinLnBrk="0" hangingPunct="1">
      <a:defRPr sz="1199" kern="1200">
        <a:solidFill>
          <a:schemeClr val="tx1"/>
        </a:solidFill>
        <a:latin typeface="+mn-lt"/>
        <a:ea typeface="+mn-ea"/>
        <a:cs typeface="+mn-cs"/>
      </a:defRPr>
    </a:lvl6pPr>
    <a:lvl7pPr marL="2742531" algn="l" defTabSz="914177" rtl="0" eaLnBrk="1" latinLnBrk="0" hangingPunct="1">
      <a:defRPr sz="1199" kern="1200">
        <a:solidFill>
          <a:schemeClr val="tx1"/>
        </a:solidFill>
        <a:latin typeface="+mn-lt"/>
        <a:ea typeface="+mn-ea"/>
        <a:cs typeface="+mn-cs"/>
      </a:defRPr>
    </a:lvl7pPr>
    <a:lvl8pPr marL="3199619" algn="l" defTabSz="914177" rtl="0" eaLnBrk="1" latinLnBrk="0" hangingPunct="1">
      <a:defRPr sz="1199" kern="1200">
        <a:solidFill>
          <a:schemeClr val="tx1"/>
        </a:solidFill>
        <a:latin typeface="+mn-lt"/>
        <a:ea typeface="+mn-ea"/>
        <a:cs typeface="+mn-cs"/>
      </a:defRPr>
    </a:lvl8pPr>
    <a:lvl9pPr marL="3656708" algn="l" defTabSz="914177" rtl="0" eaLnBrk="1" latinLnBrk="0" hangingPunct="1">
      <a:defRPr sz="119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first approached to do this talk, I have to be honest I was REALLY hesitant. </a:t>
            </a:r>
          </a:p>
          <a:p>
            <a:r>
              <a:rPr lang="en-US"/>
              <a:t>My education story and background is not something I have felt pride in… </a:t>
            </a:r>
          </a:p>
          <a:p>
            <a:r>
              <a:rPr lang="en-US"/>
              <a:t>in fact I would say that for most of my life it was a huge source of insecurity.</a:t>
            </a:r>
          </a:p>
          <a:p>
            <a:endParaRPr lang="en-US"/>
          </a:p>
          <a:p>
            <a:r>
              <a:rPr lang="en-US"/>
              <a:t>I’ll be so honest that I even exercised the art of procrastinated building this presentation because of this insecurity… </a:t>
            </a:r>
          </a:p>
          <a:p>
            <a:endParaRPr lang="en-US"/>
          </a:p>
        </p:txBody>
      </p:sp>
      <p:sp>
        <p:nvSpPr>
          <p:cNvPr id="4" name="Slide Number Placeholder 3"/>
          <p:cNvSpPr>
            <a:spLocks noGrp="1"/>
          </p:cNvSpPr>
          <p:nvPr>
            <p:ph type="sldNum" sz="quarter" idx="5"/>
          </p:nvPr>
        </p:nvSpPr>
        <p:spPr/>
        <p:txBody>
          <a:bodyPr/>
          <a:lstStyle/>
          <a:p>
            <a:fld id="{AF8D3E97-5667-5841-9206-E878197D379A}" type="slidenum">
              <a:rPr lang="en-US" smtClean="0"/>
              <a:t>3</a:t>
            </a:fld>
            <a:endParaRPr lang="en-US"/>
          </a:p>
        </p:txBody>
      </p:sp>
    </p:spTree>
    <p:extLst>
      <p:ext uri="{BB962C8B-B14F-4D97-AF65-F5344CB8AC3E}">
        <p14:creationId xmlns:p14="http://schemas.microsoft.com/office/powerpoint/2010/main" val="35583996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know this might seem minor in some ways… but when so much of your life is faced with obstacles around every corner. You really notice when someone has clearly made the effort to consider your needs without you having to ask. It can be the start of a really meaningful relationship. </a:t>
            </a:r>
          </a:p>
        </p:txBody>
      </p:sp>
      <p:sp>
        <p:nvSpPr>
          <p:cNvPr id="4" name="Slide Number Placeholder 3"/>
          <p:cNvSpPr>
            <a:spLocks noGrp="1"/>
          </p:cNvSpPr>
          <p:nvPr>
            <p:ph type="sldNum" sz="quarter" idx="5"/>
          </p:nvPr>
        </p:nvSpPr>
        <p:spPr/>
        <p:txBody>
          <a:bodyPr/>
          <a:lstStyle/>
          <a:p>
            <a:fld id="{AF8D3E97-5667-5841-9206-E878197D379A}" type="slidenum">
              <a:rPr lang="en-US" smtClean="0"/>
              <a:t>12</a:t>
            </a:fld>
            <a:endParaRPr lang="en-US"/>
          </a:p>
        </p:txBody>
      </p:sp>
    </p:spTree>
    <p:extLst>
      <p:ext uri="{BB962C8B-B14F-4D97-AF65-F5344CB8AC3E}">
        <p14:creationId xmlns:p14="http://schemas.microsoft.com/office/powerpoint/2010/main" val="1088012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3145C-34CA-F1FD-1710-401864CA4D1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8B7288-04D5-40CC-B779-39EDDC82897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E21B75-6D5F-34CA-7FB8-D39E3AC80BAA}"/>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CADE7D6-97CA-577E-758C-EDF2F99235B6}"/>
              </a:ext>
            </a:extLst>
          </p:cNvPr>
          <p:cNvSpPr>
            <a:spLocks noGrp="1"/>
          </p:cNvSpPr>
          <p:nvPr>
            <p:ph type="sldNum" sz="quarter" idx="5"/>
          </p:nvPr>
        </p:nvSpPr>
        <p:spPr/>
        <p:txBody>
          <a:bodyPr/>
          <a:lstStyle/>
          <a:p>
            <a:fld id="{AF8D3E97-5667-5841-9206-E878197D379A}" type="slidenum">
              <a:rPr lang="en-US" smtClean="0"/>
              <a:t>13</a:t>
            </a:fld>
            <a:endParaRPr lang="en-US"/>
          </a:p>
        </p:txBody>
      </p:sp>
    </p:spTree>
    <p:extLst>
      <p:ext uri="{BB962C8B-B14F-4D97-AF65-F5344CB8AC3E}">
        <p14:creationId xmlns:p14="http://schemas.microsoft.com/office/powerpoint/2010/main" val="3482478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D5A126-0DD6-FBCE-1098-C29BEB87365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165C265-05B7-039F-EA64-BC945F360B9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B875042-EB2D-5552-6E67-75B2964052B7}"/>
              </a:ext>
            </a:extLst>
          </p:cNvPr>
          <p:cNvSpPr>
            <a:spLocks noGrp="1"/>
          </p:cNvSpPr>
          <p:nvPr>
            <p:ph type="body" idx="1"/>
          </p:nvPr>
        </p:nvSpPr>
        <p:spPr/>
        <p:txBody>
          <a:bodyPr/>
          <a:lstStyle/>
          <a:p>
            <a:r>
              <a:rPr lang="en-US"/>
              <a:t>Look for me I think housing and accommodations was actually one of my biggest hidden problems during my college experience? </a:t>
            </a:r>
          </a:p>
          <a:p>
            <a:endParaRPr lang="en-US"/>
          </a:p>
          <a:p>
            <a:r>
              <a:rPr lang="en-US"/>
              <a:t>As a person on the spectrum, having the ability to recharge effectively is critical to my ability to succeed. Now I didn’t even know or understand this when I was a student… but reflecting back I do identify that as a root cause of some of my failures in school. </a:t>
            </a:r>
          </a:p>
          <a:p>
            <a:endParaRPr lang="en-US"/>
          </a:p>
          <a:p>
            <a:r>
              <a:rPr lang="en-US"/>
              <a:t>Living with roommates, fluorescent lighting, visual clutter, constant commotion and activity, still having to “socialize” once home. These were all major blockers to my ability to reload and recharge. </a:t>
            </a:r>
          </a:p>
          <a:p>
            <a:endParaRPr lang="en-US"/>
          </a:p>
          <a:p>
            <a:r>
              <a:rPr lang="en-US"/>
              <a:t>Do you have a process or safe space for students that might be experiencing these challenges? </a:t>
            </a:r>
          </a:p>
        </p:txBody>
      </p:sp>
      <p:sp>
        <p:nvSpPr>
          <p:cNvPr id="4" name="Slide Number Placeholder 3">
            <a:extLst>
              <a:ext uri="{FF2B5EF4-FFF2-40B4-BE49-F238E27FC236}">
                <a16:creationId xmlns:a16="http://schemas.microsoft.com/office/drawing/2014/main" id="{DDC503DC-1884-4AC0-BFBD-DDF71D2CD091}"/>
              </a:ext>
            </a:extLst>
          </p:cNvPr>
          <p:cNvSpPr>
            <a:spLocks noGrp="1"/>
          </p:cNvSpPr>
          <p:nvPr>
            <p:ph type="sldNum" sz="quarter" idx="5"/>
          </p:nvPr>
        </p:nvSpPr>
        <p:spPr/>
        <p:txBody>
          <a:bodyPr/>
          <a:lstStyle/>
          <a:p>
            <a:fld id="{AF8D3E97-5667-5841-9206-E878197D379A}" type="slidenum">
              <a:rPr lang="en-US" smtClean="0"/>
              <a:t>14</a:t>
            </a:fld>
            <a:endParaRPr lang="en-US"/>
          </a:p>
        </p:txBody>
      </p:sp>
    </p:spTree>
    <p:extLst>
      <p:ext uri="{BB962C8B-B14F-4D97-AF65-F5344CB8AC3E}">
        <p14:creationId xmlns:p14="http://schemas.microsoft.com/office/powerpoint/2010/main" val="32537371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233E0-EE57-E554-DD07-3D3D2253DD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BF7A957-0F65-42FB-7DFF-31F5020923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A203646-70CC-1CEE-FCC4-BD2AD2B573E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889E4C5-1628-038D-DC8D-FF0163B38868}"/>
              </a:ext>
            </a:extLst>
          </p:cNvPr>
          <p:cNvSpPr>
            <a:spLocks noGrp="1"/>
          </p:cNvSpPr>
          <p:nvPr>
            <p:ph type="sldNum" sz="quarter" idx="5"/>
          </p:nvPr>
        </p:nvSpPr>
        <p:spPr/>
        <p:txBody>
          <a:bodyPr/>
          <a:lstStyle/>
          <a:p>
            <a:fld id="{AF8D3E97-5667-5841-9206-E878197D379A}" type="slidenum">
              <a:rPr lang="en-US" smtClean="0"/>
              <a:t>15</a:t>
            </a:fld>
            <a:endParaRPr lang="en-US"/>
          </a:p>
        </p:txBody>
      </p:sp>
    </p:spTree>
    <p:extLst>
      <p:ext uri="{BB962C8B-B14F-4D97-AF65-F5344CB8AC3E}">
        <p14:creationId xmlns:p14="http://schemas.microsoft.com/office/powerpoint/2010/main" val="3408229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A57441-959C-79C6-7970-98E6EAADA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C29B99-7820-8C4F-0BBF-0739FFFF40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AA2709-C724-3DCC-CE4F-92264B548F75}"/>
              </a:ext>
            </a:extLst>
          </p:cNvPr>
          <p:cNvSpPr>
            <a:spLocks noGrp="1"/>
          </p:cNvSpPr>
          <p:nvPr>
            <p:ph type="body" idx="1"/>
          </p:nvPr>
        </p:nvSpPr>
        <p:spPr/>
        <p:txBody>
          <a:bodyPr/>
          <a:lstStyle/>
          <a:p>
            <a:r>
              <a:rPr lang="en-US"/>
              <a:t>Imagine how frustrating it would be if at every turn you encountered “system errors” at what point would your frustration become too much?</a:t>
            </a:r>
          </a:p>
          <a:p>
            <a:endParaRPr lang="en-US"/>
          </a:p>
          <a:p>
            <a:r>
              <a:rPr lang="en-US"/>
              <a:t>And imagine if every time you reported these errors to your boss they weren’t fixed. The occasional incident I think we all expect but if its constant that can become really demotivating.</a:t>
            </a:r>
          </a:p>
        </p:txBody>
      </p:sp>
      <p:sp>
        <p:nvSpPr>
          <p:cNvPr id="4" name="Slide Number Placeholder 3">
            <a:extLst>
              <a:ext uri="{FF2B5EF4-FFF2-40B4-BE49-F238E27FC236}">
                <a16:creationId xmlns:a16="http://schemas.microsoft.com/office/drawing/2014/main" id="{FA61BD3A-7C94-AC83-8833-C6FC182D67F6}"/>
              </a:ext>
            </a:extLst>
          </p:cNvPr>
          <p:cNvSpPr>
            <a:spLocks noGrp="1"/>
          </p:cNvSpPr>
          <p:nvPr>
            <p:ph type="sldNum" sz="quarter" idx="5"/>
          </p:nvPr>
        </p:nvSpPr>
        <p:spPr/>
        <p:txBody>
          <a:bodyPr/>
          <a:lstStyle/>
          <a:p>
            <a:fld id="{AF8D3E97-5667-5841-9206-E878197D379A}" type="slidenum">
              <a:rPr lang="en-US" smtClean="0"/>
              <a:t>16</a:t>
            </a:fld>
            <a:endParaRPr lang="en-US"/>
          </a:p>
        </p:txBody>
      </p:sp>
    </p:spTree>
    <p:extLst>
      <p:ext uri="{BB962C8B-B14F-4D97-AF65-F5344CB8AC3E}">
        <p14:creationId xmlns:p14="http://schemas.microsoft.com/office/powerpoint/2010/main" val="22684109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Remember I told you I went to art school… but my fondest memory of any class was … SCIENCE! </a:t>
            </a:r>
            <a:br>
              <a:rPr lang="en-US"/>
            </a:br>
            <a:endParaRPr lang="en-US"/>
          </a:p>
          <a:p>
            <a:r>
              <a:rPr lang="en-US"/>
              <a:t>I really credit this professor for knowing his audience. It’s unlikely a bunch of art and design students were going to be engaged or passionate about science. But this class took a different approach. There were no lectures, everything was interactive, conducting experiments, building, creating. </a:t>
            </a:r>
            <a:br>
              <a:rPr lang="en-US"/>
            </a:br>
            <a:br>
              <a:rPr lang="en-US"/>
            </a:br>
            <a:r>
              <a:rPr lang="en-US"/>
              <a:t>We were learning by doing and THAT is exactly how my brain thrives. When I’m in a lecture hall and someone is just speaking it is a bit like the teacher in Charlie Brown, I can’t even understand their words. Literally its often just a series of sounds that mean nothing. </a:t>
            </a:r>
            <a:br>
              <a:rPr lang="en-US"/>
            </a:br>
            <a:br>
              <a:rPr lang="en-US"/>
            </a:br>
            <a:r>
              <a:rPr lang="en-US"/>
              <a:t>But the option for hands-on learning gave me a way to learn the same concepts through physically touch. Now knowing what I know this makes perfect sense to me on why not only did I genuinely enjoy my science classes, but they were my best grades. </a:t>
            </a:r>
          </a:p>
          <a:p>
            <a:endParaRPr lang="en-US"/>
          </a:p>
          <a:p>
            <a:r>
              <a:rPr lang="en-US"/>
              <a:t>It’s important to recognize the diversity in learning and comprehension. </a:t>
            </a:r>
          </a:p>
          <a:p>
            <a:endParaRPr lang="en-US"/>
          </a:p>
          <a:p>
            <a:r>
              <a:rPr lang="en-US"/>
              <a:t>We talk about the technology often in accessibility but we must equally pay attention to the cognitive impact and requirements of the content and the methods. Someone struggling with cognitive load or sensory overload is no indication of their intelligence or ability to succeed. Living with neurodiversity is living in a world not designed for your brain. Much like how people with physical disabilities experience living in physical spaces not designed for their access needs.</a:t>
            </a:r>
          </a:p>
          <a:p>
            <a:endParaRPr lang="en-US"/>
          </a:p>
          <a:p>
            <a:r>
              <a:rPr lang="en-US"/>
              <a:t>If the technology is accessible but the content or class requirements are not… the class is not truly accessible.</a:t>
            </a:r>
          </a:p>
        </p:txBody>
      </p:sp>
      <p:sp>
        <p:nvSpPr>
          <p:cNvPr id="4" name="Slide Number Placeholder 3"/>
          <p:cNvSpPr>
            <a:spLocks noGrp="1"/>
          </p:cNvSpPr>
          <p:nvPr>
            <p:ph type="sldNum" sz="quarter" idx="5"/>
          </p:nvPr>
        </p:nvSpPr>
        <p:spPr/>
        <p:txBody>
          <a:bodyPr/>
          <a:lstStyle/>
          <a:p>
            <a:fld id="{AF8D3E97-5667-5841-9206-E878197D379A}" type="slidenum">
              <a:rPr lang="en-US" smtClean="0"/>
              <a:t>17</a:t>
            </a:fld>
            <a:endParaRPr lang="en-US"/>
          </a:p>
        </p:txBody>
      </p:sp>
    </p:spTree>
    <p:extLst>
      <p:ext uri="{BB962C8B-B14F-4D97-AF65-F5344CB8AC3E}">
        <p14:creationId xmlns:p14="http://schemas.microsoft.com/office/powerpoint/2010/main" val="37837671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B5E48-3F2B-8394-AE28-B2334B3EA5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8943DE-7641-FED1-0862-E52EA646E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0FE107-4673-9C68-A2F7-E56927F1BE0E}"/>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5F9C2D5-3D53-C2EC-3FE7-8584E08C1D09}"/>
              </a:ext>
            </a:extLst>
          </p:cNvPr>
          <p:cNvSpPr>
            <a:spLocks noGrp="1"/>
          </p:cNvSpPr>
          <p:nvPr>
            <p:ph type="sldNum" sz="quarter" idx="5"/>
          </p:nvPr>
        </p:nvSpPr>
        <p:spPr/>
        <p:txBody>
          <a:bodyPr/>
          <a:lstStyle/>
          <a:p>
            <a:fld id="{AF8D3E97-5667-5841-9206-E878197D379A}" type="slidenum">
              <a:rPr lang="en-US" smtClean="0"/>
              <a:t>18</a:t>
            </a:fld>
            <a:endParaRPr lang="en-US"/>
          </a:p>
        </p:txBody>
      </p:sp>
    </p:spTree>
    <p:extLst>
      <p:ext uri="{BB962C8B-B14F-4D97-AF65-F5344CB8AC3E}">
        <p14:creationId xmlns:p14="http://schemas.microsoft.com/office/powerpoint/2010/main" val="2324808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D3E97-5667-5841-9206-E878197D379A}" type="slidenum">
              <a:rPr lang="en-US" smtClean="0"/>
              <a:t>19</a:t>
            </a:fld>
            <a:endParaRPr lang="en-US"/>
          </a:p>
        </p:txBody>
      </p:sp>
    </p:spTree>
    <p:extLst>
      <p:ext uri="{BB962C8B-B14F-4D97-AF65-F5344CB8AC3E}">
        <p14:creationId xmlns:p14="http://schemas.microsoft.com/office/powerpoint/2010/main" val="13024468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D3E97-5667-5841-9206-E878197D379A}" type="slidenum">
              <a:rPr lang="en-US" smtClean="0"/>
              <a:t>20</a:t>
            </a:fld>
            <a:endParaRPr lang="en-US"/>
          </a:p>
        </p:txBody>
      </p:sp>
    </p:spTree>
    <p:extLst>
      <p:ext uri="{BB962C8B-B14F-4D97-AF65-F5344CB8AC3E}">
        <p14:creationId xmlns:p14="http://schemas.microsoft.com/office/powerpoint/2010/main" val="1829066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Despite growing up in the “gifted and talented” programs in school (that's what they called it back then), I was a terrible student. My grades were mediocre at best, I did not thrive in school. My issue was not intelligence, I scored off-the-charts mostly. But was never able to find my place or my stride in school. </a:t>
            </a:r>
          </a:p>
          <a:p>
            <a:endParaRPr lang="en-US"/>
          </a:p>
          <a:p>
            <a:r>
              <a:rPr lang="en-US"/>
              <a:t>This explains why when I did go to college, my family supported me going after my passion, dance, the one place I felt like I belonged, I was really good at it. </a:t>
            </a:r>
          </a:p>
          <a:p>
            <a:endParaRPr lang="en-US"/>
          </a:p>
          <a:p>
            <a:r>
              <a:rPr lang="en-US"/>
              <a:t>My mother is a doctor, my father went to law school… and here I am the total disappointment lacing up my point shoes and putting on my tutu. </a:t>
            </a:r>
          </a:p>
          <a:p>
            <a:endParaRPr lang="en-US"/>
          </a:p>
          <a:p>
            <a:pPr marL="0" marR="0" lvl="0" indent="0" algn="l" defTabSz="914177" rtl="0" eaLnBrk="1" fontAlgn="auto" latinLnBrk="0" hangingPunct="1">
              <a:lnSpc>
                <a:spcPct val="100000"/>
              </a:lnSpc>
              <a:spcBef>
                <a:spcPts val="0"/>
              </a:spcBef>
              <a:spcAft>
                <a:spcPts val="0"/>
              </a:spcAft>
              <a:buClrTx/>
              <a:buSzTx/>
              <a:buFontTx/>
              <a:buNone/>
              <a:tabLst/>
              <a:defRPr/>
            </a:pPr>
            <a:r>
              <a:rPr lang="en-US"/>
              <a:t>Now if we only knew then when I know now… I might have had an entirely different experience in my education.</a:t>
            </a:r>
            <a:br>
              <a:rPr lang="en-US"/>
            </a:br>
            <a:br>
              <a:rPr lang="en-US"/>
            </a:br>
            <a:r>
              <a:rPr lang="en-US" sz="1200"/>
              <a:t>At 40 learned I had been living with a disability my entire life!</a:t>
            </a:r>
          </a:p>
          <a:p>
            <a:endParaRPr lang="en-US"/>
          </a:p>
        </p:txBody>
      </p:sp>
      <p:sp>
        <p:nvSpPr>
          <p:cNvPr id="4" name="Slide Number Placeholder 3"/>
          <p:cNvSpPr>
            <a:spLocks noGrp="1"/>
          </p:cNvSpPr>
          <p:nvPr>
            <p:ph type="sldNum" sz="quarter" idx="5"/>
          </p:nvPr>
        </p:nvSpPr>
        <p:spPr/>
        <p:txBody>
          <a:bodyPr/>
          <a:lstStyle/>
          <a:p>
            <a:fld id="{AF8D3E97-5667-5841-9206-E878197D379A}" type="slidenum">
              <a:rPr lang="en-US" smtClean="0"/>
              <a:t>4</a:t>
            </a:fld>
            <a:endParaRPr lang="en-US"/>
          </a:p>
        </p:txBody>
      </p:sp>
    </p:spTree>
    <p:extLst>
      <p:ext uri="{BB962C8B-B14F-4D97-AF65-F5344CB8AC3E}">
        <p14:creationId xmlns:p14="http://schemas.microsoft.com/office/powerpoint/2010/main" val="28670964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I was growing up autism and neurodiversity in girls was NOT a thing… </a:t>
            </a:r>
          </a:p>
          <a:p>
            <a:endParaRPr lang="en-US"/>
          </a:p>
          <a:p>
            <a:r>
              <a:rPr lang="en-US"/>
              <a:t>I learned when I was around 40 that how I was experiencing the world wasn’t typical…</a:t>
            </a:r>
          </a:p>
          <a:p>
            <a:r>
              <a:rPr lang="en-US"/>
              <a:t>so many of my struggles in school, at work, and socially finally made sense and I had answers that I didn’t even know I was looking for. </a:t>
            </a:r>
          </a:p>
          <a:p>
            <a:endParaRPr lang="en-US"/>
          </a:p>
          <a:p>
            <a:r>
              <a:rPr lang="en-US"/>
              <a:t>Learning that my brain just works a little differently, suddenly connected so many dots. </a:t>
            </a:r>
          </a:p>
          <a:p>
            <a:endParaRPr lang="en-US"/>
          </a:p>
          <a:p>
            <a:r>
              <a:rPr lang="en-US"/>
              <a:t>I also live with a genetic connective tissue condition that impacts me physically called Ehlers Danlos System… the hypermobile type. Well that sure makes sense why dance and ballet was a strength! </a:t>
            </a:r>
          </a:p>
          <a:p>
            <a:endParaRPr lang="en-US"/>
          </a:p>
          <a:p>
            <a:r>
              <a:rPr lang="en-US"/>
              <a:t>Once it became clear that dance wasn’t the long-term path for me, I shifted to another special interest, still equally creative and artistic.. Design. My brain is exceptionally well-tuned for this type of work.. I see colors with more vibrancy than most, I can detect patterns with ease, I can convey a feeling through few words using textures, lighting, sounds, smells and visuals. </a:t>
            </a:r>
          </a:p>
          <a:p>
            <a:endParaRPr lang="en-US"/>
          </a:p>
          <a:p>
            <a:r>
              <a:rPr lang="en-US"/>
              <a:t>There are things that I can do really well, but there are others things that I really struggle with. </a:t>
            </a:r>
          </a:p>
        </p:txBody>
      </p:sp>
      <p:sp>
        <p:nvSpPr>
          <p:cNvPr id="4" name="Slide Number Placeholder 3"/>
          <p:cNvSpPr>
            <a:spLocks noGrp="1"/>
          </p:cNvSpPr>
          <p:nvPr>
            <p:ph type="sldNum" sz="quarter" idx="5"/>
          </p:nvPr>
        </p:nvSpPr>
        <p:spPr/>
        <p:txBody>
          <a:bodyPr/>
          <a:lstStyle/>
          <a:p>
            <a:fld id="{AF8D3E97-5667-5841-9206-E878197D379A}" type="slidenum">
              <a:rPr lang="en-US" smtClean="0"/>
              <a:t>5</a:t>
            </a:fld>
            <a:endParaRPr lang="en-US"/>
          </a:p>
        </p:txBody>
      </p:sp>
    </p:spTree>
    <p:extLst>
      <p:ext uri="{BB962C8B-B14F-4D97-AF65-F5344CB8AC3E}">
        <p14:creationId xmlns:p14="http://schemas.microsoft.com/office/powerpoint/2010/main" val="610473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D3E97-5667-5841-9206-E878197D379A}" type="slidenum">
              <a:rPr lang="en-US" smtClean="0"/>
              <a:t>6</a:t>
            </a:fld>
            <a:endParaRPr lang="en-US"/>
          </a:p>
        </p:txBody>
      </p:sp>
    </p:spTree>
    <p:extLst>
      <p:ext uri="{BB962C8B-B14F-4D97-AF65-F5344CB8AC3E}">
        <p14:creationId xmlns:p14="http://schemas.microsoft.com/office/powerpoint/2010/main" val="3935389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these are totally valid, these are areas that require consideration and attention. I will get into some specifics later on examples of how you can support these needs.</a:t>
            </a:r>
          </a:p>
        </p:txBody>
      </p:sp>
      <p:sp>
        <p:nvSpPr>
          <p:cNvPr id="4" name="Slide Number Placeholder 3"/>
          <p:cNvSpPr>
            <a:spLocks noGrp="1"/>
          </p:cNvSpPr>
          <p:nvPr>
            <p:ph type="sldNum" sz="quarter" idx="5"/>
          </p:nvPr>
        </p:nvSpPr>
        <p:spPr/>
        <p:txBody>
          <a:bodyPr/>
          <a:lstStyle/>
          <a:p>
            <a:fld id="{AF8D3E97-5667-5841-9206-E878197D379A}" type="slidenum">
              <a:rPr lang="en-US" smtClean="0"/>
              <a:t>7</a:t>
            </a:fld>
            <a:endParaRPr lang="en-US"/>
          </a:p>
        </p:txBody>
      </p:sp>
    </p:spTree>
    <p:extLst>
      <p:ext uri="{BB962C8B-B14F-4D97-AF65-F5344CB8AC3E}">
        <p14:creationId xmlns:p14="http://schemas.microsoft.com/office/powerpoint/2010/main" val="877626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2AEE4-3D55-BE91-FD93-79A28499B29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3F44F-AE1E-9C0D-7BA1-D52FA9D713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59DBE8A-5C66-B58E-C9A6-64A1C08261C0}"/>
              </a:ext>
            </a:extLst>
          </p:cNvPr>
          <p:cNvSpPr>
            <a:spLocks noGrp="1"/>
          </p:cNvSpPr>
          <p:nvPr>
            <p:ph type="body" idx="1"/>
          </p:nvPr>
        </p:nvSpPr>
        <p:spPr/>
        <p:txBody>
          <a:bodyPr/>
          <a:lstStyle/>
          <a:p>
            <a:r>
              <a:rPr lang="en-US"/>
              <a:t>But today I also want to talk about how some disabilities introduce the opposite. </a:t>
            </a:r>
          </a:p>
          <a:p>
            <a:endParaRPr lang="en-US"/>
          </a:p>
          <a:p>
            <a:r>
              <a:rPr lang="en-US"/>
              <a:t>In my world I mostly experience more… and this type of experience can be equally challenging.</a:t>
            </a:r>
          </a:p>
        </p:txBody>
      </p:sp>
      <p:sp>
        <p:nvSpPr>
          <p:cNvPr id="4" name="Slide Number Placeholder 3">
            <a:extLst>
              <a:ext uri="{FF2B5EF4-FFF2-40B4-BE49-F238E27FC236}">
                <a16:creationId xmlns:a16="http://schemas.microsoft.com/office/drawing/2014/main" id="{EF80BB45-7B17-EF65-D972-0486AA39F2BD}"/>
              </a:ext>
            </a:extLst>
          </p:cNvPr>
          <p:cNvSpPr>
            <a:spLocks noGrp="1"/>
          </p:cNvSpPr>
          <p:nvPr>
            <p:ph type="sldNum" sz="quarter" idx="5"/>
          </p:nvPr>
        </p:nvSpPr>
        <p:spPr/>
        <p:txBody>
          <a:bodyPr/>
          <a:lstStyle/>
          <a:p>
            <a:fld id="{AF8D3E97-5667-5841-9206-E878197D379A}" type="slidenum">
              <a:rPr lang="en-US" smtClean="0"/>
              <a:t>8</a:t>
            </a:fld>
            <a:endParaRPr lang="en-US"/>
          </a:p>
        </p:txBody>
      </p:sp>
    </p:spTree>
    <p:extLst>
      <p:ext uri="{BB962C8B-B14F-4D97-AF65-F5344CB8AC3E}">
        <p14:creationId xmlns:p14="http://schemas.microsoft.com/office/powerpoint/2010/main" val="4095342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So let talk through some aspects of the student experience where disability can present challenges…</a:t>
            </a:r>
          </a:p>
        </p:txBody>
      </p:sp>
      <p:sp>
        <p:nvSpPr>
          <p:cNvPr id="4" name="Slide Number Placeholder 3"/>
          <p:cNvSpPr>
            <a:spLocks noGrp="1"/>
          </p:cNvSpPr>
          <p:nvPr>
            <p:ph type="sldNum" sz="quarter" idx="5"/>
          </p:nvPr>
        </p:nvSpPr>
        <p:spPr/>
        <p:txBody>
          <a:bodyPr/>
          <a:lstStyle/>
          <a:p>
            <a:fld id="{AF8D3E97-5667-5841-9206-E878197D379A}" type="slidenum">
              <a:rPr lang="en-US" smtClean="0"/>
              <a:t>9</a:t>
            </a:fld>
            <a:endParaRPr lang="en-US"/>
          </a:p>
        </p:txBody>
      </p:sp>
    </p:spTree>
    <p:extLst>
      <p:ext uri="{BB962C8B-B14F-4D97-AF65-F5344CB8AC3E}">
        <p14:creationId xmlns:p14="http://schemas.microsoft.com/office/powerpoint/2010/main" val="528566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I’m not saying these are specific issues your application process has, but rather my point is reinforcing how running into those blockers can make a person </a:t>
            </a:r>
            <a:r>
              <a:rPr lang="en-US" b="1" i="0" baseline="0"/>
              <a:t>feel</a:t>
            </a:r>
            <a:r>
              <a:rPr lang="en-US"/>
              <a:t>.</a:t>
            </a:r>
          </a:p>
        </p:txBody>
      </p:sp>
      <p:sp>
        <p:nvSpPr>
          <p:cNvPr id="4" name="Slide Number Placeholder 3"/>
          <p:cNvSpPr>
            <a:spLocks noGrp="1"/>
          </p:cNvSpPr>
          <p:nvPr>
            <p:ph type="sldNum" sz="quarter" idx="5"/>
          </p:nvPr>
        </p:nvSpPr>
        <p:spPr/>
        <p:txBody>
          <a:bodyPr/>
          <a:lstStyle/>
          <a:p>
            <a:fld id="{AF8D3E97-5667-5841-9206-E878197D379A}" type="slidenum">
              <a:rPr lang="en-US" smtClean="0"/>
              <a:t>10</a:t>
            </a:fld>
            <a:endParaRPr lang="en-US"/>
          </a:p>
        </p:txBody>
      </p:sp>
    </p:spTree>
    <p:extLst>
      <p:ext uri="{BB962C8B-B14F-4D97-AF65-F5344CB8AC3E}">
        <p14:creationId xmlns:p14="http://schemas.microsoft.com/office/powerpoint/2010/main" val="3603849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54D918-B71C-16CF-507C-01F40B1560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F457CC-908A-C20C-79F9-90DECB50860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9191144-D898-8AA6-0059-645254475D60}"/>
              </a:ext>
            </a:extLst>
          </p:cNvPr>
          <p:cNvSpPr>
            <a:spLocks noGrp="1"/>
          </p:cNvSpPr>
          <p:nvPr>
            <p:ph type="body" idx="1"/>
          </p:nvPr>
        </p:nvSpPr>
        <p:spPr/>
        <p:txBody>
          <a:bodyPr/>
          <a:lstStyle/>
          <a:p>
            <a:r>
              <a:rPr lang="en-US"/>
              <a:t>Honestly for me, applications can be really challenging. They can be lengthily, I can experience anxiety out of fear I’m not completing it perfectly. I can feel stress because I’m uncertain if I should disclose my disabilities because I don’t think I need any accommodations… until of course I do.</a:t>
            </a:r>
          </a:p>
        </p:txBody>
      </p:sp>
      <p:sp>
        <p:nvSpPr>
          <p:cNvPr id="4" name="Slide Number Placeholder 3">
            <a:extLst>
              <a:ext uri="{FF2B5EF4-FFF2-40B4-BE49-F238E27FC236}">
                <a16:creationId xmlns:a16="http://schemas.microsoft.com/office/drawing/2014/main" id="{39D798F2-9405-4C7C-323A-CD8C8E9E0B64}"/>
              </a:ext>
            </a:extLst>
          </p:cNvPr>
          <p:cNvSpPr>
            <a:spLocks noGrp="1"/>
          </p:cNvSpPr>
          <p:nvPr>
            <p:ph type="sldNum" sz="quarter" idx="5"/>
          </p:nvPr>
        </p:nvSpPr>
        <p:spPr/>
        <p:txBody>
          <a:bodyPr/>
          <a:lstStyle/>
          <a:p>
            <a:fld id="{AF8D3E97-5667-5841-9206-E878197D379A}" type="slidenum">
              <a:rPr lang="en-US" smtClean="0"/>
              <a:t>11</a:t>
            </a:fld>
            <a:endParaRPr lang="en-US"/>
          </a:p>
        </p:txBody>
      </p:sp>
    </p:spTree>
    <p:extLst>
      <p:ext uri="{BB962C8B-B14F-4D97-AF65-F5344CB8AC3E}">
        <p14:creationId xmlns:p14="http://schemas.microsoft.com/office/powerpoint/2010/main" val="197219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tement / Ending / Divider 01">
    <p:bg>
      <p:bgPr>
        <a:gradFill>
          <a:gsLst>
            <a:gs pos="28000">
              <a:schemeClr val="tx1">
                <a:lumMod val="100000"/>
              </a:schemeClr>
            </a:gs>
            <a:gs pos="12000">
              <a:schemeClr val="tx1">
                <a:lumMod val="90000"/>
                <a:lumOff val="10000"/>
              </a:schemeClr>
            </a:gs>
            <a:gs pos="75000">
              <a:schemeClr val="tx1"/>
            </a:gs>
            <a:gs pos="100000">
              <a:schemeClr val="tx1">
                <a:lumMod val="90000"/>
                <a:lumOff val="10000"/>
              </a:schemeClr>
            </a:gs>
          </a:gsLst>
          <a:path path="circle">
            <a:fillToRect l="100000" t="100000"/>
          </a:path>
        </a:gradFill>
        <a:effectLst/>
      </p:bgPr>
    </p:bg>
    <p:spTree>
      <p:nvGrpSpPr>
        <p:cNvPr id="1" name=""/>
        <p:cNvGrpSpPr/>
        <p:nvPr/>
      </p:nvGrpSpPr>
      <p:grpSpPr>
        <a:xfrm>
          <a:off x="0" y="0"/>
          <a:ext cx="0" cy="0"/>
          <a:chOff x="0" y="0"/>
          <a:chExt cx="0" cy="0"/>
        </a:xfrm>
      </p:grpSpPr>
      <p:sp>
        <p:nvSpPr>
          <p:cNvPr id="15" name="Holder 2">
            <a:extLst>
              <a:ext uri="{FF2B5EF4-FFF2-40B4-BE49-F238E27FC236}">
                <a16:creationId xmlns:a16="http://schemas.microsoft.com/office/drawing/2014/main" id="{1B423FA4-6F2F-6F4D-321C-432976F0C0DA}"/>
              </a:ext>
            </a:extLst>
          </p:cNvPr>
          <p:cNvSpPr>
            <a:spLocks noGrp="1"/>
          </p:cNvSpPr>
          <p:nvPr>
            <p:ph type="title"/>
          </p:nvPr>
        </p:nvSpPr>
        <p:spPr>
          <a:xfrm>
            <a:off x="3194305" y="3597276"/>
            <a:ext cx="13717083" cy="4114799"/>
          </a:xfrm>
          <a:prstGeom prst="rect">
            <a:avLst/>
          </a:prstGeom>
          <a:noFill/>
          <a:ln>
            <a:noFill/>
          </a:ln>
        </p:spPr>
        <p:txBody>
          <a:bodyPr lIns="182880" tIns="182880" rIns="182880" bIns="182880" anchor="ctr" anchorCtr="0"/>
          <a:lstStyle>
            <a:lvl1pPr algn="ctr">
              <a:defRPr sz="9148" b="1" i="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Click to edit Master title style</a:t>
            </a:r>
            <a:endParaRPr/>
          </a:p>
        </p:txBody>
      </p:sp>
      <p:grpSp>
        <p:nvGrpSpPr>
          <p:cNvPr id="6" name="Group 5">
            <a:extLst>
              <a:ext uri="{FF2B5EF4-FFF2-40B4-BE49-F238E27FC236}">
                <a16:creationId xmlns:a16="http://schemas.microsoft.com/office/drawing/2014/main" id="{57DC5C23-4E78-BF3B-2BD5-D0FBBC5B84DD}"/>
              </a:ext>
              <a:ext uri="{C183D7F6-B498-43B3-948B-1728B52AA6E4}">
                <adec:decorative xmlns:adec="http://schemas.microsoft.com/office/drawing/2017/decorative" val="1"/>
              </a:ext>
            </a:extLst>
          </p:cNvPr>
          <p:cNvGrpSpPr/>
          <p:nvPr userDrawn="1"/>
        </p:nvGrpSpPr>
        <p:grpSpPr>
          <a:xfrm>
            <a:off x="1781511" y="2869211"/>
            <a:ext cx="16553658" cy="5570929"/>
            <a:chOff x="1781511" y="2869211"/>
            <a:chExt cx="16553658" cy="5570929"/>
          </a:xfrm>
        </p:grpSpPr>
        <p:sp>
          <p:nvSpPr>
            <p:cNvPr id="3" name="Rectangle 2">
              <a:extLst>
                <a:ext uri="{FF2B5EF4-FFF2-40B4-BE49-F238E27FC236}">
                  <a16:creationId xmlns:a16="http://schemas.microsoft.com/office/drawing/2014/main" id="{632BD9D1-5433-EEFB-A015-B3C4585989EB}"/>
                </a:ext>
              </a:extLst>
            </p:cNvPr>
            <p:cNvSpPr/>
            <p:nvPr userDrawn="1"/>
          </p:nvSpPr>
          <p:spPr>
            <a:xfrm>
              <a:off x="1828948" y="2914933"/>
              <a:ext cx="16460501" cy="5482945"/>
            </a:xfrm>
            <a:prstGeom prst="rect">
              <a:avLst/>
            </a:prstGeom>
            <a:noFill/>
            <a:ln w="127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4" name="Rectangle 3">
              <a:extLst>
                <a:ext uri="{FF2B5EF4-FFF2-40B4-BE49-F238E27FC236}">
                  <a16:creationId xmlns:a16="http://schemas.microsoft.com/office/drawing/2014/main" id="{813546B3-02A8-5796-9517-877350849D3A}"/>
                </a:ext>
              </a:extLst>
            </p:cNvPr>
            <p:cNvSpPr>
              <a:spLocks noChangeAspect="1"/>
            </p:cNvSpPr>
            <p:nvPr userDrawn="1"/>
          </p:nvSpPr>
          <p:spPr>
            <a:xfrm>
              <a:off x="18243722" y="8348700"/>
              <a:ext cx="91447" cy="9144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5" name="Rectangle 4">
              <a:extLst>
                <a:ext uri="{FF2B5EF4-FFF2-40B4-BE49-F238E27FC236}">
                  <a16:creationId xmlns:a16="http://schemas.microsoft.com/office/drawing/2014/main" id="{2BDF5EED-3764-BC09-64C4-EFBB0F0A0E94}"/>
                </a:ext>
              </a:extLst>
            </p:cNvPr>
            <p:cNvSpPr>
              <a:spLocks noChangeAspect="1"/>
            </p:cNvSpPr>
            <p:nvPr userDrawn="1"/>
          </p:nvSpPr>
          <p:spPr>
            <a:xfrm>
              <a:off x="18243722" y="2869211"/>
              <a:ext cx="91447" cy="9144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10" name="Rectangle 9">
              <a:extLst>
                <a:ext uri="{FF2B5EF4-FFF2-40B4-BE49-F238E27FC236}">
                  <a16:creationId xmlns:a16="http://schemas.microsoft.com/office/drawing/2014/main" id="{0C7417D4-C0A1-4458-2AE1-BD572F1EE304}"/>
                </a:ext>
              </a:extLst>
            </p:cNvPr>
            <p:cNvSpPr>
              <a:spLocks noChangeAspect="1"/>
            </p:cNvSpPr>
            <p:nvPr userDrawn="1"/>
          </p:nvSpPr>
          <p:spPr>
            <a:xfrm>
              <a:off x="1781511" y="8345245"/>
              <a:ext cx="91447" cy="9144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14" name="Rectangle 13">
              <a:extLst>
                <a:ext uri="{FF2B5EF4-FFF2-40B4-BE49-F238E27FC236}">
                  <a16:creationId xmlns:a16="http://schemas.microsoft.com/office/drawing/2014/main" id="{EECF2BAD-16E6-4421-E00C-52AF1CED3F4E}"/>
                </a:ext>
              </a:extLst>
            </p:cNvPr>
            <p:cNvSpPr>
              <a:spLocks noChangeAspect="1"/>
            </p:cNvSpPr>
            <p:nvPr userDrawn="1"/>
          </p:nvSpPr>
          <p:spPr>
            <a:xfrm>
              <a:off x="1781511" y="2869211"/>
              <a:ext cx="91447" cy="9144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grpSp>
      <p:sp>
        <p:nvSpPr>
          <p:cNvPr id="11" name="Text 01">
            <a:extLst>
              <a:ext uri="{FF2B5EF4-FFF2-40B4-BE49-F238E27FC236}">
                <a16:creationId xmlns:a16="http://schemas.microsoft.com/office/drawing/2014/main" id="{FC1401D8-6F68-3AF7-8BE8-31DD3A78A94C}"/>
              </a:ext>
            </a:extLst>
          </p:cNvPr>
          <p:cNvSpPr>
            <a:spLocks noGrp="1"/>
          </p:cNvSpPr>
          <p:nvPr>
            <p:ph type="dt" sz="half" idx="2"/>
          </p:nvPr>
        </p:nvSpPr>
        <p:spPr>
          <a:xfrm>
            <a:off x="13024880" y="10766802"/>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2" name="Slide Number Placeholder 12">
            <a:extLst>
              <a:ext uri="{FF2B5EF4-FFF2-40B4-BE49-F238E27FC236}">
                <a16:creationId xmlns:a16="http://schemas.microsoft.com/office/drawing/2014/main" id="{109CD512-87B7-51C2-0ED3-EF0F2FFB1C59}"/>
              </a:ext>
            </a:extLst>
          </p:cNvPr>
          <p:cNvSpPr>
            <a:spLocks noGrp="1"/>
          </p:cNvSpPr>
          <p:nvPr>
            <p:ph type="sldNum" sz="quarter" idx="4"/>
          </p:nvPr>
        </p:nvSpPr>
        <p:spPr>
          <a:xfrm>
            <a:off x="18166158" y="10766798"/>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Title Slide">
    <p:bg>
      <p:bgPr>
        <a:gradFill>
          <a:gsLst>
            <a:gs pos="0">
              <a:schemeClr val="tx2"/>
            </a:gs>
            <a:gs pos="25000">
              <a:schemeClr val="tx2"/>
            </a:gs>
            <a:gs pos="100000">
              <a:srgbClr val="84006A"/>
            </a:gs>
            <a:gs pos="92000">
              <a:srgbClr val="84006A"/>
            </a:gs>
          </a:gsLst>
          <a:lin ang="1200000" scaled="0"/>
        </a:gradFill>
        <a:effectLst/>
      </p:bgPr>
    </p:bg>
    <p:spTree>
      <p:nvGrpSpPr>
        <p:cNvPr id="1" name=""/>
        <p:cNvGrpSpPr/>
        <p:nvPr/>
      </p:nvGrpSpPr>
      <p:grpSpPr>
        <a:xfrm>
          <a:off x="0" y="0"/>
          <a:ext cx="0" cy="0"/>
          <a:chOff x="0" y="0"/>
          <a:chExt cx="0" cy="0"/>
        </a:xfrm>
      </p:grpSpPr>
      <p:pic>
        <p:nvPicPr>
          <p:cNvPr id="7" name="Google Shape;24;p42">
            <a:extLst>
              <a:ext uri="{FF2B5EF4-FFF2-40B4-BE49-F238E27FC236}">
                <a16:creationId xmlns:a16="http://schemas.microsoft.com/office/drawing/2014/main" id="{CB702FA7-0D38-A25D-5C52-75C041795325}"/>
              </a:ext>
              <a:ext uri="{C183D7F6-B498-43B3-948B-1728B52AA6E4}">
                <adec:decorative xmlns:adec="http://schemas.microsoft.com/office/drawing/2017/decorative" val="1"/>
              </a:ext>
            </a:extLst>
          </p:cNvPr>
          <p:cNvPicPr preferRelativeResize="0"/>
          <p:nvPr userDrawn="1"/>
        </p:nvPicPr>
        <p:blipFill rotWithShape="1">
          <a:blip r:embed="rId2">
            <a:alphaModFix amt="10000"/>
          </a:blip>
          <a:srcRect/>
          <a:stretch/>
        </p:blipFill>
        <p:spPr>
          <a:xfrm>
            <a:off x="4175242" y="0"/>
            <a:ext cx="17623892" cy="11309350"/>
          </a:xfrm>
          <a:prstGeom prst="rect">
            <a:avLst/>
          </a:prstGeom>
          <a:noFill/>
          <a:ln>
            <a:noFill/>
          </a:ln>
        </p:spPr>
      </p:pic>
      <p:sp>
        <p:nvSpPr>
          <p:cNvPr id="12" name="Google Shape;29;p42">
            <a:extLst>
              <a:ext uri="{FF2B5EF4-FFF2-40B4-BE49-F238E27FC236}">
                <a16:creationId xmlns:a16="http://schemas.microsoft.com/office/drawing/2014/main" id="{3249A81F-0206-4A1B-C298-029700DA0608}"/>
              </a:ext>
              <a:ext uri="{C183D7F6-B498-43B3-948B-1728B52AA6E4}">
                <adec:decorative xmlns:adec="http://schemas.microsoft.com/office/drawing/2017/decorative" val="0"/>
              </a:ext>
            </a:extLst>
          </p:cNvPr>
          <p:cNvSpPr/>
          <p:nvPr userDrawn="1"/>
        </p:nvSpPr>
        <p:spPr>
          <a:xfrm>
            <a:off x="0" y="5228323"/>
            <a:ext cx="20105688" cy="3459409"/>
          </a:xfrm>
          <a:prstGeom prst="rect">
            <a:avLst/>
          </a:prstGeom>
          <a:solidFill>
            <a:schemeClr val="lt1"/>
          </a:solidFill>
          <a:ln>
            <a:noFill/>
          </a:ln>
        </p:spPr>
        <p:txBody>
          <a:bodyPr spcFirstLastPara="1" wrap="square" lIns="150767" tIns="75363" rIns="150767" bIns="75363" anchor="ctr" anchorCtr="0">
            <a:noAutofit/>
          </a:bodyPr>
          <a:lstStyle/>
          <a:p>
            <a:pPr marL="0" marR="0" lvl="0" indent="0" algn="ctr" rtl="0">
              <a:lnSpc>
                <a:spcPct val="100000"/>
              </a:lnSpc>
              <a:spcBef>
                <a:spcPts val="0"/>
              </a:spcBef>
              <a:spcAft>
                <a:spcPts val="0"/>
              </a:spcAft>
              <a:buNone/>
            </a:pPr>
            <a:endParaRPr sz="2309" b="0" i="0" u="none" strike="noStrike" cap="none">
              <a:solidFill>
                <a:schemeClr val="lt1"/>
              </a:solidFill>
              <a:latin typeface="Arial"/>
              <a:ea typeface="Arial"/>
              <a:cs typeface="Arial"/>
              <a:sym typeface="Arial"/>
            </a:endParaRPr>
          </a:p>
        </p:txBody>
      </p:sp>
      <p:sp>
        <p:nvSpPr>
          <p:cNvPr id="13" name="Google Shape;30;p42">
            <a:extLst>
              <a:ext uri="{FF2B5EF4-FFF2-40B4-BE49-F238E27FC236}">
                <a16:creationId xmlns:a16="http://schemas.microsoft.com/office/drawing/2014/main" id="{A18A4BF5-51C0-168F-CBC8-C7773FCA61FB}"/>
              </a:ext>
            </a:extLst>
          </p:cNvPr>
          <p:cNvSpPr txBox="1">
            <a:spLocks noGrp="1"/>
          </p:cNvSpPr>
          <p:nvPr>
            <p:ph type="title"/>
          </p:nvPr>
        </p:nvSpPr>
        <p:spPr>
          <a:xfrm>
            <a:off x="0" y="5999443"/>
            <a:ext cx="20105688" cy="191716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400"/>
              <a:buNone/>
              <a:defRPr sz="9895" b="1" i="0">
                <a:solidFill>
                  <a:schemeClr val="dk1"/>
                </a:solidFill>
                <a:latin typeface="Arial" panose="020B0604020202020204" pitchFamily="34" charset="0"/>
                <a:ea typeface="Arial" panose="020B0604020202020204" pitchFamily="34" charset="0"/>
                <a:cs typeface="Arial" panose="020B0604020202020204" pitchFamily="34" charset="0"/>
                <a:sym typeface="Rubi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 name="Google Shape;12;p10">
            <a:extLst>
              <a:ext uri="{FF2B5EF4-FFF2-40B4-BE49-F238E27FC236}">
                <a16:creationId xmlns:a16="http://schemas.microsoft.com/office/drawing/2014/main" id="{45801E57-213C-C065-DDF0-6EA22405A0BA}"/>
              </a:ext>
            </a:extLst>
          </p:cNvPr>
          <p:cNvSpPr txBox="1">
            <a:spLocks/>
          </p:cNvSpPr>
          <p:nvPr userDrawn="1"/>
        </p:nvSpPr>
        <p:spPr>
          <a:xfrm>
            <a:off x="7790954" y="9277805"/>
            <a:ext cx="4523780" cy="602118"/>
          </a:xfrm>
          <a:prstGeom prst="rect">
            <a:avLst/>
          </a:prstGeom>
          <a:noFill/>
          <a:ln>
            <a:noFill/>
          </a:ln>
        </p:spPr>
        <p:txBody>
          <a:bodyPr spcFirstLastPara="1" vert="horz" wrap="square" lIns="150767" tIns="75363" rIns="150767" bIns="75363" rtlCol="0" anchor="ctr" anchorCtr="0">
            <a:noAutofit/>
          </a:bodyPr>
          <a:lstStyle>
            <a:defPPr>
              <a:defRPr lang="en-US"/>
            </a:defPPr>
            <a:lvl1pPr marL="0" marR="0" lvl="0" algn="r" defTabSz="914400" rtl="0" eaLnBrk="1" latinLnBrk="0" hangingPunct="1">
              <a:lnSpc>
                <a:spcPct val="100000"/>
              </a:lnSpc>
              <a:spcBef>
                <a:spcPts val="0"/>
              </a:spcBef>
              <a:spcAft>
                <a:spcPts val="0"/>
              </a:spcAft>
              <a:buClr>
                <a:srgbClr val="000000"/>
              </a:buClr>
              <a:buSzPts val="1400"/>
              <a:buFont typeface="Arial"/>
              <a:buNone/>
              <a:defRPr sz="1200" b="0" i="0" u="none" strike="noStrike" kern="1200" cap="none">
                <a:solidFill>
                  <a:srgbClr val="888888"/>
                </a:solidFill>
                <a:latin typeface="Roboto" panose="02000000000000000000" pitchFamily="2" charset="0"/>
                <a:ea typeface="Roboto" panose="02000000000000000000" pitchFamily="2" charset="0"/>
                <a:cs typeface="Roboto" panose="02000000000000000000" pitchFamily="2" charset="0"/>
                <a:sym typeface="Calibri"/>
              </a:defRPr>
            </a:lvl1pPr>
            <a:lvl2pPr marL="457200" marR="0" lvl="1"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2pPr>
            <a:lvl3pPr marL="914400" marR="0" lvl="2"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3pPr>
            <a:lvl4pPr marL="1371600" marR="0" lvl="3"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4pPr>
            <a:lvl5pPr marL="1828800" marR="0" lvl="4"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5pPr>
            <a:lvl6pPr marL="2286000" marR="0" lvl="5"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6pPr>
            <a:lvl7pPr marL="2743200" marR="0" lvl="6"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7pPr>
            <a:lvl8pPr marL="3200400" marR="0" lvl="7"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8pPr>
            <a:lvl9pPr marL="3657600" marR="0" lvl="8" algn="l" defTabSz="914400" rtl="0" eaLnBrk="1" latinLnBrk="0" hangingPunct="1">
              <a:lnSpc>
                <a:spcPct val="100000"/>
              </a:lnSpc>
              <a:spcBef>
                <a:spcPts val="0"/>
              </a:spcBef>
              <a:spcAft>
                <a:spcPts val="0"/>
              </a:spcAft>
              <a:buClr>
                <a:srgbClr val="000000"/>
              </a:buClr>
              <a:buSzPts val="1400"/>
              <a:buFont typeface="Arial"/>
              <a:buNone/>
              <a:defRPr sz="1800" b="0" i="0" u="none" strike="noStrike" kern="1200" cap="none">
                <a:solidFill>
                  <a:schemeClr val="dk1"/>
                </a:solidFill>
                <a:latin typeface="Calibri"/>
                <a:ea typeface="Calibri"/>
                <a:cs typeface="Calibri"/>
                <a:sym typeface="Calibri"/>
              </a:defRPr>
            </a:lvl9pPr>
          </a:lstStyle>
          <a:p>
            <a:pPr algn="ctr"/>
            <a:fld id="{6F47395D-AB55-D34D-9922-25D5E14B9508}" type="datetime4">
              <a:rPr lang="en-CA" sz="2639" b="0" i="0" smtClean="0">
                <a:solidFill>
                  <a:schemeClr val="bg1"/>
                </a:solidFill>
                <a:latin typeface="Arial" panose="020B0604020202020204" pitchFamily="34" charset="0"/>
                <a:cs typeface="Arial" panose="020B0604020202020204" pitchFamily="34" charset="0"/>
              </a:rPr>
              <a:pPr algn="ctr"/>
              <a:t>November 5, 2024</a:t>
            </a:fld>
            <a:endParaRPr lang="en-CA" sz="2639" b="0" i="0">
              <a:solidFill>
                <a:schemeClr val="bg1"/>
              </a:solidFill>
              <a:latin typeface="Arial" panose="020B0604020202020204" pitchFamily="34" charset="0"/>
              <a:cs typeface="Arial" panose="020B0604020202020204" pitchFamily="34" charset="0"/>
            </a:endParaRPr>
          </a:p>
        </p:txBody>
      </p:sp>
      <p:pic>
        <p:nvPicPr>
          <p:cNvPr id="3" name="Picture 2" descr="Level Access logo.">
            <a:extLst>
              <a:ext uri="{FF2B5EF4-FFF2-40B4-BE49-F238E27FC236}">
                <a16:creationId xmlns:a16="http://schemas.microsoft.com/office/drawing/2014/main" id="{A7D4C83E-CA61-C494-7B8A-0F2DF7B2730B}"/>
              </a:ext>
            </a:extLst>
          </p:cNvPr>
          <p:cNvPicPr>
            <a:picLocks noChangeAspect="1"/>
          </p:cNvPicPr>
          <p:nvPr userDrawn="1"/>
        </p:nvPicPr>
        <p:blipFill>
          <a:blip r:embed="rId3"/>
          <a:stretch>
            <a:fillRect/>
          </a:stretch>
        </p:blipFill>
        <p:spPr>
          <a:xfrm>
            <a:off x="5647772" y="798117"/>
            <a:ext cx="8810145" cy="3210511"/>
          </a:xfrm>
          <a:prstGeom prst="rect">
            <a:avLst/>
          </a:prstGeom>
        </p:spPr>
      </p:pic>
    </p:spTree>
    <p:extLst>
      <p:ext uri="{BB962C8B-B14F-4D97-AF65-F5344CB8AC3E}">
        <p14:creationId xmlns:p14="http://schemas.microsoft.com/office/powerpoint/2010/main" val="3776060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hank you">
    <p:bg>
      <p:bgPr>
        <a:gradFill>
          <a:gsLst>
            <a:gs pos="0">
              <a:schemeClr val="tx2"/>
            </a:gs>
            <a:gs pos="21000">
              <a:schemeClr val="tx2"/>
            </a:gs>
            <a:gs pos="93000">
              <a:srgbClr val="84006A"/>
            </a:gs>
            <a:gs pos="100000">
              <a:srgbClr val="84006A"/>
            </a:gs>
          </a:gsLst>
          <a:lin ang="1200000" scaled="0"/>
        </a:gradFill>
        <a:effectLst/>
      </p:bgPr>
    </p:bg>
    <p:spTree>
      <p:nvGrpSpPr>
        <p:cNvPr id="1" name=""/>
        <p:cNvGrpSpPr/>
        <p:nvPr/>
      </p:nvGrpSpPr>
      <p:grpSpPr>
        <a:xfrm>
          <a:off x="0" y="0"/>
          <a:ext cx="0" cy="0"/>
          <a:chOff x="0" y="0"/>
          <a:chExt cx="0" cy="0"/>
        </a:xfrm>
      </p:grpSpPr>
      <p:pic>
        <p:nvPicPr>
          <p:cNvPr id="3" name="Google Shape;188;p52">
            <a:extLst>
              <a:ext uri="{FF2B5EF4-FFF2-40B4-BE49-F238E27FC236}">
                <a16:creationId xmlns:a16="http://schemas.microsoft.com/office/drawing/2014/main" id="{33BB9AA9-5441-701C-3B66-75BF43D896B4}"/>
              </a:ext>
              <a:ext uri="{C183D7F6-B498-43B3-948B-1728B52AA6E4}">
                <adec:decorative xmlns:adec="http://schemas.microsoft.com/office/drawing/2017/decorative" val="1"/>
              </a:ext>
            </a:extLst>
          </p:cNvPr>
          <p:cNvPicPr preferRelativeResize="0"/>
          <p:nvPr userDrawn="1"/>
        </p:nvPicPr>
        <p:blipFill rotWithShape="1">
          <a:blip r:embed="rId2">
            <a:alphaModFix amt="10000"/>
          </a:blip>
          <a:srcRect/>
          <a:stretch/>
        </p:blipFill>
        <p:spPr>
          <a:xfrm>
            <a:off x="4175242" y="0"/>
            <a:ext cx="17623892" cy="11309350"/>
          </a:xfrm>
          <a:prstGeom prst="rect">
            <a:avLst/>
          </a:prstGeom>
          <a:noFill/>
          <a:ln>
            <a:noFill/>
          </a:ln>
        </p:spPr>
      </p:pic>
      <p:sp>
        <p:nvSpPr>
          <p:cNvPr id="8" name="Google Shape;193;p52">
            <a:extLst>
              <a:ext uri="{FF2B5EF4-FFF2-40B4-BE49-F238E27FC236}">
                <a16:creationId xmlns:a16="http://schemas.microsoft.com/office/drawing/2014/main" id="{36167865-5006-7A65-E630-FA9FC57087BE}"/>
              </a:ext>
              <a:ext uri="{C183D7F6-B498-43B3-948B-1728B52AA6E4}">
                <adec:decorative xmlns:adec="http://schemas.microsoft.com/office/drawing/2017/decorative" val="1"/>
              </a:ext>
            </a:extLst>
          </p:cNvPr>
          <p:cNvSpPr/>
          <p:nvPr userDrawn="1"/>
        </p:nvSpPr>
        <p:spPr>
          <a:xfrm>
            <a:off x="0" y="3924969"/>
            <a:ext cx="20105688" cy="3459409"/>
          </a:xfrm>
          <a:prstGeom prst="rect">
            <a:avLst/>
          </a:prstGeom>
          <a:solidFill>
            <a:schemeClr val="lt1"/>
          </a:solidFill>
          <a:ln>
            <a:noFill/>
          </a:ln>
        </p:spPr>
        <p:txBody>
          <a:bodyPr spcFirstLastPara="1" wrap="square" lIns="150767" tIns="75363" rIns="150767" bIns="75363" anchor="ctr" anchorCtr="0">
            <a:noAutofit/>
          </a:bodyPr>
          <a:lstStyle/>
          <a:p>
            <a:pPr marL="0" marR="0" lvl="0" indent="0" algn="ctr" rtl="0">
              <a:lnSpc>
                <a:spcPct val="100000"/>
              </a:lnSpc>
              <a:spcBef>
                <a:spcPts val="0"/>
              </a:spcBef>
              <a:spcAft>
                <a:spcPts val="0"/>
              </a:spcAft>
              <a:buNone/>
            </a:pPr>
            <a:endParaRPr sz="2309" b="0" i="0" u="none" strike="noStrike" cap="none">
              <a:solidFill>
                <a:schemeClr val="lt1"/>
              </a:solidFill>
              <a:latin typeface="Arial"/>
              <a:ea typeface="Arial"/>
              <a:cs typeface="Arial"/>
              <a:sym typeface="Arial"/>
            </a:endParaRPr>
          </a:p>
        </p:txBody>
      </p:sp>
      <p:sp>
        <p:nvSpPr>
          <p:cNvPr id="11" name="Google Shape;30;p42">
            <a:extLst>
              <a:ext uri="{FF2B5EF4-FFF2-40B4-BE49-F238E27FC236}">
                <a16:creationId xmlns:a16="http://schemas.microsoft.com/office/drawing/2014/main" id="{9C5DF23D-2983-7934-3BEC-3C6FB4782F56}"/>
              </a:ext>
            </a:extLst>
          </p:cNvPr>
          <p:cNvSpPr txBox="1">
            <a:spLocks noGrp="1"/>
          </p:cNvSpPr>
          <p:nvPr>
            <p:ph type="title" hasCustomPrompt="1"/>
          </p:nvPr>
        </p:nvSpPr>
        <p:spPr>
          <a:xfrm>
            <a:off x="0" y="4696087"/>
            <a:ext cx="20105688" cy="1917169"/>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400"/>
              <a:buNone/>
              <a:defRPr sz="9895" b="1" i="0">
                <a:solidFill>
                  <a:schemeClr val="dk1"/>
                </a:solidFill>
                <a:latin typeface="Arial" panose="020B0604020202020204" pitchFamily="34" charset="0"/>
                <a:ea typeface="Arial" panose="020B0604020202020204" pitchFamily="34" charset="0"/>
                <a:cs typeface="Arial" panose="020B0604020202020204" pitchFamily="34" charset="0"/>
                <a:sym typeface="Rubi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CA"/>
              <a:t>Thank you</a:t>
            </a:r>
            <a:endParaRPr/>
          </a:p>
        </p:txBody>
      </p:sp>
      <p:sp>
        <p:nvSpPr>
          <p:cNvPr id="16" name="Text Placeholder 3">
            <a:extLst>
              <a:ext uri="{FF2B5EF4-FFF2-40B4-BE49-F238E27FC236}">
                <a16:creationId xmlns:a16="http://schemas.microsoft.com/office/drawing/2014/main" id="{45707DC8-2038-69CE-C285-50E74C858A43}"/>
              </a:ext>
            </a:extLst>
          </p:cNvPr>
          <p:cNvSpPr>
            <a:spLocks noGrp="1"/>
          </p:cNvSpPr>
          <p:nvPr>
            <p:ph type="body" sz="half" idx="11" hasCustomPrompt="1"/>
          </p:nvPr>
        </p:nvSpPr>
        <p:spPr>
          <a:xfrm>
            <a:off x="7682045" y="7926577"/>
            <a:ext cx="4741595" cy="2362868"/>
          </a:xfrm>
        </p:spPr>
        <p:txBody>
          <a:bodyPr/>
          <a:lstStyle>
            <a:lvl1pPr marL="0" indent="0" algn="ctr">
              <a:buFont typeface="Arial" panose="020B0604020202020204" pitchFamily="34" charset="0"/>
              <a:buNone/>
              <a:defRPr sz="2639">
                <a:solidFill>
                  <a:schemeClr val="bg1"/>
                </a:solidFill>
              </a:defRPr>
            </a:lvl1pPr>
            <a:lvl2pPr marL="1225199" indent="-471230">
              <a:buFont typeface="Arial" panose="020B0604020202020204" pitchFamily="34" charset="0"/>
              <a:buChar char="•"/>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Click to add text</a:t>
            </a:r>
          </a:p>
        </p:txBody>
      </p:sp>
      <p:pic>
        <p:nvPicPr>
          <p:cNvPr id="2" name="Picture 1" descr="Level Access logo.">
            <a:extLst>
              <a:ext uri="{FF2B5EF4-FFF2-40B4-BE49-F238E27FC236}">
                <a16:creationId xmlns:a16="http://schemas.microsoft.com/office/drawing/2014/main" id="{C1DB31BC-E86F-480C-0B2D-AF87CB42D433}"/>
              </a:ext>
            </a:extLst>
          </p:cNvPr>
          <p:cNvPicPr>
            <a:picLocks noChangeAspect="1"/>
          </p:cNvPicPr>
          <p:nvPr userDrawn="1"/>
        </p:nvPicPr>
        <p:blipFill>
          <a:blip r:embed="rId3"/>
          <a:stretch>
            <a:fillRect/>
          </a:stretch>
        </p:blipFill>
        <p:spPr>
          <a:xfrm>
            <a:off x="5647772" y="357230"/>
            <a:ext cx="8810145" cy="3210511"/>
          </a:xfrm>
          <a:prstGeom prst="rect">
            <a:avLst/>
          </a:prstGeom>
        </p:spPr>
      </p:pic>
    </p:spTree>
    <p:extLst>
      <p:ext uri="{BB962C8B-B14F-4D97-AF65-F5344CB8AC3E}">
        <p14:creationId xmlns:p14="http://schemas.microsoft.com/office/powerpoint/2010/main" val="2521860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CDCA45-62AD-76CE-B13F-F1D51EFCE55A}"/>
              </a:ext>
              <a:ext uri="{C183D7F6-B498-43B3-948B-1728B52AA6E4}">
                <adec:decorative xmlns:adec="http://schemas.microsoft.com/office/drawing/2017/decorative" val="1"/>
              </a:ext>
            </a:extLst>
          </p:cNvPr>
          <p:cNvPicPr>
            <a:picLocks noChangeAspect="1"/>
          </p:cNvPicPr>
          <p:nvPr userDrawn="1"/>
        </p:nvPicPr>
        <p:blipFill rotWithShape="1">
          <a:blip r:embed="rId2"/>
          <a:srcRect t="50000" r="1998" b="1"/>
          <a:stretch/>
        </p:blipFill>
        <p:spPr>
          <a:xfrm>
            <a:off x="0" y="0"/>
            <a:ext cx="20105688" cy="1958938"/>
          </a:xfrm>
          <a:prstGeom prst="rect">
            <a:avLst/>
          </a:prstGeom>
        </p:spPr>
      </p:pic>
      <p:pic>
        <p:nvPicPr>
          <p:cNvPr id="13" name="Google Shape;35;p43">
            <a:extLst>
              <a:ext uri="{FF2B5EF4-FFF2-40B4-BE49-F238E27FC236}">
                <a16:creationId xmlns:a16="http://schemas.microsoft.com/office/drawing/2014/main" id="{312A08FC-4CFB-FE84-49F0-FB46CE6B0D94}"/>
              </a:ext>
              <a:ext uri="{C183D7F6-B498-43B3-948B-1728B52AA6E4}">
                <adec:decorative xmlns:adec="http://schemas.microsoft.com/office/drawing/2017/decorative" val="1"/>
              </a:ext>
            </a:extLst>
          </p:cNvPr>
          <p:cNvPicPr preferRelativeResize="0"/>
          <p:nvPr userDrawn="1"/>
        </p:nvPicPr>
        <p:blipFill rotWithShape="1">
          <a:blip r:embed="rId3">
            <a:alphaModFix amt="65000"/>
          </a:blip>
          <a:srcRect t="17427"/>
          <a:stretch/>
        </p:blipFill>
        <p:spPr>
          <a:xfrm>
            <a:off x="4175242" y="1970871"/>
            <a:ext cx="17623892" cy="9338479"/>
          </a:xfrm>
          <a:prstGeom prst="rect">
            <a:avLst/>
          </a:prstGeom>
          <a:noFill/>
          <a:ln>
            <a:noFill/>
          </a:ln>
        </p:spPr>
      </p:pic>
      <p:sp>
        <p:nvSpPr>
          <p:cNvPr id="20" name="Google Shape;43;p43">
            <a:extLst>
              <a:ext uri="{FF2B5EF4-FFF2-40B4-BE49-F238E27FC236}">
                <a16:creationId xmlns:a16="http://schemas.microsoft.com/office/drawing/2014/main" id="{A29CF4FF-0415-0967-89FE-4042C7D32304}"/>
              </a:ext>
            </a:extLst>
          </p:cNvPr>
          <p:cNvSpPr txBox="1">
            <a:spLocks noGrp="1"/>
          </p:cNvSpPr>
          <p:nvPr>
            <p:ph type="title"/>
          </p:nvPr>
        </p:nvSpPr>
        <p:spPr>
          <a:xfrm>
            <a:off x="843520" y="473483"/>
            <a:ext cx="13624219" cy="106519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6000"/>
              <a:buFont typeface="Calibri"/>
              <a:buNone/>
              <a:defRPr sz="6596" b="1" i="0">
                <a:solidFill>
                  <a:schemeClr val="lt1"/>
                </a:solidFill>
                <a:latin typeface="Arial" panose="020B0604020202020204" pitchFamily="34" charset="0"/>
                <a:ea typeface="Arial" panose="020B0604020202020204" pitchFamily="34" charset="0"/>
                <a:cs typeface="Arial" panose="020B0604020202020204" pitchFamily="34" charset="0"/>
                <a:sym typeface="Rubi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Text Placeholder 3">
            <a:extLst>
              <a:ext uri="{FF2B5EF4-FFF2-40B4-BE49-F238E27FC236}">
                <a16:creationId xmlns:a16="http://schemas.microsoft.com/office/drawing/2014/main" id="{58B1FAA8-E48A-9B07-1E46-B26B30A30921}"/>
              </a:ext>
            </a:extLst>
          </p:cNvPr>
          <p:cNvSpPr>
            <a:spLocks noGrp="1"/>
          </p:cNvSpPr>
          <p:nvPr>
            <p:ph type="body" sz="half" idx="2" hasCustomPrompt="1"/>
          </p:nvPr>
        </p:nvSpPr>
        <p:spPr>
          <a:xfrm>
            <a:off x="843520" y="2935291"/>
            <a:ext cx="18345260" cy="6285591"/>
          </a:xfrm>
        </p:spPr>
        <p:txBody>
          <a:bodyPr/>
          <a:lstStyle>
            <a:lvl1pPr marL="0" indent="0">
              <a:buFont typeface="Arial" panose="020B0604020202020204" pitchFamily="34" charset="0"/>
              <a:buNone/>
              <a:defRPr sz="2639"/>
            </a:lvl1pPr>
            <a:lvl2pPr marL="1225199" indent="-471230">
              <a:buFont typeface="Arial" panose="020B0604020202020204" pitchFamily="34" charset="0"/>
              <a:buChar char="•"/>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Add your body text in here</a:t>
            </a:r>
          </a:p>
        </p:txBody>
      </p:sp>
      <p:sp>
        <p:nvSpPr>
          <p:cNvPr id="26" name="Google Shape;22;p41">
            <a:extLst>
              <a:ext uri="{FF2B5EF4-FFF2-40B4-BE49-F238E27FC236}">
                <a16:creationId xmlns:a16="http://schemas.microsoft.com/office/drawing/2014/main" id="{311AF82E-C57E-A0EF-916E-CEBFAB80D569}"/>
              </a:ext>
            </a:extLst>
          </p:cNvPr>
          <p:cNvSpPr txBox="1">
            <a:spLocks/>
          </p:cNvSpPr>
          <p:nvPr userDrawn="1"/>
        </p:nvSpPr>
        <p:spPr>
          <a:xfrm>
            <a:off x="15259675" y="10482093"/>
            <a:ext cx="4523780" cy="602118"/>
          </a:xfrm>
          <a:prstGeom prst="rect">
            <a:avLst/>
          </a:prstGeom>
          <a:noFill/>
          <a:ln>
            <a:noFill/>
          </a:ln>
        </p:spPr>
        <p:txBody>
          <a:bodyPr spcFirstLastPara="1" vert="horz" wrap="square" lIns="150767" tIns="75363" rIns="150767" bIns="75363" rtlCol="0" anchor="ctr" anchorCtr="0">
            <a:noAutofit/>
          </a:bodyPr>
          <a:lstStyle>
            <a:defPPr>
              <a:defRPr lang="en-US"/>
            </a:defPPr>
            <a:lvl1pPr marL="0" lvl="0"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1pPr>
            <a:lvl2pPr marL="0" lvl="1"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2pPr>
            <a:lvl3pPr marL="0" lvl="2"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3pPr>
            <a:lvl4pPr marL="0" lvl="3"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4pPr>
            <a:lvl5pPr marL="0" lvl="4"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5pPr>
            <a:lvl6pPr marL="0" lvl="5"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6pPr>
            <a:lvl7pPr marL="0" lvl="6"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7pPr>
            <a:lvl8pPr marL="0" lvl="7"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8pPr>
            <a:lvl9pPr marL="0" lvl="8"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9pPr>
          </a:lstStyle>
          <a:p>
            <a:fld id="{00000000-1234-1234-1234-123412341234}" type="slidenum">
              <a:rPr lang="en-US" sz="1979" smtClean="0"/>
              <a:pPr/>
              <a:t>‹#›</a:t>
            </a:fld>
            <a:endParaRPr lang="en-US" sz="1979"/>
          </a:p>
        </p:txBody>
      </p:sp>
      <p:pic>
        <p:nvPicPr>
          <p:cNvPr id="4" name="Picture 3" descr="Level Access logo.">
            <a:extLst>
              <a:ext uri="{FF2B5EF4-FFF2-40B4-BE49-F238E27FC236}">
                <a16:creationId xmlns:a16="http://schemas.microsoft.com/office/drawing/2014/main" id="{CC736A5D-81E2-FD09-B1D8-B3A706B29ED0}"/>
              </a:ext>
            </a:extLst>
          </p:cNvPr>
          <p:cNvPicPr>
            <a:picLocks noChangeAspect="1"/>
          </p:cNvPicPr>
          <p:nvPr userDrawn="1"/>
        </p:nvPicPr>
        <p:blipFill>
          <a:blip r:embed="rId4"/>
          <a:stretch>
            <a:fillRect/>
          </a:stretch>
        </p:blipFill>
        <p:spPr>
          <a:xfrm>
            <a:off x="15244595" y="14031"/>
            <a:ext cx="4876995" cy="1777229"/>
          </a:xfrm>
          <a:prstGeom prst="rect">
            <a:avLst/>
          </a:prstGeom>
        </p:spPr>
      </p:pic>
      <p:sp>
        <p:nvSpPr>
          <p:cNvPr id="2" name="Text Placeholder 3">
            <a:extLst>
              <a:ext uri="{FF2B5EF4-FFF2-40B4-BE49-F238E27FC236}">
                <a16:creationId xmlns:a16="http://schemas.microsoft.com/office/drawing/2014/main" id="{EBCBDC4A-FD94-A093-9797-F1AE60327C57}"/>
              </a:ext>
            </a:extLst>
          </p:cNvPr>
          <p:cNvSpPr>
            <a:spLocks noGrp="1"/>
          </p:cNvSpPr>
          <p:nvPr>
            <p:ph type="body" sz="half" idx="10" hasCustomPrompt="1"/>
          </p:nvPr>
        </p:nvSpPr>
        <p:spPr>
          <a:xfrm>
            <a:off x="843520" y="10579978"/>
            <a:ext cx="5482105" cy="561295"/>
          </a:xfrm>
        </p:spPr>
        <p:txBody>
          <a:bodyPr>
            <a:normAutofit/>
          </a:bodyPr>
          <a:lstStyle>
            <a:lvl1pPr marL="0" indent="0">
              <a:buFont typeface="Arial" panose="020B0604020202020204" pitchFamily="34" charset="0"/>
              <a:buNone/>
              <a:defRPr sz="1979"/>
            </a:lvl1pPr>
            <a:lvl2pPr marL="1225199" indent="-471230">
              <a:buFont typeface="Arial" panose="020B0604020202020204" pitchFamily="34" charset="0"/>
              <a:buChar char="•"/>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Client | Confidential</a:t>
            </a:r>
          </a:p>
        </p:txBody>
      </p:sp>
    </p:spTree>
    <p:extLst>
      <p:ext uri="{BB962C8B-B14F-4D97-AF65-F5344CB8AC3E}">
        <p14:creationId xmlns:p14="http://schemas.microsoft.com/office/powerpoint/2010/main" val="2003462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Bod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CDCA45-62AD-76CE-B13F-F1D51EFCE55A}"/>
              </a:ext>
              <a:ext uri="{C183D7F6-B498-43B3-948B-1728B52AA6E4}">
                <adec:decorative xmlns:adec="http://schemas.microsoft.com/office/drawing/2017/decorative" val="1"/>
              </a:ext>
            </a:extLst>
          </p:cNvPr>
          <p:cNvPicPr>
            <a:picLocks noChangeAspect="1"/>
          </p:cNvPicPr>
          <p:nvPr userDrawn="1"/>
        </p:nvPicPr>
        <p:blipFill rotWithShape="1">
          <a:blip r:embed="rId2"/>
          <a:srcRect t="50000" r="1998" b="1"/>
          <a:stretch/>
        </p:blipFill>
        <p:spPr>
          <a:xfrm>
            <a:off x="0" y="0"/>
            <a:ext cx="20105688" cy="1958938"/>
          </a:xfrm>
          <a:prstGeom prst="rect">
            <a:avLst/>
          </a:prstGeom>
        </p:spPr>
      </p:pic>
      <p:pic>
        <p:nvPicPr>
          <p:cNvPr id="13" name="Google Shape;35;p43">
            <a:extLst>
              <a:ext uri="{FF2B5EF4-FFF2-40B4-BE49-F238E27FC236}">
                <a16:creationId xmlns:a16="http://schemas.microsoft.com/office/drawing/2014/main" id="{312A08FC-4CFB-FE84-49F0-FB46CE6B0D94}"/>
              </a:ext>
              <a:ext uri="{C183D7F6-B498-43B3-948B-1728B52AA6E4}">
                <adec:decorative xmlns:adec="http://schemas.microsoft.com/office/drawing/2017/decorative" val="1"/>
              </a:ext>
            </a:extLst>
          </p:cNvPr>
          <p:cNvPicPr preferRelativeResize="0"/>
          <p:nvPr userDrawn="1"/>
        </p:nvPicPr>
        <p:blipFill rotWithShape="1">
          <a:blip r:embed="rId3">
            <a:alphaModFix amt="65000"/>
          </a:blip>
          <a:srcRect t="17427"/>
          <a:stretch/>
        </p:blipFill>
        <p:spPr>
          <a:xfrm>
            <a:off x="4175242" y="1970871"/>
            <a:ext cx="17623892" cy="9338479"/>
          </a:xfrm>
          <a:prstGeom prst="rect">
            <a:avLst/>
          </a:prstGeom>
          <a:noFill/>
          <a:ln>
            <a:noFill/>
          </a:ln>
        </p:spPr>
      </p:pic>
      <p:sp>
        <p:nvSpPr>
          <p:cNvPr id="20" name="Google Shape;43;p43">
            <a:extLst>
              <a:ext uri="{FF2B5EF4-FFF2-40B4-BE49-F238E27FC236}">
                <a16:creationId xmlns:a16="http://schemas.microsoft.com/office/drawing/2014/main" id="{A29CF4FF-0415-0967-89FE-4042C7D32304}"/>
              </a:ext>
            </a:extLst>
          </p:cNvPr>
          <p:cNvSpPr txBox="1">
            <a:spLocks noGrp="1"/>
          </p:cNvSpPr>
          <p:nvPr>
            <p:ph type="title"/>
          </p:nvPr>
        </p:nvSpPr>
        <p:spPr>
          <a:xfrm>
            <a:off x="843520" y="473483"/>
            <a:ext cx="13624219" cy="106519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6000"/>
              <a:buFont typeface="Calibri"/>
              <a:buNone/>
              <a:defRPr sz="6596" b="1" i="0">
                <a:solidFill>
                  <a:schemeClr val="lt1"/>
                </a:solidFill>
                <a:latin typeface="Arial" panose="020B0604020202020204" pitchFamily="34" charset="0"/>
                <a:ea typeface="Arial" panose="020B0604020202020204" pitchFamily="34" charset="0"/>
                <a:cs typeface="Arial" panose="020B0604020202020204" pitchFamily="34" charset="0"/>
                <a:sym typeface="Rubi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Text Placeholder 3">
            <a:extLst>
              <a:ext uri="{FF2B5EF4-FFF2-40B4-BE49-F238E27FC236}">
                <a16:creationId xmlns:a16="http://schemas.microsoft.com/office/drawing/2014/main" id="{58B1FAA8-E48A-9B07-1E46-B26B30A30921}"/>
              </a:ext>
            </a:extLst>
          </p:cNvPr>
          <p:cNvSpPr>
            <a:spLocks noGrp="1"/>
          </p:cNvSpPr>
          <p:nvPr>
            <p:ph type="body" sz="half" idx="2" hasCustomPrompt="1"/>
          </p:nvPr>
        </p:nvSpPr>
        <p:spPr>
          <a:xfrm>
            <a:off x="843520" y="2935291"/>
            <a:ext cx="18345260" cy="6285591"/>
          </a:xfrm>
        </p:spPr>
        <p:txBody>
          <a:bodyPr/>
          <a:lstStyle>
            <a:lvl1pPr marL="0" indent="0">
              <a:buFont typeface="Arial" panose="020B0604020202020204" pitchFamily="34" charset="0"/>
              <a:buNone/>
              <a:defRPr sz="2639"/>
            </a:lvl1pPr>
            <a:lvl2pPr marL="1225199" indent="-471230">
              <a:buFont typeface="Arial" panose="020B0604020202020204" pitchFamily="34" charset="0"/>
              <a:buChar char="•"/>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Add your body text in here</a:t>
            </a:r>
          </a:p>
        </p:txBody>
      </p:sp>
      <p:sp>
        <p:nvSpPr>
          <p:cNvPr id="26" name="Google Shape;22;p41">
            <a:extLst>
              <a:ext uri="{FF2B5EF4-FFF2-40B4-BE49-F238E27FC236}">
                <a16:creationId xmlns:a16="http://schemas.microsoft.com/office/drawing/2014/main" id="{311AF82E-C57E-A0EF-916E-CEBFAB80D569}"/>
              </a:ext>
            </a:extLst>
          </p:cNvPr>
          <p:cNvSpPr txBox="1">
            <a:spLocks/>
          </p:cNvSpPr>
          <p:nvPr userDrawn="1"/>
        </p:nvSpPr>
        <p:spPr>
          <a:xfrm>
            <a:off x="15259675" y="10482093"/>
            <a:ext cx="4523780" cy="602118"/>
          </a:xfrm>
          <a:prstGeom prst="rect">
            <a:avLst/>
          </a:prstGeom>
          <a:noFill/>
          <a:ln>
            <a:noFill/>
          </a:ln>
        </p:spPr>
        <p:txBody>
          <a:bodyPr spcFirstLastPara="1" vert="horz" wrap="square" lIns="150767" tIns="75363" rIns="150767" bIns="75363" rtlCol="0" anchor="ctr" anchorCtr="0">
            <a:noAutofit/>
          </a:bodyPr>
          <a:lstStyle>
            <a:defPPr>
              <a:defRPr lang="en-US"/>
            </a:defPPr>
            <a:lvl1pPr marL="0" lvl="0"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1pPr>
            <a:lvl2pPr marL="0" lvl="1"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2pPr>
            <a:lvl3pPr marL="0" lvl="2"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3pPr>
            <a:lvl4pPr marL="0" lvl="3"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4pPr>
            <a:lvl5pPr marL="0" lvl="4"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5pPr>
            <a:lvl6pPr marL="0" lvl="5"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6pPr>
            <a:lvl7pPr marL="0" lvl="6"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7pPr>
            <a:lvl8pPr marL="0" lvl="7"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8pPr>
            <a:lvl9pPr marL="0" lvl="8"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9pPr>
          </a:lstStyle>
          <a:p>
            <a:fld id="{00000000-1234-1234-1234-123412341234}" type="slidenum">
              <a:rPr lang="en-US" sz="1979" smtClean="0"/>
              <a:pPr/>
              <a:t>‹#›</a:t>
            </a:fld>
            <a:endParaRPr lang="en-US" sz="1979"/>
          </a:p>
        </p:txBody>
      </p:sp>
      <p:pic>
        <p:nvPicPr>
          <p:cNvPr id="4" name="Picture 3" descr="Level Access logo.">
            <a:extLst>
              <a:ext uri="{FF2B5EF4-FFF2-40B4-BE49-F238E27FC236}">
                <a16:creationId xmlns:a16="http://schemas.microsoft.com/office/drawing/2014/main" id="{CC736A5D-81E2-FD09-B1D8-B3A706B29ED0}"/>
              </a:ext>
            </a:extLst>
          </p:cNvPr>
          <p:cNvPicPr>
            <a:picLocks noChangeAspect="1"/>
          </p:cNvPicPr>
          <p:nvPr userDrawn="1"/>
        </p:nvPicPr>
        <p:blipFill>
          <a:blip r:embed="rId4"/>
          <a:stretch>
            <a:fillRect/>
          </a:stretch>
        </p:blipFill>
        <p:spPr>
          <a:xfrm>
            <a:off x="15244595" y="14031"/>
            <a:ext cx="4876995" cy="1777229"/>
          </a:xfrm>
          <a:prstGeom prst="rect">
            <a:avLst/>
          </a:prstGeom>
        </p:spPr>
      </p:pic>
      <p:sp>
        <p:nvSpPr>
          <p:cNvPr id="2" name="Text Placeholder 3">
            <a:extLst>
              <a:ext uri="{FF2B5EF4-FFF2-40B4-BE49-F238E27FC236}">
                <a16:creationId xmlns:a16="http://schemas.microsoft.com/office/drawing/2014/main" id="{EBCBDC4A-FD94-A093-9797-F1AE60327C57}"/>
              </a:ext>
            </a:extLst>
          </p:cNvPr>
          <p:cNvSpPr>
            <a:spLocks noGrp="1"/>
          </p:cNvSpPr>
          <p:nvPr>
            <p:ph type="body" sz="half" idx="10" hasCustomPrompt="1"/>
          </p:nvPr>
        </p:nvSpPr>
        <p:spPr>
          <a:xfrm>
            <a:off x="843520" y="10579978"/>
            <a:ext cx="5482105" cy="561295"/>
          </a:xfrm>
        </p:spPr>
        <p:txBody>
          <a:bodyPr>
            <a:normAutofit/>
          </a:bodyPr>
          <a:lstStyle>
            <a:lvl1pPr marL="0" indent="0">
              <a:buFont typeface="Arial" panose="020B0604020202020204" pitchFamily="34" charset="0"/>
              <a:buNone/>
              <a:defRPr sz="1979"/>
            </a:lvl1pPr>
            <a:lvl2pPr marL="1225199" indent="-471230">
              <a:buFont typeface="Arial" panose="020B0604020202020204" pitchFamily="34" charset="0"/>
              <a:buChar char="•"/>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Client | Confidential</a:t>
            </a:r>
          </a:p>
        </p:txBody>
      </p:sp>
    </p:spTree>
    <p:extLst>
      <p:ext uri="{BB962C8B-B14F-4D97-AF65-F5344CB8AC3E}">
        <p14:creationId xmlns:p14="http://schemas.microsoft.com/office/powerpoint/2010/main" val="1389973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s with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A11D6E-948C-BEB8-249D-B5F9E865EF89}"/>
              </a:ext>
              <a:ext uri="{C183D7F6-B498-43B3-948B-1728B52AA6E4}">
                <adec:decorative xmlns:adec="http://schemas.microsoft.com/office/drawing/2017/decorative" val="1"/>
              </a:ext>
            </a:extLst>
          </p:cNvPr>
          <p:cNvPicPr>
            <a:picLocks noChangeAspect="1"/>
          </p:cNvPicPr>
          <p:nvPr userDrawn="1"/>
        </p:nvPicPr>
        <p:blipFill rotWithShape="1">
          <a:blip r:embed="rId2"/>
          <a:srcRect t="50000" r="1998" b="1"/>
          <a:stretch/>
        </p:blipFill>
        <p:spPr>
          <a:xfrm>
            <a:off x="0" y="0"/>
            <a:ext cx="20105688" cy="1958938"/>
          </a:xfrm>
          <a:prstGeom prst="rect">
            <a:avLst/>
          </a:prstGeom>
        </p:spPr>
      </p:pic>
      <p:pic>
        <p:nvPicPr>
          <p:cNvPr id="13" name="Google Shape;35;p43">
            <a:extLst>
              <a:ext uri="{FF2B5EF4-FFF2-40B4-BE49-F238E27FC236}">
                <a16:creationId xmlns:a16="http://schemas.microsoft.com/office/drawing/2014/main" id="{312A08FC-4CFB-FE84-49F0-FB46CE6B0D94}"/>
              </a:ext>
              <a:ext uri="{C183D7F6-B498-43B3-948B-1728B52AA6E4}">
                <adec:decorative xmlns:adec="http://schemas.microsoft.com/office/drawing/2017/decorative" val="1"/>
              </a:ext>
            </a:extLst>
          </p:cNvPr>
          <p:cNvPicPr preferRelativeResize="0"/>
          <p:nvPr userDrawn="1"/>
        </p:nvPicPr>
        <p:blipFill rotWithShape="1">
          <a:blip r:embed="rId3">
            <a:alphaModFix amt="65000"/>
          </a:blip>
          <a:srcRect t="17427"/>
          <a:stretch/>
        </p:blipFill>
        <p:spPr>
          <a:xfrm>
            <a:off x="4175242" y="1970871"/>
            <a:ext cx="17623892" cy="9338479"/>
          </a:xfrm>
          <a:prstGeom prst="rect">
            <a:avLst/>
          </a:prstGeom>
          <a:noFill/>
          <a:ln>
            <a:noFill/>
          </a:ln>
        </p:spPr>
      </p:pic>
      <p:sp>
        <p:nvSpPr>
          <p:cNvPr id="20" name="Google Shape;43;p43">
            <a:extLst>
              <a:ext uri="{FF2B5EF4-FFF2-40B4-BE49-F238E27FC236}">
                <a16:creationId xmlns:a16="http://schemas.microsoft.com/office/drawing/2014/main" id="{A29CF4FF-0415-0967-89FE-4042C7D32304}"/>
              </a:ext>
            </a:extLst>
          </p:cNvPr>
          <p:cNvSpPr txBox="1">
            <a:spLocks noGrp="1"/>
          </p:cNvSpPr>
          <p:nvPr>
            <p:ph type="title"/>
          </p:nvPr>
        </p:nvSpPr>
        <p:spPr>
          <a:xfrm>
            <a:off x="843520" y="473483"/>
            <a:ext cx="13624219" cy="106519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6000"/>
              <a:buFont typeface="Calibri"/>
              <a:buNone/>
              <a:defRPr sz="6596" b="1" i="0">
                <a:solidFill>
                  <a:schemeClr val="lt1"/>
                </a:solidFill>
                <a:latin typeface="Arial" panose="020B0604020202020204" pitchFamily="34" charset="0"/>
                <a:ea typeface="Arial" panose="020B0604020202020204" pitchFamily="34" charset="0"/>
                <a:cs typeface="Arial" panose="020B0604020202020204" pitchFamily="34" charset="0"/>
                <a:sym typeface="Rubi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Text Placeholder 3">
            <a:extLst>
              <a:ext uri="{FF2B5EF4-FFF2-40B4-BE49-F238E27FC236}">
                <a16:creationId xmlns:a16="http://schemas.microsoft.com/office/drawing/2014/main" id="{58B1FAA8-E48A-9B07-1E46-B26B30A30921}"/>
              </a:ext>
            </a:extLst>
          </p:cNvPr>
          <p:cNvSpPr>
            <a:spLocks noGrp="1"/>
          </p:cNvSpPr>
          <p:nvPr>
            <p:ph type="body" sz="half" idx="2" hasCustomPrompt="1"/>
          </p:nvPr>
        </p:nvSpPr>
        <p:spPr>
          <a:xfrm>
            <a:off x="843521" y="2935291"/>
            <a:ext cx="8426950" cy="6674462"/>
          </a:xfrm>
        </p:spPr>
        <p:txBody>
          <a:bodyPr/>
          <a:lstStyle>
            <a:lvl1pPr marL="471230" indent="-471230">
              <a:buFont typeface="Arial" panose="020B0604020202020204" pitchFamily="34" charset="0"/>
              <a:buChar char="•"/>
              <a:defRPr sz="2639"/>
            </a:lvl1pPr>
            <a:lvl2pPr marL="1225199" indent="-471230">
              <a:buFont typeface="Arial" panose="020B0604020202020204" pitchFamily="34" charset="0"/>
              <a:buChar char="•"/>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Add your bullet text in here</a:t>
            </a:r>
          </a:p>
        </p:txBody>
      </p:sp>
      <p:sp>
        <p:nvSpPr>
          <p:cNvPr id="26" name="Google Shape;22;p41">
            <a:extLst>
              <a:ext uri="{FF2B5EF4-FFF2-40B4-BE49-F238E27FC236}">
                <a16:creationId xmlns:a16="http://schemas.microsoft.com/office/drawing/2014/main" id="{311AF82E-C57E-A0EF-916E-CEBFAB80D569}"/>
              </a:ext>
            </a:extLst>
          </p:cNvPr>
          <p:cNvSpPr txBox="1">
            <a:spLocks/>
          </p:cNvSpPr>
          <p:nvPr userDrawn="1"/>
        </p:nvSpPr>
        <p:spPr>
          <a:xfrm>
            <a:off x="15259675" y="10482093"/>
            <a:ext cx="4523780" cy="602118"/>
          </a:xfrm>
          <a:prstGeom prst="rect">
            <a:avLst/>
          </a:prstGeom>
          <a:noFill/>
          <a:ln>
            <a:noFill/>
          </a:ln>
        </p:spPr>
        <p:txBody>
          <a:bodyPr spcFirstLastPara="1" vert="horz" wrap="square" lIns="150767" tIns="75363" rIns="150767" bIns="75363" rtlCol="0" anchor="ctr" anchorCtr="0">
            <a:noAutofit/>
          </a:bodyPr>
          <a:lstStyle>
            <a:defPPr>
              <a:defRPr lang="en-US"/>
            </a:defPPr>
            <a:lvl1pPr marL="0" lvl="0"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1pPr>
            <a:lvl2pPr marL="0" lvl="1"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2pPr>
            <a:lvl3pPr marL="0" lvl="2"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3pPr>
            <a:lvl4pPr marL="0" lvl="3"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4pPr>
            <a:lvl5pPr marL="0" lvl="4"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5pPr>
            <a:lvl6pPr marL="0" lvl="5"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6pPr>
            <a:lvl7pPr marL="0" lvl="6"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7pPr>
            <a:lvl8pPr marL="0" lvl="7"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8pPr>
            <a:lvl9pPr marL="0" lvl="8"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9pPr>
          </a:lstStyle>
          <a:p>
            <a:fld id="{00000000-1234-1234-1234-123412341234}" type="slidenum">
              <a:rPr lang="en-US" sz="1979" smtClean="0"/>
              <a:pPr/>
              <a:t>‹#›</a:t>
            </a:fld>
            <a:endParaRPr lang="en-US" sz="1979"/>
          </a:p>
        </p:txBody>
      </p:sp>
      <p:sp>
        <p:nvSpPr>
          <p:cNvPr id="2" name="Picture Placeholder 2" descr="Picture of speaker one.">
            <a:extLst>
              <a:ext uri="{FF2B5EF4-FFF2-40B4-BE49-F238E27FC236}">
                <a16:creationId xmlns:a16="http://schemas.microsoft.com/office/drawing/2014/main" id="{500E6396-71CD-AE71-FDD1-5E078ED28050}"/>
              </a:ext>
            </a:extLst>
          </p:cNvPr>
          <p:cNvSpPr>
            <a:spLocks noGrp="1"/>
          </p:cNvSpPr>
          <p:nvPr>
            <p:ph type="pic" sz="quarter" idx="13"/>
          </p:nvPr>
        </p:nvSpPr>
        <p:spPr>
          <a:xfrm>
            <a:off x="10269617" y="2935291"/>
            <a:ext cx="8258212" cy="6674462"/>
          </a:xfrm>
        </p:spPr>
        <p:txBody>
          <a:bodyPr/>
          <a:lstStyle/>
          <a:p>
            <a:endParaRPr lang="en-US"/>
          </a:p>
        </p:txBody>
      </p:sp>
      <p:pic>
        <p:nvPicPr>
          <p:cNvPr id="3" name="Picture 2" descr="Level Access logo.">
            <a:extLst>
              <a:ext uri="{FF2B5EF4-FFF2-40B4-BE49-F238E27FC236}">
                <a16:creationId xmlns:a16="http://schemas.microsoft.com/office/drawing/2014/main" id="{7C88E0D8-3094-39B8-F221-356792AA9B78}"/>
              </a:ext>
            </a:extLst>
          </p:cNvPr>
          <p:cNvPicPr>
            <a:picLocks noChangeAspect="1"/>
          </p:cNvPicPr>
          <p:nvPr userDrawn="1"/>
        </p:nvPicPr>
        <p:blipFill>
          <a:blip r:embed="rId4"/>
          <a:stretch>
            <a:fillRect/>
          </a:stretch>
        </p:blipFill>
        <p:spPr>
          <a:xfrm>
            <a:off x="15244595" y="14031"/>
            <a:ext cx="4876995" cy="1777229"/>
          </a:xfrm>
          <a:prstGeom prst="rect">
            <a:avLst/>
          </a:prstGeom>
        </p:spPr>
      </p:pic>
      <p:sp>
        <p:nvSpPr>
          <p:cNvPr id="4" name="Text Placeholder 3">
            <a:extLst>
              <a:ext uri="{FF2B5EF4-FFF2-40B4-BE49-F238E27FC236}">
                <a16:creationId xmlns:a16="http://schemas.microsoft.com/office/drawing/2014/main" id="{C84AA45D-4708-F15C-E3E4-D611B85F7DD7}"/>
              </a:ext>
            </a:extLst>
          </p:cNvPr>
          <p:cNvSpPr>
            <a:spLocks noGrp="1"/>
          </p:cNvSpPr>
          <p:nvPr>
            <p:ph type="body" sz="half" idx="10" hasCustomPrompt="1"/>
          </p:nvPr>
        </p:nvSpPr>
        <p:spPr>
          <a:xfrm>
            <a:off x="843520" y="10579978"/>
            <a:ext cx="5482105" cy="561295"/>
          </a:xfrm>
        </p:spPr>
        <p:txBody>
          <a:bodyPr>
            <a:normAutofit/>
          </a:bodyPr>
          <a:lstStyle>
            <a:lvl1pPr marL="0" indent="0">
              <a:buFont typeface="Arial" panose="020B0604020202020204" pitchFamily="34" charset="0"/>
              <a:buNone/>
              <a:defRPr sz="1979"/>
            </a:lvl1pPr>
            <a:lvl2pPr marL="1225199" indent="-471230">
              <a:buFont typeface="Arial" panose="020B0604020202020204" pitchFamily="34" charset="0"/>
              <a:buChar char="•"/>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Client | Confidential</a:t>
            </a:r>
          </a:p>
        </p:txBody>
      </p:sp>
    </p:spTree>
    <p:extLst>
      <p:ext uri="{BB962C8B-B14F-4D97-AF65-F5344CB8AC3E}">
        <p14:creationId xmlns:p14="http://schemas.microsoft.com/office/powerpoint/2010/main" val="20558153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ver Page - opt 1">
    <p:bg>
      <p:bgPr>
        <a:solidFill>
          <a:schemeClr val="tx1"/>
        </a:solidFill>
        <a:effectLst/>
      </p:bgPr>
    </p:bg>
    <p:spTree>
      <p:nvGrpSpPr>
        <p:cNvPr id="1" name=""/>
        <p:cNvGrpSpPr/>
        <p:nvPr/>
      </p:nvGrpSpPr>
      <p:grpSpPr>
        <a:xfrm>
          <a:off x="0" y="0"/>
          <a:ext cx="0" cy="0"/>
          <a:chOff x="0" y="0"/>
          <a:chExt cx="0" cy="0"/>
        </a:xfrm>
      </p:grpSpPr>
      <p:sp>
        <p:nvSpPr>
          <p:cNvPr id="2" name="Holder 2"/>
          <p:cNvSpPr>
            <a:spLocks noGrp="1"/>
          </p:cNvSpPr>
          <p:nvPr userDrawn="1">
            <p:ph type="ctrTitle"/>
          </p:nvPr>
        </p:nvSpPr>
        <p:spPr>
          <a:xfrm>
            <a:off x="1509201" y="2812621"/>
            <a:ext cx="9686735" cy="3141089"/>
          </a:xfrm>
          <a:prstGeom prst="rect">
            <a:avLst/>
          </a:prstGeom>
        </p:spPr>
        <p:txBody>
          <a:bodyPr wrap="square" lIns="0" tIns="0" rIns="0" bIns="0" anchor="b">
            <a:noAutofit/>
          </a:bodyPr>
          <a:lstStyle>
            <a:lvl1pPr algn="l">
              <a:defRPr sz="7200" b="1" i="0">
                <a:solidFill>
                  <a:schemeClr val="bg1"/>
                </a:solidFill>
                <a:latin typeface="Atkinson Hyperlegible" pitchFamily="2" charset="77"/>
                <a:ea typeface="Verdana" panose="020B0604030504040204" pitchFamily="34" charset="0"/>
                <a:cs typeface="Verdana" panose="020B0604030504040204" pitchFamily="34" charset="0"/>
              </a:defRPr>
            </a:lvl1pPr>
          </a:lstStyle>
          <a:p>
            <a:endParaRPr/>
          </a:p>
        </p:txBody>
      </p:sp>
      <p:sp>
        <p:nvSpPr>
          <p:cNvPr id="3" name="Holder 3"/>
          <p:cNvSpPr>
            <a:spLocks noGrp="1"/>
          </p:cNvSpPr>
          <p:nvPr userDrawn="1">
            <p:ph type="subTitle" idx="4"/>
          </p:nvPr>
        </p:nvSpPr>
        <p:spPr>
          <a:xfrm>
            <a:off x="1509201" y="5953707"/>
            <a:ext cx="9686735" cy="1838688"/>
          </a:xfrm>
          <a:prstGeom prst="rect">
            <a:avLst/>
          </a:prstGeom>
          <a:ln>
            <a:noFill/>
          </a:ln>
        </p:spPr>
        <p:txBody>
          <a:bodyPr wrap="square" lIns="0" tIns="0" rIns="0" bIns="0" anchor="ctr">
            <a:noAutofit/>
          </a:bodyPr>
          <a:lstStyle>
            <a:lvl1pPr algn="l">
              <a:defRPr sz="3599" b="0" i="0">
                <a:solidFill>
                  <a:schemeClr val="bg2"/>
                </a:solidFill>
                <a:latin typeface="Atkinson Hyperlegible" pitchFamily="2" charset="77"/>
                <a:ea typeface="Verdana" panose="020B0604030504040204" pitchFamily="34" charset="0"/>
                <a:cs typeface="Verdana" panose="020B0604030504040204" pitchFamily="34" charset="0"/>
              </a:defRPr>
            </a:lvl1pPr>
          </a:lstStyle>
          <a:p>
            <a:endParaRPr/>
          </a:p>
        </p:txBody>
      </p:sp>
      <p:sp>
        <p:nvSpPr>
          <p:cNvPr id="9" name="Freeform 8">
            <a:extLst>
              <a:ext uri="{FF2B5EF4-FFF2-40B4-BE49-F238E27FC236}">
                <a16:creationId xmlns:a16="http://schemas.microsoft.com/office/drawing/2014/main" id="{0C362C33-B5ED-F4C3-D84F-8217CEA1B4E1}"/>
              </a:ext>
              <a:ext uri="{C183D7F6-B498-43B3-948B-1728B52AA6E4}">
                <adec:decorative xmlns:adec="http://schemas.microsoft.com/office/drawing/2017/decorative" val="1"/>
              </a:ext>
            </a:extLst>
          </p:cNvPr>
          <p:cNvSpPr/>
          <p:nvPr userDrawn="1"/>
        </p:nvSpPr>
        <p:spPr>
          <a:xfrm flipH="1">
            <a:off x="11556846" y="0"/>
            <a:ext cx="8582121" cy="11316190"/>
          </a:xfrm>
          <a:custGeom>
            <a:avLst/>
            <a:gdLst>
              <a:gd name="connsiteX0" fmla="*/ 0 w 5200650"/>
              <a:gd name="connsiteY0" fmla="*/ 0 h 6858000"/>
              <a:gd name="connsiteX1" fmla="*/ 1332537 w 5200650"/>
              <a:gd name="connsiteY1" fmla="*/ 0 h 6858000"/>
              <a:gd name="connsiteX2" fmla="*/ 1342430 w 5200650"/>
              <a:gd name="connsiteY2" fmla="*/ 4473 h 6858000"/>
              <a:gd name="connsiteX3" fmla="*/ 5200650 w 5200650"/>
              <a:gd name="connsiteY3" fmla="*/ 6143946 h 6858000"/>
              <a:gd name="connsiteX4" fmla="*/ 5165485 w 5200650"/>
              <a:gd name="connsiteY4" fmla="*/ 6840344 h 6858000"/>
              <a:gd name="connsiteX5" fmla="*/ 5163242 w 5200650"/>
              <a:gd name="connsiteY5" fmla="*/ 6858000 h 6858000"/>
              <a:gd name="connsiteX6" fmla="*/ 0 w 520065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0650" h="6858000">
                <a:moveTo>
                  <a:pt x="0" y="0"/>
                </a:moveTo>
                <a:lnTo>
                  <a:pt x="1332537" y="0"/>
                </a:lnTo>
                <a:lnTo>
                  <a:pt x="1342430" y="4473"/>
                </a:lnTo>
                <a:cubicBezTo>
                  <a:pt x="3625303" y="1104473"/>
                  <a:pt x="5200650" y="3440239"/>
                  <a:pt x="5200650" y="6143946"/>
                </a:cubicBezTo>
                <a:cubicBezTo>
                  <a:pt x="5200650" y="6379051"/>
                  <a:pt x="5188738" y="6611374"/>
                  <a:pt x="5165485" y="6840344"/>
                </a:cubicBezTo>
                <a:lnTo>
                  <a:pt x="5163242" y="6858000"/>
                </a:lnTo>
                <a:lnTo>
                  <a:pt x="0" y="6858000"/>
                </a:lnTo>
                <a:close/>
              </a:path>
            </a:pathLst>
          </a:custGeom>
          <a:gradFill>
            <a:gsLst>
              <a:gs pos="3000">
                <a:srgbClr val="F1E4CF"/>
              </a:gs>
              <a:gs pos="29000">
                <a:srgbClr val="897AFF"/>
              </a:gs>
              <a:gs pos="100000">
                <a:srgbClr val="251FF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tkinson Hyperlegible" pitchFamily="2" charset="77"/>
            </a:endParaRPr>
          </a:p>
        </p:txBody>
      </p:sp>
      <p:sp>
        <p:nvSpPr>
          <p:cNvPr id="10" name="Rectangle 9">
            <a:extLst>
              <a:ext uri="{FF2B5EF4-FFF2-40B4-BE49-F238E27FC236}">
                <a16:creationId xmlns:a16="http://schemas.microsoft.com/office/drawing/2014/main" id="{1C6A3057-59A1-5202-A0F0-9E88304E1A4F}"/>
              </a:ext>
              <a:ext uri="{C183D7F6-B498-43B3-948B-1728B52AA6E4}">
                <adec:decorative xmlns:adec="http://schemas.microsoft.com/office/drawing/2017/decorative" val="1"/>
              </a:ext>
            </a:extLst>
          </p:cNvPr>
          <p:cNvSpPr/>
          <p:nvPr userDrawn="1"/>
        </p:nvSpPr>
        <p:spPr>
          <a:xfrm flipH="1">
            <a:off x="994233" y="2546143"/>
            <a:ext cx="17305707" cy="5721134"/>
          </a:xfrm>
          <a:prstGeom prst="rect">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77"/>
            </a:endParaRPr>
          </a:p>
        </p:txBody>
      </p:sp>
      <p:sp>
        <p:nvSpPr>
          <p:cNvPr id="35" name="Picture Placeholder 34" descr="Don't forget to add alt text!">
            <a:extLst>
              <a:ext uri="{FF2B5EF4-FFF2-40B4-BE49-F238E27FC236}">
                <a16:creationId xmlns:a16="http://schemas.microsoft.com/office/drawing/2014/main" id="{4D6C726A-A51C-F5B6-3A93-31E9039D44EE}"/>
              </a:ext>
            </a:extLst>
          </p:cNvPr>
          <p:cNvSpPr>
            <a:spLocks noGrp="1"/>
          </p:cNvSpPr>
          <p:nvPr>
            <p:ph type="pic" sz="quarter" idx="21" hasCustomPrompt="1"/>
          </p:nvPr>
        </p:nvSpPr>
        <p:spPr>
          <a:xfrm>
            <a:off x="11706914" y="2547579"/>
            <a:ext cx="6586119" cy="5720122"/>
          </a:xfrm>
          <a:custGeom>
            <a:avLst/>
            <a:gdLst>
              <a:gd name="connsiteX0" fmla="*/ 2794759 w 6585599"/>
              <a:gd name="connsiteY0" fmla="*/ 0 h 5720122"/>
              <a:gd name="connsiteX1" fmla="*/ 6585599 w 6585599"/>
              <a:gd name="connsiteY1" fmla="*/ 0 h 5720122"/>
              <a:gd name="connsiteX2" fmla="*/ 6585599 w 6585599"/>
              <a:gd name="connsiteY2" fmla="*/ 5720122 h 5720122"/>
              <a:gd name="connsiteX3" fmla="*/ 0 w 6585599"/>
              <a:gd name="connsiteY3" fmla="*/ 5720122 h 5720122"/>
              <a:gd name="connsiteX4" fmla="*/ 27964 w 6585599"/>
              <a:gd name="connsiteY4" fmla="*/ 5550498 h 5720122"/>
              <a:gd name="connsiteX5" fmla="*/ 2539650 w 6585599"/>
              <a:gd name="connsiteY5" fmla="*/ 287933 h 572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5599" h="5720122">
                <a:moveTo>
                  <a:pt x="2794759" y="0"/>
                </a:moveTo>
                <a:lnTo>
                  <a:pt x="6585599" y="0"/>
                </a:lnTo>
                <a:lnTo>
                  <a:pt x="6585599" y="5720122"/>
                </a:lnTo>
                <a:lnTo>
                  <a:pt x="0" y="5720122"/>
                </a:lnTo>
                <a:lnTo>
                  <a:pt x="27964" y="5550498"/>
                </a:lnTo>
                <a:cubicBezTo>
                  <a:pt x="392353" y="3564582"/>
                  <a:pt x="1278744" y="1761231"/>
                  <a:pt x="2539650" y="287933"/>
                </a:cubicBezTo>
                <a:close/>
              </a:path>
            </a:pathLst>
          </a:custGeom>
          <a:solidFill>
            <a:schemeClr val="accent5"/>
          </a:solidFill>
          <a:ln>
            <a:noFill/>
          </a:ln>
        </p:spPr>
        <p:txBody>
          <a:bodyPr wrap="square">
            <a:noAutofit/>
          </a:bodyPr>
          <a:lstStyle/>
          <a:p>
            <a:r>
              <a:rPr lang="en-US"/>
              <a:t>Click to add picture</a:t>
            </a:r>
          </a:p>
        </p:txBody>
      </p:sp>
      <p:grpSp>
        <p:nvGrpSpPr>
          <p:cNvPr id="5" name="Group 4">
            <a:extLst>
              <a:ext uri="{FF2B5EF4-FFF2-40B4-BE49-F238E27FC236}">
                <a16:creationId xmlns:a16="http://schemas.microsoft.com/office/drawing/2014/main" id="{95ED7F6B-DE7C-8C74-E044-B79BD4B736F9}"/>
              </a:ext>
              <a:ext uri="{C183D7F6-B498-43B3-948B-1728B52AA6E4}">
                <adec:decorative xmlns:adec="http://schemas.microsoft.com/office/drawing/2017/decorative" val="1"/>
              </a:ext>
            </a:extLst>
          </p:cNvPr>
          <p:cNvGrpSpPr/>
          <p:nvPr userDrawn="1"/>
        </p:nvGrpSpPr>
        <p:grpSpPr>
          <a:xfrm>
            <a:off x="946986" y="2499707"/>
            <a:ext cx="17400206" cy="5821969"/>
            <a:chOff x="946986" y="2499707"/>
            <a:chExt cx="17400206" cy="5821969"/>
          </a:xfrm>
        </p:grpSpPr>
        <p:sp>
          <p:nvSpPr>
            <p:cNvPr id="22" name="Rectangle 21">
              <a:extLst>
                <a:ext uri="{FF2B5EF4-FFF2-40B4-BE49-F238E27FC236}">
                  <a16:creationId xmlns:a16="http://schemas.microsoft.com/office/drawing/2014/main" id="{6FD6EB70-BD93-11DE-FF72-A1B1E644F749}"/>
                </a:ext>
              </a:extLst>
            </p:cNvPr>
            <p:cNvSpPr>
              <a:spLocks noChangeAspect="1"/>
            </p:cNvSpPr>
            <p:nvPr userDrawn="1"/>
          </p:nvSpPr>
          <p:spPr>
            <a:xfrm>
              <a:off x="18244395" y="2499707"/>
              <a:ext cx="91447" cy="91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3" name="Rectangle 22">
              <a:extLst>
                <a:ext uri="{FF2B5EF4-FFF2-40B4-BE49-F238E27FC236}">
                  <a16:creationId xmlns:a16="http://schemas.microsoft.com/office/drawing/2014/main" id="{F56E0034-BBC6-7E1F-D561-BA39255B02DE}"/>
                </a:ext>
              </a:extLst>
            </p:cNvPr>
            <p:cNvSpPr>
              <a:spLocks noChangeAspect="1"/>
            </p:cNvSpPr>
            <p:nvPr userDrawn="1"/>
          </p:nvSpPr>
          <p:spPr>
            <a:xfrm>
              <a:off x="18255745" y="8230236"/>
              <a:ext cx="91447" cy="91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4" name="Rectangle 23">
              <a:extLst>
                <a:ext uri="{FF2B5EF4-FFF2-40B4-BE49-F238E27FC236}">
                  <a16:creationId xmlns:a16="http://schemas.microsoft.com/office/drawing/2014/main" id="{19C232EE-0B40-6830-875E-E563939FB5D8}"/>
                </a:ext>
              </a:extLst>
            </p:cNvPr>
            <p:cNvSpPr>
              <a:spLocks noChangeAspect="1"/>
            </p:cNvSpPr>
            <p:nvPr userDrawn="1"/>
          </p:nvSpPr>
          <p:spPr>
            <a:xfrm>
              <a:off x="14474635" y="2499707"/>
              <a:ext cx="91447" cy="91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5" name="Rectangle 24">
              <a:extLst>
                <a:ext uri="{FF2B5EF4-FFF2-40B4-BE49-F238E27FC236}">
                  <a16:creationId xmlns:a16="http://schemas.microsoft.com/office/drawing/2014/main" id="{1DBC196F-336F-981B-62F3-BFC17FA2F975}"/>
                </a:ext>
              </a:extLst>
            </p:cNvPr>
            <p:cNvSpPr>
              <a:spLocks noChangeAspect="1"/>
            </p:cNvSpPr>
            <p:nvPr userDrawn="1"/>
          </p:nvSpPr>
          <p:spPr>
            <a:xfrm>
              <a:off x="11670844" y="8230236"/>
              <a:ext cx="91447" cy="91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6" name="Rectangle 25">
              <a:extLst>
                <a:ext uri="{FF2B5EF4-FFF2-40B4-BE49-F238E27FC236}">
                  <a16:creationId xmlns:a16="http://schemas.microsoft.com/office/drawing/2014/main" id="{5D7D49FA-1FDA-2458-7334-E6C58418C160}"/>
                </a:ext>
              </a:extLst>
            </p:cNvPr>
            <p:cNvSpPr>
              <a:spLocks noChangeAspect="1"/>
            </p:cNvSpPr>
            <p:nvPr userDrawn="1"/>
          </p:nvSpPr>
          <p:spPr>
            <a:xfrm>
              <a:off x="946986" y="2499707"/>
              <a:ext cx="91447" cy="91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7" name="Rectangle 26">
              <a:extLst>
                <a:ext uri="{FF2B5EF4-FFF2-40B4-BE49-F238E27FC236}">
                  <a16:creationId xmlns:a16="http://schemas.microsoft.com/office/drawing/2014/main" id="{879B85DA-983F-ED08-6B58-05C19C1998A8}"/>
                </a:ext>
              </a:extLst>
            </p:cNvPr>
            <p:cNvSpPr>
              <a:spLocks noChangeAspect="1"/>
            </p:cNvSpPr>
            <p:nvPr userDrawn="1"/>
          </p:nvSpPr>
          <p:spPr>
            <a:xfrm>
              <a:off x="946986" y="8230236"/>
              <a:ext cx="91447" cy="914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grpSp>
      <p:sp>
        <p:nvSpPr>
          <p:cNvPr id="17" name="Text Placeholder 06">
            <a:extLst>
              <a:ext uri="{FF2B5EF4-FFF2-40B4-BE49-F238E27FC236}">
                <a16:creationId xmlns:a16="http://schemas.microsoft.com/office/drawing/2014/main" id="{7F6CBCB0-9A73-8DCD-606C-7281A5AB62B7}"/>
              </a:ext>
            </a:extLst>
          </p:cNvPr>
          <p:cNvSpPr>
            <a:spLocks noGrp="1"/>
          </p:cNvSpPr>
          <p:nvPr>
            <p:ph type="body" sz="quarter" idx="20" hasCustomPrompt="1"/>
          </p:nvPr>
        </p:nvSpPr>
        <p:spPr>
          <a:xfrm>
            <a:off x="1289155" y="9921881"/>
            <a:ext cx="4062334" cy="556261"/>
          </a:xfrm>
          <a:ln>
            <a:noFill/>
          </a:ln>
        </p:spPr>
        <p:txBody>
          <a:bodyPr>
            <a:noAutofit/>
          </a:bodyPr>
          <a:lstStyle>
            <a:lvl1pPr algn="l">
              <a:defRPr sz="2400">
                <a:latin typeface="Atkinson Hyperlegible" pitchFamily="2" charset="77"/>
              </a:defRPr>
            </a:lvl1pPr>
          </a:lstStyle>
          <a:p>
            <a:pPr lvl="0"/>
            <a:r>
              <a:rPr lang="en-US"/>
              <a:t>December 27, 0000</a:t>
            </a:r>
          </a:p>
        </p:txBody>
      </p:sp>
      <p:pic>
        <p:nvPicPr>
          <p:cNvPr id="4" name="Picture 3" descr="Level Access logo.">
            <a:extLst>
              <a:ext uri="{FF2B5EF4-FFF2-40B4-BE49-F238E27FC236}">
                <a16:creationId xmlns:a16="http://schemas.microsoft.com/office/drawing/2014/main" id="{521F0B5F-8CAD-AC4A-3394-9545729A15B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18706" y="8594799"/>
            <a:ext cx="3534997" cy="2393883"/>
          </a:xfrm>
          <a:prstGeom prst="rect">
            <a:avLst/>
          </a:prstGeom>
        </p:spPr>
      </p:pic>
    </p:spTree>
    <p:extLst>
      <p:ext uri="{BB962C8B-B14F-4D97-AF65-F5344CB8AC3E}">
        <p14:creationId xmlns:p14="http://schemas.microsoft.com/office/powerpoint/2010/main" val="21567862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ver Page - opt 2">
    <p:bg>
      <p:bgPr>
        <a:blipFill dpi="0" rotWithShape="1">
          <a:blip r:embed="rId2">
            <a:lum/>
          </a:blip>
          <a:srcRect/>
          <a:stretch>
            <a:fillRect t="-19000" b="-19000"/>
          </a:stretch>
        </a:blipFill>
        <a:effectLst/>
      </p:bgPr>
    </p:bg>
    <p:spTree>
      <p:nvGrpSpPr>
        <p:cNvPr id="1" name=""/>
        <p:cNvGrpSpPr/>
        <p:nvPr/>
      </p:nvGrpSpPr>
      <p:grpSpPr>
        <a:xfrm>
          <a:off x="0" y="0"/>
          <a:ext cx="0" cy="0"/>
          <a:chOff x="0" y="0"/>
          <a:chExt cx="0" cy="0"/>
        </a:xfrm>
      </p:grpSpPr>
      <p:sp>
        <p:nvSpPr>
          <p:cNvPr id="5" name="Holder 2">
            <a:extLst>
              <a:ext uri="{FF2B5EF4-FFF2-40B4-BE49-F238E27FC236}">
                <a16:creationId xmlns:a16="http://schemas.microsoft.com/office/drawing/2014/main" id="{5D278E39-C8C2-1E07-BD0F-1E1BEC602056}"/>
              </a:ext>
            </a:extLst>
          </p:cNvPr>
          <p:cNvSpPr>
            <a:spLocks noGrp="1"/>
          </p:cNvSpPr>
          <p:nvPr>
            <p:ph type="ctrTitle"/>
          </p:nvPr>
        </p:nvSpPr>
        <p:spPr>
          <a:xfrm>
            <a:off x="1509202" y="1903989"/>
            <a:ext cx="10214772" cy="3141089"/>
          </a:xfrm>
          <a:prstGeom prst="rect">
            <a:avLst/>
          </a:prstGeom>
          <a:noFill/>
        </p:spPr>
        <p:txBody>
          <a:bodyPr wrap="square" lIns="0" tIns="0" rIns="0" bIns="0" anchor="b">
            <a:noAutofit/>
          </a:bodyPr>
          <a:lstStyle>
            <a:lvl1pPr algn="l">
              <a:defRPr sz="7200" b="1" i="0">
                <a:solidFill>
                  <a:schemeClr val="bg1"/>
                </a:solidFill>
                <a:latin typeface="Atkinson Hyperlegible" pitchFamily="2" charset="77"/>
                <a:ea typeface="Verdana" panose="020B0604030504040204" pitchFamily="34" charset="0"/>
                <a:cs typeface="Verdana" panose="020B0604030504040204" pitchFamily="34" charset="0"/>
              </a:defRPr>
            </a:lvl1pPr>
          </a:lstStyle>
          <a:p>
            <a:endParaRPr/>
          </a:p>
        </p:txBody>
      </p:sp>
      <p:grpSp>
        <p:nvGrpSpPr>
          <p:cNvPr id="3" name="Group 2">
            <a:extLst>
              <a:ext uri="{FF2B5EF4-FFF2-40B4-BE49-F238E27FC236}">
                <a16:creationId xmlns:a16="http://schemas.microsoft.com/office/drawing/2014/main" id="{39BF3A95-80BB-2B38-C307-FC64F2728B6C}"/>
              </a:ext>
              <a:ext uri="{C183D7F6-B498-43B3-948B-1728B52AA6E4}">
                <adec:decorative xmlns:adec="http://schemas.microsoft.com/office/drawing/2017/decorative" val="1"/>
              </a:ext>
            </a:extLst>
          </p:cNvPr>
          <p:cNvGrpSpPr/>
          <p:nvPr userDrawn="1"/>
        </p:nvGrpSpPr>
        <p:grpSpPr>
          <a:xfrm>
            <a:off x="1509201" y="5309830"/>
            <a:ext cx="10214771" cy="80086"/>
            <a:chOff x="1509201" y="5309830"/>
            <a:chExt cx="10214771" cy="80086"/>
          </a:xfrm>
        </p:grpSpPr>
        <p:cxnSp>
          <p:nvCxnSpPr>
            <p:cNvPr id="2" name="Straight Connector 1">
              <a:extLst>
                <a:ext uri="{FF2B5EF4-FFF2-40B4-BE49-F238E27FC236}">
                  <a16:creationId xmlns:a16="http://schemas.microsoft.com/office/drawing/2014/main" id="{126A9D51-E0C8-D61B-FA43-91D645DF0759}"/>
                </a:ext>
              </a:extLst>
            </p:cNvPr>
            <p:cNvCxnSpPr>
              <a:cxnSpLocks/>
              <a:stCxn id="7" idx="1"/>
            </p:cNvCxnSpPr>
            <p:nvPr userDrawn="1"/>
          </p:nvCxnSpPr>
          <p:spPr>
            <a:xfrm flipH="1">
              <a:off x="1509201" y="5349876"/>
              <a:ext cx="10134680" cy="2"/>
            </a:xfrm>
            <a:prstGeom prst="line">
              <a:avLst/>
            </a:prstGeom>
            <a:ln w="22225" cap="flat">
              <a:solidFill>
                <a:schemeClr val="accent4"/>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71350F48-BFB7-2E84-5629-34176422F821}"/>
                </a:ext>
              </a:extLst>
            </p:cNvPr>
            <p:cNvSpPr/>
            <p:nvPr userDrawn="1"/>
          </p:nvSpPr>
          <p:spPr>
            <a:xfrm>
              <a:off x="11643882" y="5309830"/>
              <a:ext cx="80090" cy="8008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48308B6-A19F-3B62-242F-E0C773A5C12F}"/>
                </a:ext>
              </a:extLst>
            </p:cNvPr>
            <p:cNvSpPr/>
            <p:nvPr userDrawn="1"/>
          </p:nvSpPr>
          <p:spPr>
            <a:xfrm>
              <a:off x="1509201" y="5309830"/>
              <a:ext cx="80090" cy="8008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Holder 3">
            <a:extLst>
              <a:ext uri="{FF2B5EF4-FFF2-40B4-BE49-F238E27FC236}">
                <a16:creationId xmlns:a16="http://schemas.microsoft.com/office/drawing/2014/main" id="{ED66C158-82B8-7E9C-6B07-7C12FDE0FF5A}"/>
              </a:ext>
            </a:extLst>
          </p:cNvPr>
          <p:cNvSpPr>
            <a:spLocks noGrp="1"/>
          </p:cNvSpPr>
          <p:nvPr>
            <p:ph type="subTitle" idx="4"/>
          </p:nvPr>
        </p:nvSpPr>
        <p:spPr>
          <a:xfrm>
            <a:off x="1509202" y="5654675"/>
            <a:ext cx="10214772" cy="1838688"/>
          </a:xfrm>
          <a:prstGeom prst="rect">
            <a:avLst/>
          </a:prstGeom>
          <a:noFill/>
          <a:ln>
            <a:noFill/>
          </a:ln>
        </p:spPr>
        <p:txBody>
          <a:bodyPr wrap="square" lIns="0" tIns="0" rIns="0" bIns="0" anchor="ctr">
            <a:noAutofit/>
          </a:bodyPr>
          <a:lstStyle>
            <a:lvl1pPr algn="l">
              <a:defRPr sz="3599" b="0" i="0">
                <a:solidFill>
                  <a:schemeClr val="bg2"/>
                </a:solidFill>
                <a:latin typeface="Atkinson Hyperlegible" pitchFamily="2" charset="77"/>
                <a:ea typeface="Verdana" panose="020B0604030504040204" pitchFamily="34" charset="0"/>
                <a:cs typeface="Verdana" panose="020B0604030504040204" pitchFamily="34" charset="0"/>
              </a:defRPr>
            </a:lvl1pPr>
          </a:lstStyle>
          <a:p>
            <a:endParaRPr/>
          </a:p>
        </p:txBody>
      </p:sp>
      <p:sp>
        <p:nvSpPr>
          <p:cNvPr id="9" name="Rounded Rectangle 8">
            <a:extLst>
              <a:ext uri="{FF2B5EF4-FFF2-40B4-BE49-F238E27FC236}">
                <a16:creationId xmlns:a16="http://schemas.microsoft.com/office/drawing/2014/main" id="{7BE1D060-5FDB-81BB-A2A3-150C70F1A31F}"/>
              </a:ext>
              <a:ext uri="{C183D7F6-B498-43B3-948B-1728B52AA6E4}">
                <adec:decorative xmlns:adec="http://schemas.microsoft.com/office/drawing/2017/decorative" val="1"/>
              </a:ext>
            </a:extLst>
          </p:cNvPr>
          <p:cNvSpPr/>
          <p:nvPr userDrawn="1"/>
        </p:nvSpPr>
        <p:spPr>
          <a:xfrm>
            <a:off x="946987" y="9921881"/>
            <a:ext cx="3809111" cy="556261"/>
          </a:xfrm>
          <a:prstGeom prst="roundRect">
            <a:avLst>
              <a:gd name="adj" fmla="val 47645"/>
            </a:avLst>
          </a:prstGeom>
          <a:solidFill>
            <a:schemeClr val="tx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200">
              <a:latin typeface="Atkinson Hyperlegible" pitchFamily="2" charset="77"/>
            </a:endParaRPr>
          </a:p>
        </p:txBody>
      </p:sp>
      <p:sp>
        <p:nvSpPr>
          <p:cNvPr id="8" name="Text Placeholder 06">
            <a:extLst>
              <a:ext uri="{FF2B5EF4-FFF2-40B4-BE49-F238E27FC236}">
                <a16:creationId xmlns:a16="http://schemas.microsoft.com/office/drawing/2014/main" id="{E9C2AE73-DFE3-C56C-16DC-966843A1E46D}"/>
              </a:ext>
            </a:extLst>
          </p:cNvPr>
          <p:cNvSpPr>
            <a:spLocks noGrp="1"/>
          </p:cNvSpPr>
          <p:nvPr>
            <p:ph type="body" sz="quarter" idx="20" hasCustomPrompt="1"/>
          </p:nvPr>
        </p:nvSpPr>
        <p:spPr>
          <a:xfrm>
            <a:off x="1289155" y="9845680"/>
            <a:ext cx="3809111" cy="556261"/>
          </a:xfrm>
          <a:ln>
            <a:noFill/>
          </a:ln>
        </p:spPr>
        <p:txBody>
          <a:bodyPr>
            <a:noAutofit/>
          </a:bodyPr>
          <a:lstStyle>
            <a:lvl1pPr algn="l">
              <a:defRPr sz="2400"/>
            </a:lvl1pPr>
          </a:lstStyle>
          <a:p>
            <a:pPr lvl="0"/>
            <a:r>
              <a:rPr lang="en-US"/>
              <a:t>December 27, 0000</a:t>
            </a:r>
          </a:p>
        </p:txBody>
      </p:sp>
      <p:pic>
        <p:nvPicPr>
          <p:cNvPr id="14" name="Picture 13" descr="Level Access logo.">
            <a:extLst>
              <a:ext uri="{FF2B5EF4-FFF2-40B4-BE49-F238E27FC236}">
                <a16:creationId xmlns:a16="http://schemas.microsoft.com/office/drawing/2014/main" id="{FAC265CB-72DD-7CA8-6A8E-55E27DE5A0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777620" y="7865298"/>
            <a:ext cx="5085759" cy="3444052"/>
          </a:xfrm>
          <a:prstGeom prst="rect">
            <a:avLst/>
          </a:prstGeom>
        </p:spPr>
      </p:pic>
    </p:spTree>
    <p:extLst>
      <p:ext uri="{BB962C8B-B14F-4D97-AF65-F5344CB8AC3E}">
        <p14:creationId xmlns:p14="http://schemas.microsoft.com/office/powerpoint/2010/main" val="36580093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ver Page - opt 3">
    <p:bg>
      <p:bgPr>
        <a:gradFill>
          <a:gsLst>
            <a:gs pos="12000">
              <a:schemeClr val="tx1">
                <a:lumMod val="90000"/>
                <a:lumOff val="10000"/>
              </a:schemeClr>
            </a:gs>
            <a:gs pos="28000">
              <a:schemeClr val="tx1"/>
            </a:gs>
            <a:gs pos="75000">
              <a:schemeClr val="tx1"/>
            </a:gs>
            <a:gs pos="100000">
              <a:schemeClr val="tx1">
                <a:lumMod val="90000"/>
                <a:lumOff val="10000"/>
              </a:schemeClr>
            </a:gs>
          </a:gsLst>
          <a:lin ang="4500000" scaled="0"/>
        </a:gradFill>
        <a:effectLst/>
      </p:bgPr>
    </p:bg>
    <p:spTree>
      <p:nvGrpSpPr>
        <p:cNvPr id="1" name=""/>
        <p:cNvGrpSpPr/>
        <p:nvPr/>
      </p:nvGrpSpPr>
      <p:grpSpPr>
        <a:xfrm>
          <a:off x="0" y="0"/>
          <a:ext cx="0" cy="0"/>
          <a:chOff x="0" y="0"/>
          <a:chExt cx="0" cy="0"/>
        </a:xfrm>
      </p:grpSpPr>
      <p:sp>
        <p:nvSpPr>
          <p:cNvPr id="5" name="Holder 2">
            <a:extLst>
              <a:ext uri="{FF2B5EF4-FFF2-40B4-BE49-F238E27FC236}">
                <a16:creationId xmlns:a16="http://schemas.microsoft.com/office/drawing/2014/main" id="{5D278E39-C8C2-1E07-BD0F-1E1BEC602056}"/>
              </a:ext>
            </a:extLst>
          </p:cNvPr>
          <p:cNvSpPr>
            <a:spLocks noGrp="1"/>
          </p:cNvSpPr>
          <p:nvPr>
            <p:ph type="ctrTitle"/>
          </p:nvPr>
        </p:nvSpPr>
        <p:spPr>
          <a:xfrm>
            <a:off x="1704003" y="7864476"/>
            <a:ext cx="16697688" cy="2285999"/>
          </a:xfrm>
          <a:prstGeom prst="rect">
            <a:avLst/>
          </a:prstGeom>
          <a:noFill/>
        </p:spPr>
        <p:txBody>
          <a:bodyPr wrap="square" lIns="0" tIns="0" rIns="0" bIns="0" anchor="ctr">
            <a:noAutofit/>
          </a:bodyPr>
          <a:lstStyle>
            <a:lvl1pPr algn="ctr">
              <a:defRPr sz="7200" b="1" i="0">
                <a:solidFill>
                  <a:schemeClr val="bg1"/>
                </a:solidFill>
                <a:latin typeface="Atkinson Hyperlegible" pitchFamily="2" charset="77"/>
                <a:ea typeface="Verdana" panose="020B0604030504040204" pitchFamily="34" charset="0"/>
                <a:cs typeface="Verdana" panose="020B0604030504040204" pitchFamily="34" charset="0"/>
              </a:defRPr>
            </a:lvl1pPr>
          </a:lstStyle>
          <a:p>
            <a:endParaRPr/>
          </a:p>
        </p:txBody>
      </p:sp>
      <p:pic>
        <p:nvPicPr>
          <p:cNvPr id="14" name="Picture 13" descr="Level Access logo.">
            <a:extLst>
              <a:ext uri="{FF2B5EF4-FFF2-40B4-BE49-F238E27FC236}">
                <a16:creationId xmlns:a16="http://schemas.microsoft.com/office/drawing/2014/main" id="{FAC265CB-72DD-7CA8-6A8E-55E27DE5A0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39841" y="2"/>
            <a:ext cx="12626011" cy="8550274"/>
          </a:xfrm>
          <a:prstGeom prst="rect">
            <a:avLst/>
          </a:prstGeom>
        </p:spPr>
      </p:pic>
    </p:spTree>
    <p:extLst>
      <p:ext uri="{BB962C8B-B14F-4D97-AF65-F5344CB8AC3E}">
        <p14:creationId xmlns:p14="http://schemas.microsoft.com/office/powerpoint/2010/main" val="1738331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Half Page with split 04">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4E74E42-2E1A-2CBE-0665-700517470E4B}"/>
              </a:ext>
            </a:extLst>
          </p:cNvPr>
          <p:cNvSpPr>
            <a:spLocks noGrp="1"/>
          </p:cNvSpPr>
          <p:nvPr>
            <p:ph type="title"/>
          </p:nvPr>
        </p:nvSpPr>
        <p:spPr>
          <a:xfrm>
            <a:off x="11567036" y="1366301"/>
            <a:ext cx="7172099" cy="5029201"/>
          </a:xfrm>
          <a:noFill/>
          <a:ln>
            <a:noFill/>
          </a:ln>
        </p:spPr>
        <p:txBody>
          <a:bodyPr/>
          <a:lstStyle>
            <a:lvl1pPr>
              <a:defRPr>
                <a:solidFill>
                  <a:schemeClr val="tx2"/>
                </a:solidFill>
              </a:defRPr>
            </a:lvl1pPr>
          </a:lstStyle>
          <a:p>
            <a:r>
              <a:rPr lang="en-US"/>
              <a:t>Click to edit Master title style</a:t>
            </a:r>
          </a:p>
        </p:txBody>
      </p:sp>
      <p:pic>
        <p:nvPicPr>
          <p:cNvPr id="7" name="Picture 6">
            <a:extLst>
              <a:ext uri="{FF2B5EF4-FFF2-40B4-BE49-F238E27FC236}">
                <a16:creationId xmlns:a16="http://schemas.microsoft.com/office/drawing/2014/main" id="{5AACD5B7-EBB7-0516-A7C0-6E97EE829544}"/>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68529"/>
          <a:stretch/>
        </p:blipFill>
        <p:spPr>
          <a:xfrm>
            <a:off x="-6347" y="6395506"/>
            <a:ext cx="20259671" cy="4926413"/>
          </a:xfrm>
          <a:prstGeom prst="rect">
            <a:avLst/>
          </a:prstGeom>
        </p:spPr>
      </p:pic>
      <p:sp>
        <p:nvSpPr>
          <p:cNvPr id="8" name="Rectangle 7">
            <a:extLst>
              <a:ext uri="{FF2B5EF4-FFF2-40B4-BE49-F238E27FC236}">
                <a16:creationId xmlns:a16="http://schemas.microsoft.com/office/drawing/2014/main" id="{F9DC2D39-FB78-730E-B2DC-7A1895200CB1}"/>
              </a:ext>
              <a:ext uri="{C183D7F6-B498-43B3-948B-1728B52AA6E4}">
                <adec:decorative xmlns:adec="http://schemas.microsoft.com/office/drawing/2017/decorative" val="1"/>
              </a:ext>
            </a:extLst>
          </p:cNvPr>
          <p:cNvSpPr/>
          <p:nvPr userDrawn="1"/>
        </p:nvSpPr>
        <p:spPr>
          <a:xfrm>
            <a:off x="-15081" y="0"/>
            <a:ext cx="10067927" cy="11309350"/>
          </a:xfrm>
          <a:prstGeom prst="rect">
            <a:avLst/>
          </a:prstGeom>
          <a:gradFill>
            <a:gsLst>
              <a:gs pos="12000">
                <a:schemeClr val="tx2">
                  <a:lumMod val="90000"/>
                  <a:lumOff val="10000"/>
                </a:schemeClr>
              </a:gs>
              <a:gs pos="28000">
                <a:schemeClr val="tx2"/>
              </a:gs>
              <a:gs pos="75000">
                <a:schemeClr val="tx2"/>
              </a:gs>
              <a:gs pos="100000">
                <a:schemeClr val="tx2">
                  <a:lumMod val="90000"/>
                  <a:lumOff val="10000"/>
                </a:schemeClr>
              </a:gs>
            </a:gsLst>
            <a:lin ang="4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01">
            <a:extLst>
              <a:ext uri="{FF2B5EF4-FFF2-40B4-BE49-F238E27FC236}">
                <a16:creationId xmlns:a16="http://schemas.microsoft.com/office/drawing/2014/main" id="{22380279-8890-FAD6-1134-6AF0AC852902}"/>
              </a:ext>
            </a:extLst>
          </p:cNvPr>
          <p:cNvSpPr>
            <a:spLocks noGrp="1"/>
          </p:cNvSpPr>
          <p:nvPr>
            <p:ph type="body" sz="quarter" idx="14"/>
          </p:nvPr>
        </p:nvSpPr>
        <p:spPr>
          <a:xfrm>
            <a:off x="885899" y="1366298"/>
            <a:ext cx="8239779" cy="6430960"/>
          </a:xfrm>
          <a:noFill/>
          <a:ln w="12700">
            <a:noFill/>
          </a:ln>
        </p:spPr>
        <p:txBody>
          <a:bodyPr/>
          <a:lstStyle>
            <a:lvl1pPr>
              <a:lnSpc>
                <a:spcPct val="150000"/>
              </a:lnSpc>
              <a:defRPr sz="2401">
                <a:solidFill>
                  <a:schemeClr val="bg1"/>
                </a:solidFill>
              </a:defRPr>
            </a:lvl1pPr>
            <a:lvl2pPr>
              <a:lnSpc>
                <a:spcPct val="150000"/>
              </a:lnSpc>
              <a:defRPr>
                <a:solidFill>
                  <a:schemeClr val="bg1"/>
                </a:solidFill>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p:txBody>
      </p:sp>
      <p:pic>
        <p:nvPicPr>
          <p:cNvPr id="2" name="Picture 1" descr="Level Access logo.">
            <a:extLst>
              <a:ext uri="{FF2B5EF4-FFF2-40B4-BE49-F238E27FC236}">
                <a16:creationId xmlns:a16="http://schemas.microsoft.com/office/drawing/2014/main" id="{7DC64EF2-1426-71FF-5D97-9C0374AA44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
        <p:nvSpPr>
          <p:cNvPr id="4" name="Text 01">
            <a:extLst>
              <a:ext uri="{FF2B5EF4-FFF2-40B4-BE49-F238E27FC236}">
                <a16:creationId xmlns:a16="http://schemas.microsoft.com/office/drawing/2014/main" id="{C08ED062-01AE-3281-E804-08C3476A7DAA}"/>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3" name="Slide Number Placeholder 12">
            <a:extLst>
              <a:ext uri="{FF2B5EF4-FFF2-40B4-BE49-F238E27FC236}">
                <a16:creationId xmlns:a16="http://schemas.microsoft.com/office/drawing/2014/main" id="{CF076F02-CA1C-FCCC-E307-AE2CB1C36CC5}"/>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259173146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hree Up - Whit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8A849A-6559-4F5D-BDE5-9017AA01AA5F}"/>
              </a:ext>
            </a:extLst>
          </p:cNvPr>
          <p:cNvSpPr>
            <a:spLocks noGrp="1"/>
          </p:cNvSpPr>
          <p:nvPr>
            <p:ph type="title"/>
          </p:nvPr>
        </p:nvSpPr>
        <p:spPr>
          <a:xfrm>
            <a:off x="908123" y="705036"/>
            <a:ext cx="18289444" cy="1212477"/>
          </a:xfrm>
        </p:spPr>
        <p:txBody>
          <a:bodyPr/>
          <a:lstStyle>
            <a:lvl1pPr>
              <a:defRPr>
                <a:solidFill>
                  <a:schemeClr val="tx2"/>
                </a:solidFill>
              </a:defRPr>
            </a:lvl1pPr>
          </a:lstStyle>
          <a:p>
            <a:r>
              <a:rPr lang="en-US"/>
              <a:t>Click to edit Master title style</a:t>
            </a:r>
          </a:p>
        </p:txBody>
      </p:sp>
      <p:pic>
        <p:nvPicPr>
          <p:cNvPr id="6" name="Picture 5">
            <a:extLst>
              <a:ext uri="{FF2B5EF4-FFF2-40B4-BE49-F238E27FC236}">
                <a16:creationId xmlns:a16="http://schemas.microsoft.com/office/drawing/2014/main" id="{FAF5E69A-7F7B-40AD-4EA7-0F288A911F5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46717" y="-1616940"/>
            <a:ext cx="16729460" cy="12926290"/>
          </a:xfrm>
          <a:prstGeom prst="rect">
            <a:avLst/>
          </a:prstGeom>
        </p:spPr>
      </p:pic>
      <p:pic>
        <p:nvPicPr>
          <p:cNvPr id="10" name="Picture 9">
            <a:extLst>
              <a:ext uri="{FF2B5EF4-FFF2-40B4-BE49-F238E27FC236}">
                <a16:creationId xmlns:a16="http://schemas.microsoft.com/office/drawing/2014/main" id="{46F1FB5F-D571-C71D-9235-95B44174BD1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10800000">
            <a:off x="-1454261" y="-441325"/>
            <a:ext cx="16729460" cy="12926290"/>
          </a:xfrm>
          <a:prstGeom prst="rect">
            <a:avLst/>
          </a:prstGeom>
        </p:spPr>
      </p:pic>
      <p:sp>
        <p:nvSpPr>
          <p:cNvPr id="18" name="Text Placeholder 01">
            <a:extLst>
              <a:ext uri="{FF2B5EF4-FFF2-40B4-BE49-F238E27FC236}">
                <a16:creationId xmlns:a16="http://schemas.microsoft.com/office/drawing/2014/main" id="{3773417F-B748-8CA2-5F72-482772E3E71C}"/>
              </a:ext>
            </a:extLst>
          </p:cNvPr>
          <p:cNvSpPr>
            <a:spLocks noGrp="1"/>
          </p:cNvSpPr>
          <p:nvPr>
            <p:ph type="body" sz="quarter" idx="13"/>
          </p:nvPr>
        </p:nvSpPr>
        <p:spPr>
          <a:xfrm>
            <a:off x="908123" y="2755711"/>
            <a:ext cx="5486834" cy="6864724"/>
          </a:xfrm>
          <a:solidFill>
            <a:schemeClr val="bg1"/>
          </a:solidFill>
          <a:ln w="12700">
            <a:solidFill>
              <a:schemeClr val="tx2"/>
            </a:solid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9" name="Text Placeholder 01">
            <a:extLst>
              <a:ext uri="{FF2B5EF4-FFF2-40B4-BE49-F238E27FC236}">
                <a16:creationId xmlns:a16="http://schemas.microsoft.com/office/drawing/2014/main" id="{7AE6FEB7-C348-2481-F8B3-744750EBE4D3}"/>
              </a:ext>
            </a:extLst>
          </p:cNvPr>
          <p:cNvSpPr>
            <a:spLocks noGrp="1"/>
          </p:cNvSpPr>
          <p:nvPr>
            <p:ph type="body" sz="quarter" idx="16"/>
          </p:nvPr>
        </p:nvSpPr>
        <p:spPr>
          <a:xfrm>
            <a:off x="7309428" y="2755711"/>
            <a:ext cx="5486834" cy="6864724"/>
          </a:xfrm>
          <a:solidFill>
            <a:schemeClr val="bg1"/>
          </a:solidFill>
          <a:ln w="12700">
            <a:solidFill>
              <a:schemeClr val="tx2"/>
            </a:solid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11" name="Text Placeholder 01">
            <a:extLst>
              <a:ext uri="{FF2B5EF4-FFF2-40B4-BE49-F238E27FC236}">
                <a16:creationId xmlns:a16="http://schemas.microsoft.com/office/drawing/2014/main" id="{1B34DB81-E0E4-EA37-C165-F777CEF742F5}"/>
              </a:ext>
            </a:extLst>
          </p:cNvPr>
          <p:cNvSpPr>
            <a:spLocks noGrp="1"/>
          </p:cNvSpPr>
          <p:nvPr>
            <p:ph type="body" sz="quarter" idx="17"/>
          </p:nvPr>
        </p:nvSpPr>
        <p:spPr>
          <a:xfrm>
            <a:off x="13710737" y="2755711"/>
            <a:ext cx="5486834" cy="6864724"/>
          </a:xfrm>
          <a:solidFill>
            <a:schemeClr val="bg1"/>
          </a:solidFill>
          <a:ln w="12700">
            <a:solidFill>
              <a:schemeClr val="tx2"/>
            </a:solid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3" name="Text 01">
            <a:extLst>
              <a:ext uri="{FF2B5EF4-FFF2-40B4-BE49-F238E27FC236}">
                <a16:creationId xmlns:a16="http://schemas.microsoft.com/office/drawing/2014/main" id="{08D86438-F1BD-EEC2-5C54-E3AEBFBD4334}"/>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2" name="Slide Number Placeholder 12">
            <a:extLst>
              <a:ext uri="{FF2B5EF4-FFF2-40B4-BE49-F238E27FC236}">
                <a16:creationId xmlns:a16="http://schemas.microsoft.com/office/drawing/2014/main" id="{036E8F55-3829-C2F1-D41B-9320293AAD60}"/>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497767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tatement / Ending / Divider 02">
    <p:bg>
      <p:bgPr>
        <a:gradFill>
          <a:gsLst>
            <a:gs pos="28000">
              <a:schemeClr val="tx1">
                <a:lumMod val="100000"/>
              </a:schemeClr>
            </a:gs>
            <a:gs pos="12000">
              <a:schemeClr val="tx1">
                <a:lumMod val="90000"/>
                <a:lumOff val="10000"/>
              </a:schemeClr>
            </a:gs>
            <a:gs pos="75000">
              <a:schemeClr val="tx1"/>
            </a:gs>
            <a:gs pos="100000">
              <a:schemeClr val="tx1">
                <a:lumMod val="90000"/>
                <a:lumOff val="10000"/>
              </a:schemeClr>
            </a:gs>
          </a:gsLst>
          <a:path path="circle">
            <a:fillToRect l="100000" t="100000"/>
          </a:path>
        </a:gradFill>
        <a:effectLst/>
      </p:bgPr>
    </p:bg>
    <p:spTree>
      <p:nvGrpSpPr>
        <p:cNvPr id="1" name=""/>
        <p:cNvGrpSpPr/>
        <p:nvPr/>
      </p:nvGrpSpPr>
      <p:grpSpPr>
        <a:xfrm>
          <a:off x="0" y="0"/>
          <a:ext cx="0" cy="0"/>
          <a:chOff x="0" y="0"/>
          <a:chExt cx="0" cy="0"/>
        </a:xfrm>
      </p:grpSpPr>
      <p:sp>
        <p:nvSpPr>
          <p:cNvPr id="15" name="Holder 2">
            <a:extLst>
              <a:ext uri="{FF2B5EF4-FFF2-40B4-BE49-F238E27FC236}">
                <a16:creationId xmlns:a16="http://schemas.microsoft.com/office/drawing/2014/main" id="{1B423FA4-6F2F-6F4D-321C-432976F0C0DA}"/>
              </a:ext>
            </a:extLst>
          </p:cNvPr>
          <p:cNvSpPr>
            <a:spLocks noGrp="1"/>
          </p:cNvSpPr>
          <p:nvPr>
            <p:ph type="title"/>
          </p:nvPr>
        </p:nvSpPr>
        <p:spPr>
          <a:xfrm>
            <a:off x="1220645" y="2911480"/>
            <a:ext cx="17664403" cy="4114799"/>
          </a:xfrm>
          <a:prstGeom prst="rect">
            <a:avLst/>
          </a:prstGeom>
          <a:noFill/>
          <a:ln>
            <a:noFill/>
          </a:ln>
        </p:spPr>
        <p:txBody>
          <a:bodyPr lIns="182880" tIns="182880" rIns="182880" bIns="182880" anchor="ctr" anchorCtr="0"/>
          <a:lstStyle>
            <a:lvl1pPr algn="ctr">
              <a:defRPr sz="9148" b="1" i="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Click to edit Master title style</a:t>
            </a:r>
            <a:endParaRPr/>
          </a:p>
        </p:txBody>
      </p:sp>
      <p:sp>
        <p:nvSpPr>
          <p:cNvPr id="11" name="Text 01">
            <a:extLst>
              <a:ext uri="{FF2B5EF4-FFF2-40B4-BE49-F238E27FC236}">
                <a16:creationId xmlns:a16="http://schemas.microsoft.com/office/drawing/2014/main" id="{FC1401D8-6F68-3AF7-8BE8-31DD3A78A94C}"/>
              </a:ext>
            </a:extLst>
          </p:cNvPr>
          <p:cNvSpPr>
            <a:spLocks noGrp="1"/>
          </p:cNvSpPr>
          <p:nvPr>
            <p:ph type="dt" sz="half" idx="2"/>
          </p:nvPr>
        </p:nvSpPr>
        <p:spPr>
          <a:xfrm>
            <a:off x="13024880" y="10766802"/>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2" name="Slide Number Placeholder 12">
            <a:extLst>
              <a:ext uri="{FF2B5EF4-FFF2-40B4-BE49-F238E27FC236}">
                <a16:creationId xmlns:a16="http://schemas.microsoft.com/office/drawing/2014/main" id="{109CD512-87B7-51C2-0ED3-EF0F2FFB1C59}"/>
              </a:ext>
            </a:extLst>
          </p:cNvPr>
          <p:cNvSpPr>
            <a:spLocks noGrp="1"/>
          </p:cNvSpPr>
          <p:nvPr>
            <p:ph type="sldNum" sz="quarter" idx="4"/>
          </p:nvPr>
        </p:nvSpPr>
        <p:spPr>
          <a:xfrm>
            <a:off x="18166158" y="10766798"/>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121922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Speaker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BAC8-E426-6240-EF8A-7B91B139754D}"/>
              </a:ext>
            </a:extLst>
          </p:cNvPr>
          <p:cNvSpPr>
            <a:spLocks noGrp="1"/>
          </p:cNvSpPr>
          <p:nvPr>
            <p:ph type="title"/>
          </p:nvPr>
        </p:nvSpPr>
        <p:spPr>
          <a:noFill/>
        </p:spPr>
        <p:txBody>
          <a:bodyPr/>
          <a:lstStyle>
            <a:lvl1pPr>
              <a:defRPr>
                <a:solidFill>
                  <a:schemeClr val="tx2"/>
                </a:solidFill>
              </a:defRPr>
            </a:lvl1pPr>
          </a:lstStyle>
          <a:p>
            <a:r>
              <a:rPr lang="en-US"/>
              <a:t>Click to edit Master title style</a:t>
            </a:r>
          </a:p>
        </p:txBody>
      </p:sp>
      <p:sp>
        <p:nvSpPr>
          <p:cNvPr id="20" name="Picture Placeholder 01">
            <a:extLst>
              <a:ext uri="{FF2B5EF4-FFF2-40B4-BE49-F238E27FC236}">
                <a16:creationId xmlns:a16="http://schemas.microsoft.com/office/drawing/2014/main" id="{89A8A4D7-2620-3781-4E9F-87CFBB4BBD3D}"/>
              </a:ext>
            </a:extLst>
          </p:cNvPr>
          <p:cNvSpPr>
            <a:spLocks noGrp="1"/>
          </p:cNvSpPr>
          <p:nvPr>
            <p:ph type="pic" sz="quarter" idx="15"/>
          </p:nvPr>
        </p:nvSpPr>
        <p:spPr>
          <a:xfrm>
            <a:off x="3922902" y="3140076"/>
            <a:ext cx="4194960" cy="4194629"/>
          </a:xfrm>
          <a:prstGeom prst="ellipse">
            <a:avLst/>
          </a:prstGeom>
          <a:solidFill>
            <a:srgbClr val="F1E4CF"/>
          </a:solidFill>
          <a:ln w="12700">
            <a:noFill/>
          </a:ln>
        </p:spPr>
        <p:txBody>
          <a:bodyPr/>
          <a:lstStyle>
            <a:lvl1pPr algn="ctr">
              <a:defRPr/>
            </a:lvl1pPr>
          </a:lstStyle>
          <a:p>
            <a:endParaRPr lang="en-US"/>
          </a:p>
        </p:txBody>
      </p:sp>
      <p:sp>
        <p:nvSpPr>
          <p:cNvPr id="56" name="Text Placeholder 03">
            <a:extLst>
              <a:ext uri="{FF2B5EF4-FFF2-40B4-BE49-F238E27FC236}">
                <a16:creationId xmlns:a16="http://schemas.microsoft.com/office/drawing/2014/main" id="{07BDF74C-9F6F-4A16-A0D6-57D3D4B414EF}"/>
              </a:ext>
            </a:extLst>
          </p:cNvPr>
          <p:cNvSpPr>
            <a:spLocks noGrp="1"/>
          </p:cNvSpPr>
          <p:nvPr>
            <p:ph type="body" sz="quarter" idx="19" hasCustomPrompt="1"/>
          </p:nvPr>
        </p:nvSpPr>
        <p:spPr>
          <a:xfrm>
            <a:off x="3749123" y="7821589"/>
            <a:ext cx="4542515" cy="804886"/>
          </a:xfrm>
          <a:ln>
            <a:noFill/>
          </a:ln>
        </p:spPr>
        <p:txBody>
          <a:bodyPr anchor="t"/>
          <a:lstStyle>
            <a:lvl1pPr>
              <a:defRPr b="1">
                <a:solidFill>
                  <a:schemeClr val="accent1"/>
                </a:solidFill>
              </a:defRPr>
            </a:lvl1pPr>
          </a:lstStyle>
          <a:p>
            <a:pPr lvl="0"/>
            <a:r>
              <a:rPr lang="en-US"/>
              <a:t>Click to add name</a:t>
            </a:r>
          </a:p>
        </p:txBody>
      </p:sp>
      <p:sp>
        <p:nvSpPr>
          <p:cNvPr id="51" name="Text Placeholder 04">
            <a:extLst>
              <a:ext uri="{FF2B5EF4-FFF2-40B4-BE49-F238E27FC236}">
                <a16:creationId xmlns:a16="http://schemas.microsoft.com/office/drawing/2014/main" id="{054836A8-2059-0E4F-EA77-BEB37C618CC0}"/>
              </a:ext>
            </a:extLst>
          </p:cNvPr>
          <p:cNvSpPr>
            <a:spLocks noGrp="1"/>
          </p:cNvSpPr>
          <p:nvPr>
            <p:ph type="body" sz="quarter" idx="17" hasCustomPrompt="1"/>
          </p:nvPr>
        </p:nvSpPr>
        <p:spPr>
          <a:xfrm>
            <a:off x="3749125" y="8626476"/>
            <a:ext cx="4542514" cy="1096961"/>
          </a:xfrm>
          <a:ln>
            <a:noFill/>
          </a:ln>
        </p:spPr>
        <p:txBody>
          <a:bodyPr>
            <a:normAutofit/>
          </a:bodyPr>
          <a:lstStyle>
            <a:lvl1pPr>
              <a:defRPr sz="1800"/>
            </a:lvl1pPr>
          </a:lstStyle>
          <a:p>
            <a:pPr lvl="0"/>
            <a:r>
              <a:rPr lang="en-US"/>
              <a:t>Click to add title and company</a:t>
            </a:r>
          </a:p>
        </p:txBody>
      </p:sp>
      <p:sp>
        <p:nvSpPr>
          <p:cNvPr id="16" name="Oval 15">
            <a:extLst>
              <a:ext uri="{FF2B5EF4-FFF2-40B4-BE49-F238E27FC236}">
                <a16:creationId xmlns:a16="http://schemas.microsoft.com/office/drawing/2014/main" id="{E42C09E7-7E8E-D129-0CC2-0F9ECE5DA5EC}"/>
              </a:ext>
            </a:extLst>
          </p:cNvPr>
          <p:cNvSpPr/>
          <p:nvPr userDrawn="1"/>
        </p:nvSpPr>
        <p:spPr>
          <a:xfrm>
            <a:off x="3749123" y="2966311"/>
            <a:ext cx="4542515" cy="4542156"/>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5" name="Rectangle 4">
            <a:extLst>
              <a:ext uri="{FF2B5EF4-FFF2-40B4-BE49-F238E27FC236}">
                <a16:creationId xmlns:a16="http://schemas.microsoft.com/office/drawing/2014/main" id="{BB885358-B28D-56A2-4915-1505A44DC77A}"/>
              </a:ext>
            </a:extLst>
          </p:cNvPr>
          <p:cNvSpPr/>
          <p:nvPr userDrawn="1"/>
        </p:nvSpPr>
        <p:spPr>
          <a:xfrm>
            <a:off x="5966376" y="2912311"/>
            <a:ext cx="108009" cy="10800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96F037-FA0A-E8D1-1152-C3DCB6D2F4E4}"/>
              </a:ext>
            </a:extLst>
          </p:cNvPr>
          <p:cNvSpPr/>
          <p:nvPr userDrawn="1"/>
        </p:nvSpPr>
        <p:spPr>
          <a:xfrm>
            <a:off x="5966376" y="7453376"/>
            <a:ext cx="108009" cy="10800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01">
            <a:extLst>
              <a:ext uri="{FF2B5EF4-FFF2-40B4-BE49-F238E27FC236}">
                <a16:creationId xmlns:a16="http://schemas.microsoft.com/office/drawing/2014/main" id="{B2DECCE0-B847-C354-089C-74D7C4F99A4E}"/>
              </a:ext>
            </a:extLst>
          </p:cNvPr>
          <p:cNvSpPr>
            <a:spLocks noGrp="1"/>
          </p:cNvSpPr>
          <p:nvPr>
            <p:ph type="pic" sz="quarter" idx="20"/>
          </p:nvPr>
        </p:nvSpPr>
        <p:spPr>
          <a:xfrm>
            <a:off x="11933001" y="3140076"/>
            <a:ext cx="4194960" cy="4194629"/>
          </a:xfrm>
          <a:prstGeom prst="ellipse">
            <a:avLst/>
          </a:prstGeom>
          <a:solidFill>
            <a:srgbClr val="F1E4CF"/>
          </a:solidFill>
          <a:ln w="12700">
            <a:noFill/>
          </a:ln>
        </p:spPr>
        <p:txBody>
          <a:bodyPr/>
          <a:lstStyle>
            <a:lvl1pPr algn="ctr">
              <a:defRPr/>
            </a:lvl1pPr>
          </a:lstStyle>
          <a:p>
            <a:endParaRPr lang="en-US"/>
          </a:p>
        </p:txBody>
      </p:sp>
      <p:sp>
        <p:nvSpPr>
          <p:cNvPr id="10" name="Text Placeholder 03">
            <a:extLst>
              <a:ext uri="{FF2B5EF4-FFF2-40B4-BE49-F238E27FC236}">
                <a16:creationId xmlns:a16="http://schemas.microsoft.com/office/drawing/2014/main" id="{1CFE6346-4F71-35B4-63B8-55E06BEA2DBD}"/>
              </a:ext>
            </a:extLst>
          </p:cNvPr>
          <p:cNvSpPr>
            <a:spLocks noGrp="1"/>
          </p:cNvSpPr>
          <p:nvPr>
            <p:ph type="body" sz="quarter" idx="21" hasCustomPrompt="1"/>
          </p:nvPr>
        </p:nvSpPr>
        <p:spPr>
          <a:xfrm>
            <a:off x="11759223" y="7821589"/>
            <a:ext cx="4542515" cy="804886"/>
          </a:xfrm>
          <a:ln>
            <a:noFill/>
          </a:ln>
        </p:spPr>
        <p:txBody>
          <a:bodyPr anchor="t"/>
          <a:lstStyle>
            <a:lvl1pPr>
              <a:defRPr b="1">
                <a:solidFill>
                  <a:schemeClr val="accent1"/>
                </a:solidFill>
              </a:defRPr>
            </a:lvl1pPr>
          </a:lstStyle>
          <a:p>
            <a:pPr lvl="0"/>
            <a:r>
              <a:rPr lang="en-US"/>
              <a:t>Click to add name</a:t>
            </a:r>
          </a:p>
        </p:txBody>
      </p:sp>
      <p:sp>
        <p:nvSpPr>
          <p:cNvPr id="11" name="Text Placeholder 04">
            <a:extLst>
              <a:ext uri="{FF2B5EF4-FFF2-40B4-BE49-F238E27FC236}">
                <a16:creationId xmlns:a16="http://schemas.microsoft.com/office/drawing/2014/main" id="{906D2E0C-1C80-4844-552E-25F6F025C7BF}"/>
              </a:ext>
            </a:extLst>
          </p:cNvPr>
          <p:cNvSpPr>
            <a:spLocks noGrp="1"/>
          </p:cNvSpPr>
          <p:nvPr>
            <p:ph type="body" sz="quarter" idx="22" hasCustomPrompt="1"/>
          </p:nvPr>
        </p:nvSpPr>
        <p:spPr>
          <a:xfrm>
            <a:off x="11759224" y="8626476"/>
            <a:ext cx="4542514" cy="1096961"/>
          </a:xfrm>
          <a:ln>
            <a:noFill/>
          </a:ln>
        </p:spPr>
        <p:txBody>
          <a:bodyPr>
            <a:normAutofit/>
          </a:bodyPr>
          <a:lstStyle>
            <a:lvl1pPr>
              <a:defRPr sz="1800"/>
            </a:lvl1pPr>
          </a:lstStyle>
          <a:p>
            <a:pPr lvl="0"/>
            <a:r>
              <a:rPr lang="en-US"/>
              <a:t>Click to add title and company</a:t>
            </a:r>
          </a:p>
        </p:txBody>
      </p:sp>
      <p:sp>
        <p:nvSpPr>
          <p:cNvPr id="12" name="Oval 11">
            <a:extLst>
              <a:ext uri="{FF2B5EF4-FFF2-40B4-BE49-F238E27FC236}">
                <a16:creationId xmlns:a16="http://schemas.microsoft.com/office/drawing/2014/main" id="{A363F75A-B055-9AFA-CF56-2F508F6F6CB3}"/>
              </a:ext>
            </a:extLst>
          </p:cNvPr>
          <p:cNvSpPr/>
          <p:nvPr userDrawn="1"/>
        </p:nvSpPr>
        <p:spPr>
          <a:xfrm>
            <a:off x="11759223" y="2966311"/>
            <a:ext cx="4542515" cy="4542156"/>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13" name="Rectangle 12">
            <a:extLst>
              <a:ext uri="{FF2B5EF4-FFF2-40B4-BE49-F238E27FC236}">
                <a16:creationId xmlns:a16="http://schemas.microsoft.com/office/drawing/2014/main" id="{2BED395B-3DF9-8DAF-30F1-2FC1D274498B}"/>
              </a:ext>
            </a:extLst>
          </p:cNvPr>
          <p:cNvSpPr/>
          <p:nvPr userDrawn="1"/>
        </p:nvSpPr>
        <p:spPr>
          <a:xfrm>
            <a:off x="13976476" y="2912311"/>
            <a:ext cx="108009" cy="10800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A6EDD5-7FCC-214F-BBC8-89642B8B0A53}"/>
              </a:ext>
            </a:extLst>
          </p:cNvPr>
          <p:cNvSpPr/>
          <p:nvPr userDrawn="1"/>
        </p:nvSpPr>
        <p:spPr>
          <a:xfrm>
            <a:off x="13976476" y="7453376"/>
            <a:ext cx="108009" cy="10800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13">
            <a:extLst>
              <a:ext uri="{FF2B5EF4-FFF2-40B4-BE49-F238E27FC236}">
                <a16:creationId xmlns:a16="http://schemas.microsoft.com/office/drawing/2014/main" id="{422B0BB1-BB3D-FB6B-9741-6DCA3A5C9104}"/>
              </a:ext>
            </a:extLst>
          </p:cNvPr>
          <p:cNvSpPr>
            <a:spLocks noGrp="1"/>
          </p:cNvSpPr>
          <p:nvPr>
            <p:ph type="dt" sz="half" idx="2"/>
          </p:nvPr>
        </p:nvSpPr>
        <p:spPr>
          <a:xfrm>
            <a:off x="13024879" y="10693251"/>
            <a:ext cx="5071322" cy="459635"/>
          </a:xfrm>
          <a:prstGeom prst="rect">
            <a:avLst/>
          </a:prstGeom>
        </p:spPr>
        <p:txBody>
          <a:bodyPr vert="horz" lIns="182880" tIns="182880" rIns="182880" bIns="182880" rtlCol="0" anchor="ctr"/>
          <a:lstStyle>
            <a:lvl1pPr algn="r">
              <a:defRPr sz="11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3" name="Slide Number Placeholder 12">
            <a:extLst>
              <a:ext uri="{FF2B5EF4-FFF2-40B4-BE49-F238E27FC236}">
                <a16:creationId xmlns:a16="http://schemas.microsoft.com/office/drawing/2014/main" id="{D3BB0DAC-D103-1E11-F778-D7E0CDD0FFA0}"/>
              </a:ext>
            </a:extLst>
          </p:cNvPr>
          <p:cNvSpPr>
            <a:spLocks noGrp="1"/>
          </p:cNvSpPr>
          <p:nvPr>
            <p:ph type="sldNum" sz="quarter" idx="4"/>
          </p:nvPr>
        </p:nvSpPr>
        <p:spPr>
          <a:xfrm>
            <a:off x="18166155" y="10693249"/>
            <a:ext cx="1049421" cy="459636"/>
          </a:xfrm>
          <a:prstGeom prst="rect">
            <a:avLst/>
          </a:prstGeom>
        </p:spPr>
        <p:txBody>
          <a:bodyPr vert="horz" lIns="182880" tIns="182880" rIns="182880" bIns="182880" rtlCol="0" anchor="ctr"/>
          <a:lstStyle>
            <a:lvl1pPr algn="r">
              <a:defRPr sz="1400">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4134440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 Page - op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1DBC6-066A-4432-BFB5-356A13BE1A69}"/>
              </a:ext>
            </a:extLst>
          </p:cNvPr>
          <p:cNvSpPr>
            <a:spLocks noGrp="1"/>
          </p:cNvSpPr>
          <p:nvPr>
            <p:ph type="title"/>
          </p:nvPr>
        </p:nvSpPr>
        <p:spPr>
          <a:xfrm>
            <a:off x="1494539" y="3292480"/>
            <a:ext cx="9701399" cy="2606833"/>
          </a:xfrm>
        </p:spPr>
        <p:txBody>
          <a:bodyPr anchor="b"/>
          <a:lstStyle/>
          <a:p>
            <a:r>
              <a:rPr lang="en-US"/>
              <a:t>Click to edit Master title style</a:t>
            </a:r>
          </a:p>
        </p:txBody>
      </p:sp>
      <p:sp>
        <p:nvSpPr>
          <p:cNvPr id="18" name="Holder 3">
            <a:extLst>
              <a:ext uri="{FF2B5EF4-FFF2-40B4-BE49-F238E27FC236}">
                <a16:creationId xmlns:a16="http://schemas.microsoft.com/office/drawing/2014/main" id="{F5461A1E-CF2A-839F-64BA-163C21834261}"/>
              </a:ext>
            </a:extLst>
          </p:cNvPr>
          <p:cNvSpPr>
            <a:spLocks noGrp="1"/>
          </p:cNvSpPr>
          <p:nvPr>
            <p:ph type="subTitle" idx="4"/>
          </p:nvPr>
        </p:nvSpPr>
        <p:spPr>
          <a:xfrm>
            <a:off x="1509201" y="5953707"/>
            <a:ext cx="9686735" cy="1838688"/>
          </a:xfrm>
          <a:prstGeom prst="rect">
            <a:avLst/>
          </a:prstGeom>
          <a:ln>
            <a:noFill/>
          </a:ln>
        </p:spPr>
        <p:txBody>
          <a:bodyPr wrap="square" lIns="0" tIns="0" rIns="0" bIns="0" anchor="ctr">
            <a:noAutofit/>
          </a:bodyPr>
          <a:lstStyle>
            <a:lvl1pPr algn="l">
              <a:defRPr sz="3599" b="0" i="0">
                <a:solidFill>
                  <a:schemeClr val="tx2"/>
                </a:solidFill>
                <a:latin typeface="Atkinson Hyperlegible" pitchFamily="2" charset="77"/>
                <a:ea typeface="Verdana" panose="020B0604030504040204" pitchFamily="34" charset="0"/>
                <a:cs typeface="Verdana" panose="020B0604030504040204" pitchFamily="34" charset="0"/>
              </a:defRPr>
            </a:lvl1pPr>
          </a:lstStyle>
          <a:p>
            <a:endParaRPr/>
          </a:p>
        </p:txBody>
      </p:sp>
      <p:sp>
        <p:nvSpPr>
          <p:cNvPr id="17" name="Freeform 16">
            <a:extLst>
              <a:ext uri="{FF2B5EF4-FFF2-40B4-BE49-F238E27FC236}">
                <a16:creationId xmlns:a16="http://schemas.microsoft.com/office/drawing/2014/main" id="{394C30A7-8BB2-A1CA-82BF-F9A16AF0FA44}"/>
              </a:ext>
              <a:ext uri="{C183D7F6-B498-43B3-948B-1728B52AA6E4}">
                <adec:decorative xmlns:adec="http://schemas.microsoft.com/office/drawing/2017/decorative" val="1"/>
              </a:ext>
            </a:extLst>
          </p:cNvPr>
          <p:cNvSpPr/>
          <p:nvPr userDrawn="1"/>
        </p:nvSpPr>
        <p:spPr>
          <a:xfrm flipH="1">
            <a:off x="11556846" y="0"/>
            <a:ext cx="8582121" cy="11316190"/>
          </a:xfrm>
          <a:custGeom>
            <a:avLst/>
            <a:gdLst>
              <a:gd name="connsiteX0" fmla="*/ 0 w 5200650"/>
              <a:gd name="connsiteY0" fmla="*/ 0 h 6858000"/>
              <a:gd name="connsiteX1" fmla="*/ 1332537 w 5200650"/>
              <a:gd name="connsiteY1" fmla="*/ 0 h 6858000"/>
              <a:gd name="connsiteX2" fmla="*/ 1342430 w 5200650"/>
              <a:gd name="connsiteY2" fmla="*/ 4473 h 6858000"/>
              <a:gd name="connsiteX3" fmla="*/ 5200650 w 5200650"/>
              <a:gd name="connsiteY3" fmla="*/ 6143946 h 6858000"/>
              <a:gd name="connsiteX4" fmla="*/ 5165485 w 5200650"/>
              <a:gd name="connsiteY4" fmla="*/ 6840344 h 6858000"/>
              <a:gd name="connsiteX5" fmla="*/ 5163242 w 5200650"/>
              <a:gd name="connsiteY5" fmla="*/ 6858000 h 6858000"/>
              <a:gd name="connsiteX6" fmla="*/ 0 w 5200650"/>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00650" h="6858000">
                <a:moveTo>
                  <a:pt x="0" y="0"/>
                </a:moveTo>
                <a:lnTo>
                  <a:pt x="1332537" y="0"/>
                </a:lnTo>
                <a:lnTo>
                  <a:pt x="1342430" y="4473"/>
                </a:lnTo>
                <a:cubicBezTo>
                  <a:pt x="3625303" y="1104473"/>
                  <a:pt x="5200650" y="3440239"/>
                  <a:pt x="5200650" y="6143946"/>
                </a:cubicBezTo>
                <a:cubicBezTo>
                  <a:pt x="5200650" y="6379051"/>
                  <a:pt x="5188738" y="6611374"/>
                  <a:pt x="5165485" y="6840344"/>
                </a:cubicBezTo>
                <a:lnTo>
                  <a:pt x="5163242" y="6858000"/>
                </a:lnTo>
                <a:lnTo>
                  <a:pt x="0" y="6858000"/>
                </a:lnTo>
                <a:close/>
              </a:path>
            </a:pathLst>
          </a:custGeom>
          <a:gradFill>
            <a:gsLst>
              <a:gs pos="0">
                <a:srgbClr val="897AFF"/>
              </a:gs>
              <a:gs pos="100000">
                <a:srgbClr val="251FFE"/>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Atkinson Hyperlegible" pitchFamily="2" charset="77"/>
            </a:endParaRPr>
          </a:p>
        </p:txBody>
      </p:sp>
      <p:sp>
        <p:nvSpPr>
          <p:cNvPr id="19" name="Rectangle 18">
            <a:extLst>
              <a:ext uri="{FF2B5EF4-FFF2-40B4-BE49-F238E27FC236}">
                <a16:creationId xmlns:a16="http://schemas.microsoft.com/office/drawing/2014/main" id="{1D12F947-5155-F43B-6E50-1424D70FE413}"/>
              </a:ext>
              <a:ext uri="{C183D7F6-B498-43B3-948B-1728B52AA6E4}">
                <adec:decorative xmlns:adec="http://schemas.microsoft.com/office/drawing/2017/decorative" val="1"/>
              </a:ext>
            </a:extLst>
          </p:cNvPr>
          <p:cNvSpPr/>
          <p:nvPr userDrawn="1"/>
        </p:nvSpPr>
        <p:spPr>
          <a:xfrm flipH="1">
            <a:off x="994233" y="2546143"/>
            <a:ext cx="17305707" cy="572113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77"/>
            </a:endParaRPr>
          </a:p>
        </p:txBody>
      </p:sp>
      <p:sp>
        <p:nvSpPr>
          <p:cNvPr id="20" name="Picture Placeholder 34" descr="Don't forget to add alt text!">
            <a:extLst>
              <a:ext uri="{FF2B5EF4-FFF2-40B4-BE49-F238E27FC236}">
                <a16:creationId xmlns:a16="http://schemas.microsoft.com/office/drawing/2014/main" id="{00D238A3-E8C0-AC12-33A3-3496B3874549}"/>
              </a:ext>
            </a:extLst>
          </p:cNvPr>
          <p:cNvSpPr>
            <a:spLocks noGrp="1"/>
          </p:cNvSpPr>
          <p:nvPr>
            <p:ph type="pic" sz="quarter" idx="21" hasCustomPrompt="1"/>
          </p:nvPr>
        </p:nvSpPr>
        <p:spPr>
          <a:xfrm>
            <a:off x="11706914" y="2547579"/>
            <a:ext cx="6586119" cy="5720122"/>
          </a:xfrm>
          <a:custGeom>
            <a:avLst/>
            <a:gdLst>
              <a:gd name="connsiteX0" fmla="*/ 2794759 w 6585599"/>
              <a:gd name="connsiteY0" fmla="*/ 0 h 5720122"/>
              <a:gd name="connsiteX1" fmla="*/ 6585599 w 6585599"/>
              <a:gd name="connsiteY1" fmla="*/ 0 h 5720122"/>
              <a:gd name="connsiteX2" fmla="*/ 6585599 w 6585599"/>
              <a:gd name="connsiteY2" fmla="*/ 5720122 h 5720122"/>
              <a:gd name="connsiteX3" fmla="*/ 0 w 6585599"/>
              <a:gd name="connsiteY3" fmla="*/ 5720122 h 5720122"/>
              <a:gd name="connsiteX4" fmla="*/ 27964 w 6585599"/>
              <a:gd name="connsiteY4" fmla="*/ 5550498 h 5720122"/>
              <a:gd name="connsiteX5" fmla="*/ 2539650 w 6585599"/>
              <a:gd name="connsiteY5" fmla="*/ 287933 h 5720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85599" h="5720122">
                <a:moveTo>
                  <a:pt x="2794759" y="0"/>
                </a:moveTo>
                <a:lnTo>
                  <a:pt x="6585599" y="0"/>
                </a:lnTo>
                <a:lnTo>
                  <a:pt x="6585599" y="5720122"/>
                </a:lnTo>
                <a:lnTo>
                  <a:pt x="0" y="5720122"/>
                </a:lnTo>
                <a:lnTo>
                  <a:pt x="27964" y="5550498"/>
                </a:lnTo>
                <a:cubicBezTo>
                  <a:pt x="392353" y="3564582"/>
                  <a:pt x="1278744" y="1761231"/>
                  <a:pt x="2539650" y="287933"/>
                </a:cubicBezTo>
                <a:close/>
              </a:path>
            </a:pathLst>
          </a:custGeom>
          <a:solidFill>
            <a:srgbClr val="D7D2FF"/>
          </a:solidFill>
          <a:ln>
            <a:noFill/>
          </a:ln>
        </p:spPr>
        <p:txBody>
          <a:bodyPr wrap="square">
            <a:noAutofit/>
          </a:bodyPr>
          <a:lstStyle/>
          <a:p>
            <a:r>
              <a:rPr lang="en-US"/>
              <a:t>Click to add picture</a:t>
            </a:r>
          </a:p>
        </p:txBody>
      </p:sp>
      <p:grpSp>
        <p:nvGrpSpPr>
          <p:cNvPr id="3" name="Group 2">
            <a:extLst>
              <a:ext uri="{FF2B5EF4-FFF2-40B4-BE49-F238E27FC236}">
                <a16:creationId xmlns:a16="http://schemas.microsoft.com/office/drawing/2014/main" id="{52487A53-56E6-8EC5-1B0F-94648F837A0E}"/>
              </a:ext>
              <a:ext uri="{C183D7F6-B498-43B3-948B-1728B52AA6E4}">
                <adec:decorative xmlns:adec="http://schemas.microsoft.com/office/drawing/2017/decorative" val="1"/>
              </a:ext>
            </a:extLst>
          </p:cNvPr>
          <p:cNvGrpSpPr/>
          <p:nvPr userDrawn="1"/>
        </p:nvGrpSpPr>
        <p:grpSpPr>
          <a:xfrm>
            <a:off x="946986" y="2499707"/>
            <a:ext cx="17400206" cy="5821969"/>
            <a:chOff x="946986" y="2499707"/>
            <a:chExt cx="17400206" cy="5821969"/>
          </a:xfrm>
        </p:grpSpPr>
        <p:sp>
          <p:nvSpPr>
            <p:cNvPr id="21" name="Rectangle 20">
              <a:extLst>
                <a:ext uri="{FF2B5EF4-FFF2-40B4-BE49-F238E27FC236}">
                  <a16:creationId xmlns:a16="http://schemas.microsoft.com/office/drawing/2014/main" id="{853A2177-A60B-0248-E57E-9FF4F3FDD3F8}"/>
                </a:ext>
              </a:extLst>
            </p:cNvPr>
            <p:cNvSpPr>
              <a:spLocks noChangeAspect="1"/>
            </p:cNvSpPr>
            <p:nvPr userDrawn="1"/>
          </p:nvSpPr>
          <p:spPr>
            <a:xfrm>
              <a:off x="18244395" y="2499707"/>
              <a:ext cx="91447" cy="9144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2" name="Rectangle 21">
              <a:extLst>
                <a:ext uri="{FF2B5EF4-FFF2-40B4-BE49-F238E27FC236}">
                  <a16:creationId xmlns:a16="http://schemas.microsoft.com/office/drawing/2014/main" id="{9B00A575-CD4D-1795-BED7-082309C3ACA6}"/>
                </a:ext>
              </a:extLst>
            </p:cNvPr>
            <p:cNvSpPr>
              <a:spLocks noChangeAspect="1"/>
            </p:cNvSpPr>
            <p:nvPr userDrawn="1"/>
          </p:nvSpPr>
          <p:spPr>
            <a:xfrm>
              <a:off x="18255745" y="8230236"/>
              <a:ext cx="91447" cy="9144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3" name="Rectangle 22">
              <a:extLst>
                <a:ext uri="{FF2B5EF4-FFF2-40B4-BE49-F238E27FC236}">
                  <a16:creationId xmlns:a16="http://schemas.microsoft.com/office/drawing/2014/main" id="{EFED5254-CB0C-EED1-13CE-8FE533CB2AC2}"/>
                </a:ext>
              </a:extLst>
            </p:cNvPr>
            <p:cNvSpPr>
              <a:spLocks noChangeAspect="1"/>
            </p:cNvSpPr>
            <p:nvPr userDrawn="1"/>
          </p:nvSpPr>
          <p:spPr>
            <a:xfrm>
              <a:off x="14474635" y="2499707"/>
              <a:ext cx="91447" cy="9144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4" name="Rectangle 23">
              <a:extLst>
                <a:ext uri="{FF2B5EF4-FFF2-40B4-BE49-F238E27FC236}">
                  <a16:creationId xmlns:a16="http://schemas.microsoft.com/office/drawing/2014/main" id="{AC7B2B74-E6A7-75CB-FD76-F2E37FA1E762}"/>
                </a:ext>
              </a:extLst>
            </p:cNvPr>
            <p:cNvSpPr>
              <a:spLocks noChangeAspect="1"/>
            </p:cNvSpPr>
            <p:nvPr userDrawn="1"/>
          </p:nvSpPr>
          <p:spPr>
            <a:xfrm>
              <a:off x="11670844" y="8230236"/>
              <a:ext cx="91447" cy="9144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5" name="Rectangle 24">
              <a:extLst>
                <a:ext uri="{FF2B5EF4-FFF2-40B4-BE49-F238E27FC236}">
                  <a16:creationId xmlns:a16="http://schemas.microsoft.com/office/drawing/2014/main" id="{8735F7AA-B085-0A25-9E5A-9894976DAD9A}"/>
                </a:ext>
              </a:extLst>
            </p:cNvPr>
            <p:cNvSpPr>
              <a:spLocks noChangeAspect="1"/>
            </p:cNvSpPr>
            <p:nvPr userDrawn="1"/>
          </p:nvSpPr>
          <p:spPr>
            <a:xfrm>
              <a:off x="946986" y="2499707"/>
              <a:ext cx="91447" cy="9144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6" name="Rectangle 25">
              <a:extLst>
                <a:ext uri="{FF2B5EF4-FFF2-40B4-BE49-F238E27FC236}">
                  <a16:creationId xmlns:a16="http://schemas.microsoft.com/office/drawing/2014/main" id="{870D236D-012A-F87B-BE55-0F990B727B66}"/>
                </a:ext>
              </a:extLst>
            </p:cNvPr>
            <p:cNvSpPr>
              <a:spLocks noChangeAspect="1"/>
            </p:cNvSpPr>
            <p:nvPr userDrawn="1"/>
          </p:nvSpPr>
          <p:spPr>
            <a:xfrm>
              <a:off x="946986" y="8230236"/>
              <a:ext cx="91447" cy="91440"/>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grpSp>
      <p:sp>
        <p:nvSpPr>
          <p:cNvPr id="28" name="Text 01">
            <a:extLst>
              <a:ext uri="{FF2B5EF4-FFF2-40B4-BE49-F238E27FC236}">
                <a16:creationId xmlns:a16="http://schemas.microsoft.com/office/drawing/2014/main" id="{B468FB40-525E-1071-9FD4-9CFAD8BFC1E1}"/>
              </a:ext>
            </a:extLst>
          </p:cNvPr>
          <p:cNvSpPr>
            <a:spLocks noGrp="1"/>
          </p:cNvSpPr>
          <p:nvPr>
            <p:ph type="body" sz="quarter" idx="20" hasCustomPrompt="1"/>
          </p:nvPr>
        </p:nvSpPr>
        <p:spPr>
          <a:xfrm>
            <a:off x="1289155" y="9921881"/>
            <a:ext cx="4077324" cy="556261"/>
          </a:xfrm>
          <a:ln>
            <a:noFill/>
          </a:ln>
        </p:spPr>
        <p:txBody>
          <a:bodyPr>
            <a:noAutofit/>
          </a:bodyPr>
          <a:lstStyle>
            <a:lvl1pPr algn="l">
              <a:defRPr sz="2400"/>
            </a:lvl1pPr>
          </a:lstStyle>
          <a:p>
            <a:pPr lvl="0"/>
            <a:r>
              <a:rPr lang="en-US"/>
              <a:t>December 27, 0000</a:t>
            </a:r>
          </a:p>
        </p:txBody>
      </p:sp>
      <p:pic>
        <p:nvPicPr>
          <p:cNvPr id="27" name="Picture 26" descr="Level Access logo.">
            <a:extLst>
              <a:ext uri="{FF2B5EF4-FFF2-40B4-BE49-F238E27FC236}">
                <a16:creationId xmlns:a16="http://schemas.microsoft.com/office/drawing/2014/main" id="{2BAB3379-DD56-D7A7-76C6-75FA582188D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318706" y="8594799"/>
            <a:ext cx="3534997" cy="2393883"/>
          </a:xfrm>
          <a:prstGeom prst="rect">
            <a:avLst/>
          </a:prstGeom>
        </p:spPr>
      </p:pic>
    </p:spTree>
    <p:extLst>
      <p:ext uri="{BB962C8B-B14F-4D97-AF65-F5344CB8AC3E}">
        <p14:creationId xmlns:p14="http://schemas.microsoft.com/office/powerpoint/2010/main" val="25076792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over Page - op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B173B20-26B1-CF2A-2CEC-5979FBF3DAC3}"/>
              </a:ext>
            </a:extLst>
          </p:cNvPr>
          <p:cNvSpPr/>
          <p:nvPr userDrawn="1"/>
        </p:nvSpPr>
        <p:spPr>
          <a:xfrm>
            <a:off x="12018664" y="-871556"/>
            <a:ext cx="13932570" cy="13932570"/>
          </a:xfrm>
          <a:prstGeom prst="ellipse">
            <a:avLst/>
          </a:prstGeom>
          <a:gradFill flip="none" rotWithShape="1">
            <a:gsLst>
              <a:gs pos="24000">
                <a:schemeClr val="tx2"/>
              </a:gs>
              <a:gs pos="100000">
                <a:schemeClr val="accent1"/>
              </a:gs>
            </a:gsLst>
            <a:path path="circle">
              <a:fillToRect t="100000" r="100000"/>
            </a:path>
            <a:tileRect l="-100000" b="-100000"/>
          </a:gra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91DBC6-066A-4432-BFB5-356A13BE1A69}"/>
              </a:ext>
            </a:extLst>
          </p:cNvPr>
          <p:cNvSpPr>
            <a:spLocks noGrp="1"/>
          </p:cNvSpPr>
          <p:nvPr>
            <p:ph type="title"/>
          </p:nvPr>
        </p:nvSpPr>
        <p:spPr>
          <a:xfrm>
            <a:off x="1085466" y="4591891"/>
            <a:ext cx="10657355" cy="2362362"/>
          </a:xfrm>
          <a:noFill/>
        </p:spPr>
        <p:txBody>
          <a:bodyPr anchor="ctr"/>
          <a:lstStyle>
            <a:lvl1pPr>
              <a:defRPr>
                <a:solidFill>
                  <a:schemeClr val="bg1"/>
                </a:solidFill>
              </a:defRPr>
            </a:lvl1pPr>
          </a:lstStyle>
          <a:p>
            <a:r>
              <a:rPr lang="en-US"/>
              <a:t>Click to edit Master title style</a:t>
            </a:r>
          </a:p>
        </p:txBody>
      </p:sp>
      <p:sp>
        <p:nvSpPr>
          <p:cNvPr id="18" name="Holder 3">
            <a:extLst>
              <a:ext uri="{FF2B5EF4-FFF2-40B4-BE49-F238E27FC236}">
                <a16:creationId xmlns:a16="http://schemas.microsoft.com/office/drawing/2014/main" id="{F5461A1E-CF2A-839F-64BA-163C21834261}"/>
              </a:ext>
            </a:extLst>
          </p:cNvPr>
          <p:cNvSpPr>
            <a:spLocks noGrp="1"/>
          </p:cNvSpPr>
          <p:nvPr>
            <p:ph type="subTitle" idx="4"/>
          </p:nvPr>
        </p:nvSpPr>
        <p:spPr>
          <a:xfrm>
            <a:off x="1027939" y="7325307"/>
            <a:ext cx="10690819" cy="1838688"/>
          </a:xfrm>
          <a:prstGeom prst="rect">
            <a:avLst/>
          </a:prstGeom>
          <a:noFill/>
          <a:ln>
            <a:noFill/>
          </a:ln>
        </p:spPr>
        <p:txBody>
          <a:bodyPr wrap="square" lIns="0" tIns="0" rIns="0" bIns="0" anchor="ctr">
            <a:noAutofit/>
          </a:bodyPr>
          <a:lstStyle>
            <a:lvl1pPr algn="l">
              <a:defRPr sz="3599" b="0" i="0">
                <a:solidFill>
                  <a:schemeClr val="bg1"/>
                </a:solidFill>
                <a:latin typeface="Atkinson Hyperlegible" pitchFamily="2" charset="77"/>
                <a:ea typeface="Verdana" panose="020B0604030504040204" pitchFamily="34" charset="0"/>
                <a:cs typeface="Verdana" panose="020B0604030504040204" pitchFamily="34" charset="0"/>
              </a:defRPr>
            </a:lvl1pPr>
          </a:lstStyle>
          <a:p>
            <a:endParaRPr/>
          </a:p>
        </p:txBody>
      </p:sp>
      <p:sp>
        <p:nvSpPr>
          <p:cNvPr id="19" name="Rectangle 18">
            <a:extLst>
              <a:ext uri="{FF2B5EF4-FFF2-40B4-BE49-F238E27FC236}">
                <a16:creationId xmlns:a16="http://schemas.microsoft.com/office/drawing/2014/main" id="{1D12F947-5155-F43B-6E50-1424D70FE413}"/>
              </a:ext>
              <a:ext uri="{C183D7F6-B498-43B3-948B-1728B52AA6E4}">
                <adec:decorative xmlns:adec="http://schemas.microsoft.com/office/drawing/2017/decorative" val="1"/>
              </a:ext>
            </a:extLst>
          </p:cNvPr>
          <p:cNvSpPr/>
          <p:nvPr userDrawn="1"/>
        </p:nvSpPr>
        <p:spPr>
          <a:xfrm flipH="1">
            <a:off x="794084" y="4090737"/>
            <a:ext cx="17505854" cy="312821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77"/>
            </a:endParaRPr>
          </a:p>
        </p:txBody>
      </p:sp>
      <p:sp>
        <p:nvSpPr>
          <p:cNvPr id="28" name="Text 01">
            <a:extLst>
              <a:ext uri="{FF2B5EF4-FFF2-40B4-BE49-F238E27FC236}">
                <a16:creationId xmlns:a16="http://schemas.microsoft.com/office/drawing/2014/main" id="{B468FB40-525E-1071-9FD4-9CFAD8BFC1E1}"/>
              </a:ext>
            </a:extLst>
          </p:cNvPr>
          <p:cNvSpPr>
            <a:spLocks noGrp="1"/>
          </p:cNvSpPr>
          <p:nvPr>
            <p:ph type="body" sz="quarter" idx="20" hasCustomPrompt="1"/>
          </p:nvPr>
        </p:nvSpPr>
        <p:spPr>
          <a:xfrm>
            <a:off x="1289155" y="9921881"/>
            <a:ext cx="4077324" cy="556261"/>
          </a:xfrm>
          <a:noFill/>
          <a:ln>
            <a:noFill/>
          </a:ln>
        </p:spPr>
        <p:txBody>
          <a:bodyPr>
            <a:noAutofit/>
          </a:bodyPr>
          <a:lstStyle>
            <a:lvl1pPr algn="l">
              <a:defRPr sz="2400">
                <a:solidFill>
                  <a:schemeClr val="bg1"/>
                </a:solidFill>
              </a:defRPr>
            </a:lvl1pPr>
          </a:lstStyle>
          <a:p>
            <a:pPr lvl="0"/>
            <a:r>
              <a:rPr lang="en-US"/>
              <a:t>December 27, 0000</a:t>
            </a:r>
          </a:p>
        </p:txBody>
      </p:sp>
      <p:pic>
        <p:nvPicPr>
          <p:cNvPr id="27" name="Picture 26" descr="Level Access logo.">
            <a:extLst>
              <a:ext uri="{FF2B5EF4-FFF2-40B4-BE49-F238E27FC236}">
                <a16:creationId xmlns:a16="http://schemas.microsoft.com/office/drawing/2014/main" id="{2BAB3379-DD56-D7A7-76C6-75FA582188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18706" y="8594799"/>
            <a:ext cx="3534997" cy="2393883"/>
          </a:xfrm>
          <a:prstGeom prst="rect">
            <a:avLst/>
          </a:prstGeom>
        </p:spPr>
      </p:pic>
      <p:sp>
        <p:nvSpPr>
          <p:cNvPr id="7" name="Rectangle 6">
            <a:extLst>
              <a:ext uri="{FF2B5EF4-FFF2-40B4-BE49-F238E27FC236}">
                <a16:creationId xmlns:a16="http://schemas.microsoft.com/office/drawing/2014/main" id="{95B46790-2BD6-D041-7749-94C6A1B0A088}"/>
              </a:ext>
            </a:extLst>
          </p:cNvPr>
          <p:cNvSpPr/>
          <p:nvPr userDrawn="1"/>
        </p:nvSpPr>
        <p:spPr>
          <a:xfrm>
            <a:off x="12226072" y="4030965"/>
            <a:ext cx="120510" cy="12051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54D5A50-4945-FF16-376B-F2B10549D87A}"/>
              </a:ext>
            </a:extLst>
          </p:cNvPr>
          <p:cNvSpPr/>
          <p:nvPr userDrawn="1"/>
        </p:nvSpPr>
        <p:spPr>
          <a:xfrm>
            <a:off x="18226720" y="4026891"/>
            <a:ext cx="120510" cy="12051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302B1E-6A28-7CEA-C87C-A61B9CFDDC98}"/>
              </a:ext>
            </a:extLst>
          </p:cNvPr>
          <p:cNvSpPr/>
          <p:nvPr userDrawn="1"/>
        </p:nvSpPr>
        <p:spPr>
          <a:xfrm>
            <a:off x="18242205" y="7157203"/>
            <a:ext cx="120510" cy="12051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605E17-E899-E850-A03D-BBDC14184A8A}"/>
              </a:ext>
            </a:extLst>
          </p:cNvPr>
          <p:cNvSpPr/>
          <p:nvPr userDrawn="1"/>
        </p:nvSpPr>
        <p:spPr>
          <a:xfrm>
            <a:off x="12044222" y="7161388"/>
            <a:ext cx="120510" cy="12051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7DC7E2-7EE0-2C47-95C1-408565B4E959}"/>
              </a:ext>
            </a:extLst>
          </p:cNvPr>
          <p:cNvSpPr/>
          <p:nvPr userDrawn="1"/>
        </p:nvSpPr>
        <p:spPr>
          <a:xfrm>
            <a:off x="730256" y="4034777"/>
            <a:ext cx="120510" cy="12051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914F6E-59E1-B47E-2D08-61EBCA6B2DD0}"/>
              </a:ext>
            </a:extLst>
          </p:cNvPr>
          <p:cNvSpPr/>
          <p:nvPr userDrawn="1"/>
        </p:nvSpPr>
        <p:spPr>
          <a:xfrm>
            <a:off x="739493" y="7152050"/>
            <a:ext cx="120510" cy="12051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Picture Placeholder 15">
            <a:extLst>
              <a:ext uri="{FF2B5EF4-FFF2-40B4-BE49-F238E27FC236}">
                <a16:creationId xmlns:a16="http://schemas.microsoft.com/office/drawing/2014/main" id="{945C589D-4109-99EB-76A3-B036C69AF182}"/>
              </a:ext>
            </a:extLst>
          </p:cNvPr>
          <p:cNvSpPr>
            <a:spLocks noGrp="1"/>
          </p:cNvSpPr>
          <p:nvPr>
            <p:ph type="pic" sz="quarter" idx="21"/>
          </p:nvPr>
        </p:nvSpPr>
        <p:spPr>
          <a:xfrm flipH="1">
            <a:off x="12084019" y="4134679"/>
            <a:ext cx="6177817" cy="3069010"/>
          </a:xfrm>
          <a:custGeom>
            <a:avLst/>
            <a:gdLst>
              <a:gd name="connsiteX0" fmla="*/ 0 w 6162260"/>
              <a:gd name="connsiteY0" fmla="*/ 0 h 3021495"/>
              <a:gd name="connsiteX1" fmla="*/ 3081130 w 6162260"/>
              <a:gd name="connsiteY1" fmla="*/ 0 h 3021495"/>
              <a:gd name="connsiteX2" fmla="*/ 6162260 w 6162260"/>
              <a:gd name="connsiteY2" fmla="*/ 1510748 h 3021495"/>
              <a:gd name="connsiteX3" fmla="*/ 3081130 w 6162260"/>
              <a:gd name="connsiteY3" fmla="*/ 3021496 h 3021495"/>
              <a:gd name="connsiteX4" fmla="*/ 0 w 6162260"/>
              <a:gd name="connsiteY4" fmla="*/ 3021495 h 3021495"/>
              <a:gd name="connsiteX5" fmla="*/ 0 w 6162260"/>
              <a:gd name="connsiteY5" fmla="*/ 0 h 3021495"/>
              <a:gd name="connsiteX0" fmla="*/ 0 w 7561551"/>
              <a:gd name="connsiteY0" fmla="*/ 0 h 3021496"/>
              <a:gd name="connsiteX1" fmla="*/ 6838122 w 7561551"/>
              <a:gd name="connsiteY1" fmla="*/ 0 h 3021496"/>
              <a:gd name="connsiteX2" fmla="*/ 6162260 w 7561551"/>
              <a:gd name="connsiteY2" fmla="*/ 1510748 h 3021496"/>
              <a:gd name="connsiteX3" fmla="*/ 3081130 w 7561551"/>
              <a:gd name="connsiteY3" fmla="*/ 3021496 h 3021496"/>
              <a:gd name="connsiteX4" fmla="*/ 0 w 7561551"/>
              <a:gd name="connsiteY4" fmla="*/ 3021495 h 3021496"/>
              <a:gd name="connsiteX5" fmla="*/ 0 w 7561551"/>
              <a:gd name="connsiteY5" fmla="*/ 0 h 3021496"/>
              <a:gd name="connsiteX0" fmla="*/ 0 w 6993755"/>
              <a:gd name="connsiteY0" fmla="*/ 0 h 3021496"/>
              <a:gd name="connsiteX1" fmla="*/ 6838122 w 6993755"/>
              <a:gd name="connsiteY1" fmla="*/ 0 h 3021496"/>
              <a:gd name="connsiteX2" fmla="*/ 6162260 w 6993755"/>
              <a:gd name="connsiteY2" fmla="*/ 1510748 h 3021496"/>
              <a:gd name="connsiteX3" fmla="*/ 3081130 w 6993755"/>
              <a:gd name="connsiteY3" fmla="*/ 3021496 h 3021496"/>
              <a:gd name="connsiteX4" fmla="*/ 0 w 6993755"/>
              <a:gd name="connsiteY4" fmla="*/ 3021495 h 3021496"/>
              <a:gd name="connsiteX5" fmla="*/ 0 w 6993755"/>
              <a:gd name="connsiteY5" fmla="*/ 0 h 3021496"/>
              <a:gd name="connsiteX0" fmla="*/ 0 w 6388965"/>
              <a:gd name="connsiteY0" fmla="*/ 0 h 3021496"/>
              <a:gd name="connsiteX1" fmla="*/ 5883965 w 6388965"/>
              <a:gd name="connsiteY1" fmla="*/ 0 h 3021496"/>
              <a:gd name="connsiteX2" fmla="*/ 6162260 w 6388965"/>
              <a:gd name="connsiteY2" fmla="*/ 1510748 h 3021496"/>
              <a:gd name="connsiteX3" fmla="*/ 3081130 w 6388965"/>
              <a:gd name="connsiteY3" fmla="*/ 3021496 h 3021496"/>
              <a:gd name="connsiteX4" fmla="*/ 0 w 6388965"/>
              <a:gd name="connsiteY4" fmla="*/ 3021495 h 3021496"/>
              <a:gd name="connsiteX5" fmla="*/ 0 w 6388965"/>
              <a:gd name="connsiteY5" fmla="*/ 0 h 3021496"/>
              <a:gd name="connsiteX0" fmla="*/ 0 w 6913639"/>
              <a:gd name="connsiteY0" fmla="*/ 0 h 3041374"/>
              <a:gd name="connsiteX1" fmla="*/ 5883965 w 6913639"/>
              <a:gd name="connsiteY1" fmla="*/ 0 h 3041374"/>
              <a:gd name="connsiteX2" fmla="*/ 6162260 w 6913639"/>
              <a:gd name="connsiteY2" fmla="*/ 1510748 h 3041374"/>
              <a:gd name="connsiteX3" fmla="*/ 6142382 w 6913639"/>
              <a:gd name="connsiteY3" fmla="*/ 3041374 h 3041374"/>
              <a:gd name="connsiteX4" fmla="*/ 0 w 6913639"/>
              <a:gd name="connsiteY4" fmla="*/ 3021495 h 3041374"/>
              <a:gd name="connsiteX5" fmla="*/ 0 w 6913639"/>
              <a:gd name="connsiteY5" fmla="*/ 0 h 3041374"/>
              <a:gd name="connsiteX0" fmla="*/ 0 w 6261506"/>
              <a:gd name="connsiteY0" fmla="*/ 0 h 3041374"/>
              <a:gd name="connsiteX1" fmla="*/ 5883965 w 6261506"/>
              <a:gd name="connsiteY1" fmla="*/ 0 h 3041374"/>
              <a:gd name="connsiteX2" fmla="*/ 6162260 w 6261506"/>
              <a:gd name="connsiteY2" fmla="*/ 1510748 h 3041374"/>
              <a:gd name="connsiteX3" fmla="*/ 6142382 w 6261506"/>
              <a:gd name="connsiteY3" fmla="*/ 3041374 h 3041374"/>
              <a:gd name="connsiteX4" fmla="*/ 0 w 6261506"/>
              <a:gd name="connsiteY4" fmla="*/ 3021495 h 3041374"/>
              <a:gd name="connsiteX5" fmla="*/ 0 w 6261506"/>
              <a:gd name="connsiteY5" fmla="*/ 0 h 3041374"/>
              <a:gd name="connsiteX0" fmla="*/ 0 w 6175697"/>
              <a:gd name="connsiteY0" fmla="*/ 0 h 3030222"/>
              <a:gd name="connsiteX1" fmla="*/ 5883965 w 6175697"/>
              <a:gd name="connsiteY1" fmla="*/ 0 h 3030222"/>
              <a:gd name="connsiteX2" fmla="*/ 6162260 w 6175697"/>
              <a:gd name="connsiteY2" fmla="*/ 1510748 h 3030222"/>
              <a:gd name="connsiteX3" fmla="*/ 5975114 w 6175697"/>
              <a:gd name="connsiteY3" fmla="*/ 3030222 h 3030222"/>
              <a:gd name="connsiteX4" fmla="*/ 0 w 6175697"/>
              <a:gd name="connsiteY4" fmla="*/ 3021495 h 3030222"/>
              <a:gd name="connsiteX5" fmla="*/ 0 w 6175697"/>
              <a:gd name="connsiteY5" fmla="*/ 0 h 3030222"/>
              <a:gd name="connsiteX0" fmla="*/ 0 w 6672055"/>
              <a:gd name="connsiteY0" fmla="*/ 0 h 3030222"/>
              <a:gd name="connsiteX1" fmla="*/ 5883965 w 6672055"/>
              <a:gd name="connsiteY1" fmla="*/ 0 h 3030222"/>
              <a:gd name="connsiteX2" fmla="*/ 5975114 w 6672055"/>
              <a:gd name="connsiteY2" fmla="*/ 3030222 h 3030222"/>
              <a:gd name="connsiteX3" fmla="*/ 0 w 6672055"/>
              <a:gd name="connsiteY3" fmla="*/ 3021495 h 3030222"/>
              <a:gd name="connsiteX4" fmla="*/ 0 w 6672055"/>
              <a:gd name="connsiteY4" fmla="*/ 0 h 3030222"/>
              <a:gd name="connsiteX0" fmla="*/ 0 w 6541932"/>
              <a:gd name="connsiteY0" fmla="*/ 0 h 3030222"/>
              <a:gd name="connsiteX1" fmla="*/ 5883965 w 6541932"/>
              <a:gd name="connsiteY1" fmla="*/ 0 h 3030222"/>
              <a:gd name="connsiteX2" fmla="*/ 5975114 w 6541932"/>
              <a:gd name="connsiteY2" fmla="*/ 3030222 h 3030222"/>
              <a:gd name="connsiteX3" fmla="*/ 0 w 6541932"/>
              <a:gd name="connsiteY3" fmla="*/ 3021495 h 3030222"/>
              <a:gd name="connsiteX4" fmla="*/ 0 w 6541932"/>
              <a:gd name="connsiteY4" fmla="*/ 0 h 3030222"/>
              <a:gd name="connsiteX0" fmla="*/ 0 w 6286613"/>
              <a:gd name="connsiteY0" fmla="*/ 0 h 3030222"/>
              <a:gd name="connsiteX1" fmla="*/ 5883965 w 6286613"/>
              <a:gd name="connsiteY1" fmla="*/ 0 h 3030222"/>
              <a:gd name="connsiteX2" fmla="*/ 5975114 w 6286613"/>
              <a:gd name="connsiteY2" fmla="*/ 3030222 h 3030222"/>
              <a:gd name="connsiteX3" fmla="*/ 0 w 6286613"/>
              <a:gd name="connsiteY3" fmla="*/ 3021495 h 3030222"/>
              <a:gd name="connsiteX4" fmla="*/ 0 w 6286613"/>
              <a:gd name="connsiteY4" fmla="*/ 0 h 3030222"/>
              <a:gd name="connsiteX0" fmla="*/ 0 w 6286613"/>
              <a:gd name="connsiteY0" fmla="*/ 0 h 3030222"/>
              <a:gd name="connsiteX1" fmla="*/ 5883965 w 6286613"/>
              <a:gd name="connsiteY1" fmla="*/ 0 h 3030222"/>
              <a:gd name="connsiteX2" fmla="*/ 5975114 w 6286613"/>
              <a:gd name="connsiteY2" fmla="*/ 3030222 h 3030222"/>
              <a:gd name="connsiteX3" fmla="*/ 0 w 6286613"/>
              <a:gd name="connsiteY3" fmla="*/ 3021495 h 3030222"/>
              <a:gd name="connsiteX4" fmla="*/ 0 w 6286613"/>
              <a:gd name="connsiteY4" fmla="*/ 0 h 3030222"/>
              <a:gd name="connsiteX0" fmla="*/ 0 w 5883965"/>
              <a:gd name="connsiteY0" fmla="*/ 0 h 3021495"/>
              <a:gd name="connsiteX1" fmla="*/ 5883965 w 5883965"/>
              <a:gd name="connsiteY1" fmla="*/ 0 h 3021495"/>
              <a:gd name="connsiteX2" fmla="*/ 0 w 5883965"/>
              <a:gd name="connsiteY2" fmla="*/ 3021495 h 3021495"/>
              <a:gd name="connsiteX3" fmla="*/ 0 w 5883965"/>
              <a:gd name="connsiteY3" fmla="*/ 0 h 3021495"/>
              <a:gd name="connsiteX0" fmla="*/ 0 w 5885737"/>
              <a:gd name="connsiteY0" fmla="*/ 0 h 3042437"/>
              <a:gd name="connsiteX1" fmla="*/ 5883965 w 5885737"/>
              <a:gd name="connsiteY1" fmla="*/ 0 h 3042437"/>
              <a:gd name="connsiteX2" fmla="*/ 0 w 5885737"/>
              <a:gd name="connsiteY2" fmla="*/ 3021495 h 3042437"/>
              <a:gd name="connsiteX3" fmla="*/ 0 w 5885737"/>
              <a:gd name="connsiteY3" fmla="*/ 0 h 3042437"/>
              <a:gd name="connsiteX0" fmla="*/ 0 w 6036726"/>
              <a:gd name="connsiteY0" fmla="*/ 0 h 3220919"/>
              <a:gd name="connsiteX1" fmla="*/ 5883965 w 6036726"/>
              <a:gd name="connsiteY1" fmla="*/ 0 h 3220919"/>
              <a:gd name="connsiteX2" fmla="*/ 3943653 w 6036726"/>
              <a:gd name="connsiteY2" fmla="*/ 2611810 h 3220919"/>
              <a:gd name="connsiteX3" fmla="*/ 0 w 6036726"/>
              <a:gd name="connsiteY3" fmla="*/ 3021495 h 3220919"/>
              <a:gd name="connsiteX4" fmla="*/ 0 w 6036726"/>
              <a:gd name="connsiteY4" fmla="*/ 0 h 3220919"/>
              <a:gd name="connsiteX0" fmla="*/ 0 w 6570400"/>
              <a:gd name="connsiteY0" fmla="*/ 0 h 3393729"/>
              <a:gd name="connsiteX1" fmla="*/ 5883965 w 6570400"/>
              <a:gd name="connsiteY1" fmla="*/ 0 h 3393729"/>
              <a:gd name="connsiteX2" fmla="*/ 5995477 w 6570400"/>
              <a:gd name="connsiteY2" fmla="*/ 3057859 h 3393729"/>
              <a:gd name="connsiteX3" fmla="*/ 0 w 6570400"/>
              <a:gd name="connsiteY3" fmla="*/ 3021495 h 3393729"/>
              <a:gd name="connsiteX4" fmla="*/ 0 w 6570400"/>
              <a:gd name="connsiteY4" fmla="*/ 0 h 3393729"/>
              <a:gd name="connsiteX0" fmla="*/ 0 w 6570400"/>
              <a:gd name="connsiteY0" fmla="*/ 0 h 3222613"/>
              <a:gd name="connsiteX1" fmla="*/ 5883965 w 6570400"/>
              <a:gd name="connsiteY1" fmla="*/ 0 h 3222613"/>
              <a:gd name="connsiteX2" fmla="*/ 5995477 w 6570400"/>
              <a:gd name="connsiteY2" fmla="*/ 3057859 h 3222613"/>
              <a:gd name="connsiteX3" fmla="*/ 0 w 6570400"/>
              <a:gd name="connsiteY3" fmla="*/ 3021495 h 3222613"/>
              <a:gd name="connsiteX4" fmla="*/ 0 w 6570400"/>
              <a:gd name="connsiteY4" fmla="*/ 0 h 3222613"/>
              <a:gd name="connsiteX0" fmla="*/ 17 w 6570417"/>
              <a:gd name="connsiteY0" fmla="*/ 0 h 3057859"/>
              <a:gd name="connsiteX1" fmla="*/ 5883982 w 6570417"/>
              <a:gd name="connsiteY1" fmla="*/ 0 h 3057859"/>
              <a:gd name="connsiteX2" fmla="*/ 5995494 w 6570417"/>
              <a:gd name="connsiteY2" fmla="*/ 3057859 h 3057859"/>
              <a:gd name="connsiteX3" fmla="*/ 17 w 6570417"/>
              <a:gd name="connsiteY3" fmla="*/ 3021495 h 3057859"/>
              <a:gd name="connsiteX4" fmla="*/ 17 w 6570417"/>
              <a:gd name="connsiteY4" fmla="*/ 0 h 3057859"/>
              <a:gd name="connsiteX0" fmla="*/ 33471 w 6603871"/>
              <a:gd name="connsiteY0" fmla="*/ 0 h 3058965"/>
              <a:gd name="connsiteX1" fmla="*/ 5917436 w 6603871"/>
              <a:gd name="connsiteY1" fmla="*/ 0 h 3058965"/>
              <a:gd name="connsiteX2" fmla="*/ 6028948 w 6603871"/>
              <a:gd name="connsiteY2" fmla="*/ 3057859 h 3058965"/>
              <a:gd name="connsiteX3" fmla="*/ 17 w 6603871"/>
              <a:gd name="connsiteY3" fmla="*/ 3054949 h 3058965"/>
              <a:gd name="connsiteX4" fmla="*/ 33471 w 6603871"/>
              <a:gd name="connsiteY4" fmla="*/ 0 h 3058965"/>
              <a:gd name="connsiteX0" fmla="*/ 33471 w 6395153"/>
              <a:gd name="connsiteY0" fmla="*/ 0 h 3058965"/>
              <a:gd name="connsiteX1" fmla="*/ 5917436 w 6395153"/>
              <a:gd name="connsiteY1" fmla="*/ 0 h 3058965"/>
              <a:gd name="connsiteX2" fmla="*/ 6028948 w 6395153"/>
              <a:gd name="connsiteY2" fmla="*/ 3057859 h 3058965"/>
              <a:gd name="connsiteX3" fmla="*/ 17 w 6395153"/>
              <a:gd name="connsiteY3" fmla="*/ 3054949 h 3058965"/>
              <a:gd name="connsiteX4" fmla="*/ 33471 w 6395153"/>
              <a:gd name="connsiteY4" fmla="*/ 0 h 3058965"/>
              <a:gd name="connsiteX0" fmla="*/ 33471 w 6494544"/>
              <a:gd name="connsiteY0" fmla="*/ 0 h 3058965"/>
              <a:gd name="connsiteX1" fmla="*/ 5917436 w 6494544"/>
              <a:gd name="connsiteY1" fmla="*/ 0 h 3058965"/>
              <a:gd name="connsiteX2" fmla="*/ 6028948 w 6494544"/>
              <a:gd name="connsiteY2" fmla="*/ 3057859 h 3058965"/>
              <a:gd name="connsiteX3" fmla="*/ 17 w 6494544"/>
              <a:gd name="connsiteY3" fmla="*/ 3054949 h 3058965"/>
              <a:gd name="connsiteX4" fmla="*/ 33471 w 6494544"/>
              <a:gd name="connsiteY4" fmla="*/ 0 h 3058965"/>
              <a:gd name="connsiteX0" fmla="*/ 33471 w 6425772"/>
              <a:gd name="connsiteY0" fmla="*/ 0 h 3058965"/>
              <a:gd name="connsiteX1" fmla="*/ 5917436 w 6425772"/>
              <a:gd name="connsiteY1" fmla="*/ 0 h 3058965"/>
              <a:gd name="connsiteX2" fmla="*/ 6028948 w 6425772"/>
              <a:gd name="connsiteY2" fmla="*/ 3057859 h 3058965"/>
              <a:gd name="connsiteX3" fmla="*/ 17 w 6425772"/>
              <a:gd name="connsiteY3" fmla="*/ 3054949 h 3058965"/>
              <a:gd name="connsiteX4" fmla="*/ 33471 w 6425772"/>
              <a:gd name="connsiteY4" fmla="*/ 0 h 3058965"/>
              <a:gd name="connsiteX0" fmla="*/ 33471 w 6248700"/>
              <a:gd name="connsiteY0" fmla="*/ 0 h 3058965"/>
              <a:gd name="connsiteX1" fmla="*/ 5917436 w 6248700"/>
              <a:gd name="connsiteY1" fmla="*/ 0 h 3058965"/>
              <a:gd name="connsiteX2" fmla="*/ 6028948 w 6248700"/>
              <a:gd name="connsiteY2" fmla="*/ 3057859 h 3058965"/>
              <a:gd name="connsiteX3" fmla="*/ 17 w 6248700"/>
              <a:gd name="connsiteY3" fmla="*/ 3054949 h 3058965"/>
              <a:gd name="connsiteX4" fmla="*/ 33471 w 6248700"/>
              <a:gd name="connsiteY4" fmla="*/ 0 h 3058965"/>
              <a:gd name="connsiteX0" fmla="*/ 33471 w 6266002"/>
              <a:gd name="connsiteY0" fmla="*/ 0 h 3069010"/>
              <a:gd name="connsiteX1" fmla="*/ 5917436 w 6266002"/>
              <a:gd name="connsiteY1" fmla="*/ 0 h 3069010"/>
              <a:gd name="connsiteX2" fmla="*/ 6062402 w 6266002"/>
              <a:gd name="connsiteY2" fmla="*/ 3069010 h 3069010"/>
              <a:gd name="connsiteX3" fmla="*/ 17 w 6266002"/>
              <a:gd name="connsiteY3" fmla="*/ 3054949 h 3069010"/>
              <a:gd name="connsiteX4" fmla="*/ 33471 w 6266002"/>
              <a:gd name="connsiteY4" fmla="*/ 0 h 3069010"/>
              <a:gd name="connsiteX0" fmla="*/ 33471 w 6204296"/>
              <a:gd name="connsiteY0" fmla="*/ 0 h 3069010"/>
              <a:gd name="connsiteX1" fmla="*/ 5917436 w 6204296"/>
              <a:gd name="connsiteY1" fmla="*/ 0 h 3069010"/>
              <a:gd name="connsiteX2" fmla="*/ 6062402 w 6204296"/>
              <a:gd name="connsiteY2" fmla="*/ 3069010 h 3069010"/>
              <a:gd name="connsiteX3" fmla="*/ 17 w 6204296"/>
              <a:gd name="connsiteY3" fmla="*/ 3054949 h 3069010"/>
              <a:gd name="connsiteX4" fmla="*/ 33471 w 6204296"/>
              <a:gd name="connsiteY4" fmla="*/ 0 h 3069010"/>
              <a:gd name="connsiteX0" fmla="*/ 33471 w 6177817"/>
              <a:gd name="connsiteY0" fmla="*/ 0 h 3069010"/>
              <a:gd name="connsiteX1" fmla="*/ 5917436 w 6177817"/>
              <a:gd name="connsiteY1" fmla="*/ 0 h 3069010"/>
              <a:gd name="connsiteX2" fmla="*/ 6062402 w 6177817"/>
              <a:gd name="connsiteY2" fmla="*/ 3069010 h 3069010"/>
              <a:gd name="connsiteX3" fmla="*/ 17 w 6177817"/>
              <a:gd name="connsiteY3" fmla="*/ 3054949 h 3069010"/>
              <a:gd name="connsiteX4" fmla="*/ 33471 w 6177817"/>
              <a:gd name="connsiteY4" fmla="*/ 0 h 30690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77817" h="3069010">
                <a:moveTo>
                  <a:pt x="33471" y="0"/>
                </a:moveTo>
                <a:lnTo>
                  <a:pt x="5917436" y="0"/>
                </a:lnTo>
                <a:cubicBezTo>
                  <a:pt x="6329385" y="1405458"/>
                  <a:pt x="6150966" y="2699243"/>
                  <a:pt x="6062402" y="3069010"/>
                </a:cubicBezTo>
                <a:cubicBezTo>
                  <a:pt x="6074200" y="3059636"/>
                  <a:pt x="-11780" y="3066504"/>
                  <a:pt x="17" y="3054949"/>
                </a:cubicBezTo>
                <a:lnTo>
                  <a:pt x="33471" y="0"/>
                </a:lnTo>
                <a:close/>
              </a:path>
            </a:pathLst>
          </a:custGeom>
          <a:solidFill>
            <a:schemeClr val="bg1"/>
          </a:solidFill>
          <a:ln>
            <a:solidFill>
              <a:schemeClr val="accent1">
                <a:shade val="15000"/>
              </a:schemeClr>
            </a:solidFill>
          </a:ln>
        </p:spPr>
        <p:txBody>
          <a:bodyPr/>
          <a:lstStyle/>
          <a:p>
            <a:endParaRPr lang="en-US"/>
          </a:p>
        </p:txBody>
      </p:sp>
    </p:spTree>
    <p:extLst>
      <p:ext uri="{BB962C8B-B14F-4D97-AF65-F5344CB8AC3E}">
        <p14:creationId xmlns:p14="http://schemas.microsoft.com/office/powerpoint/2010/main" val="286911232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Cover Page - op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3B173B20-26B1-CF2A-2CEC-5979FBF3DAC3}"/>
              </a:ext>
            </a:extLst>
          </p:cNvPr>
          <p:cNvSpPr/>
          <p:nvPr userDrawn="1"/>
        </p:nvSpPr>
        <p:spPr>
          <a:xfrm>
            <a:off x="12018664" y="-871556"/>
            <a:ext cx="13932570" cy="13932570"/>
          </a:xfrm>
          <a:prstGeom prst="ellipse">
            <a:avLst/>
          </a:prstGeom>
          <a:gradFill flip="none" rotWithShape="1">
            <a:gsLst>
              <a:gs pos="24000">
                <a:schemeClr val="tx2"/>
              </a:gs>
              <a:gs pos="100000">
                <a:schemeClr val="accent1"/>
              </a:gs>
            </a:gsLst>
            <a:path path="circle">
              <a:fillToRect t="100000" r="100000"/>
            </a:path>
            <a:tileRect l="-100000" b="-100000"/>
          </a:grad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91DBC6-066A-4432-BFB5-356A13BE1A69}"/>
              </a:ext>
            </a:extLst>
          </p:cNvPr>
          <p:cNvSpPr>
            <a:spLocks noGrp="1"/>
          </p:cNvSpPr>
          <p:nvPr>
            <p:ph type="title" hasCustomPrompt="1"/>
          </p:nvPr>
        </p:nvSpPr>
        <p:spPr>
          <a:xfrm>
            <a:off x="1085466" y="4274288"/>
            <a:ext cx="10657355" cy="2849526"/>
          </a:xfrm>
          <a:noFill/>
        </p:spPr>
        <p:txBody>
          <a:bodyPr anchor="ctr"/>
          <a:lstStyle>
            <a:lvl1pPr algn="r">
              <a:defRPr>
                <a:solidFill>
                  <a:schemeClr val="bg1"/>
                </a:solidFill>
              </a:defRPr>
            </a:lvl1pPr>
          </a:lstStyle>
          <a:p>
            <a:r>
              <a:rPr lang="en-US"/>
              <a:t>Click to edit title style</a:t>
            </a:r>
          </a:p>
        </p:txBody>
      </p:sp>
      <p:sp>
        <p:nvSpPr>
          <p:cNvPr id="18" name="Holder 3">
            <a:extLst>
              <a:ext uri="{FF2B5EF4-FFF2-40B4-BE49-F238E27FC236}">
                <a16:creationId xmlns:a16="http://schemas.microsoft.com/office/drawing/2014/main" id="{F5461A1E-CF2A-839F-64BA-163C21834261}"/>
              </a:ext>
            </a:extLst>
          </p:cNvPr>
          <p:cNvSpPr>
            <a:spLocks noGrp="1"/>
          </p:cNvSpPr>
          <p:nvPr>
            <p:ph type="subTitle" idx="4"/>
          </p:nvPr>
        </p:nvSpPr>
        <p:spPr>
          <a:xfrm>
            <a:off x="1027939" y="7325307"/>
            <a:ext cx="10731670" cy="1838688"/>
          </a:xfrm>
          <a:prstGeom prst="rect">
            <a:avLst/>
          </a:prstGeom>
          <a:noFill/>
          <a:ln>
            <a:noFill/>
          </a:ln>
        </p:spPr>
        <p:txBody>
          <a:bodyPr wrap="square" lIns="0" tIns="0" rIns="0" bIns="0" anchor="ctr">
            <a:noAutofit/>
          </a:bodyPr>
          <a:lstStyle>
            <a:lvl1pPr algn="r">
              <a:defRPr sz="3599" b="0" i="0">
                <a:solidFill>
                  <a:schemeClr val="bg1"/>
                </a:solidFill>
                <a:latin typeface="Atkinson Hyperlegible" pitchFamily="2" charset="77"/>
                <a:ea typeface="Verdana" panose="020B0604030504040204" pitchFamily="34" charset="0"/>
                <a:cs typeface="Verdana" panose="020B0604030504040204" pitchFamily="34" charset="0"/>
              </a:defRPr>
            </a:lvl1pPr>
          </a:lstStyle>
          <a:p>
            <a:endParaRPr/>
          </a:p>
        </p:txBody>
      </p:sp>
      <p:sp>
        <p:nvSpPr>
          <p:cNvPr id="19" name="Rectangle 18">
            <a:extLst>
              <a:ext uri="{FF2B5EF4-FFF2-40B4-BE49-F238E27FC236}">
                <a16:creationId xmlns:a16="http://schemas.microsoft.com/office/drawing/2014/main" id="{1D12F947-5155-F43B-6E50-1424D70FE413}"/>
              </a:ext>
              <a:ext uri="{C183D7F6-B498-43B3-948B-1728B52AA6E4}">
                <adec:decorative xmlns:adec="http://schemas.microsoft.com/office/drawing/2017/decorative" val="1"/>
              </a:ext>
            </a:extLst>
          </p:cNvPr>
          <p:cNvSpPr/>
          <p:nvPr userDrawn="1"/>
        </p:nvSpPr>
        <p:spPr>
          <a:xfrm flipH="1">
            <a:off x="794084" y="4090737"/>
            <a:ext cx="17505854" cy="3128210"/>
          </a:xfrm>
          <a:prstGeom prst="rect">
            <a:avLst/>
          </a:prstGeom>
          <a:noFill/>
          <a:ln>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Atkinson Hyperlegible" pitchFamily="2" charset="77"/>
            </a:endParaRPr>
          </a:p>
        </p:txBody>
      </p:sp>
      <p:sp>
        <p:nvSpPr>
          <p:cNvPr id="28" name="Text 01">
            <a:extLst>
              <a:ext uri="{FF2B5EF4-FFF2-40B4-BE49-F238E27FC236}">
                <a16:creationId xmlns:a16="http://schemas.microsoft.com/office/drawing/2014/main" id="{B468FB40-525E-1071-9FD4-9CFAD8BFC1E1}"/>
              </a:ext>
            </a:extLst>
          </p:cNvPr>
          <p:cNvSpPr>
            <a:spLocks noGrp="1"/>
          </p:cNvSpPr>
          <p:nvPr>
            <p:ph type="body" sz="quarter" idx="20" hasCustomPrompt="1"/>
          </p:nvPr>
        </p:nvSpPr>
        <p:spPr>
          <a:xfrm>
            <a:off x="1289155" y="9921881"/>
            <a:ext cx="4077324" cy="556261"/>
          </a:xfrm>
          <a:noFill/>
          <a:ln>
            <a:noFill/>
          </a:ln>
        </p:spPr>
        <p:txBody>
          <a:bodyPr>
            <a:noAutofit/>
          </a:bodyPr>
          <a:lstStyle>
            <a:lvl1pPr algn="l">
              <a:defRPr sz="2400">
                <a:solidFill>
                  <a:schemeClr val="bg1"/>
                </a:solidFill>
              </a:defRPr>
            </a:lvl1pPr>
          </a:lstStyle>
          <a:p>
            <a:pPr lvl="0"/>
            <a:r>
              <a:rPr lang="en-US"/>
              <a:t>December 27, 0000</a:t>
            </a:r>
          </a:p>
        </p:txBody>
      </p:sp>
      <p:pic>
        <p:nvPicPr>
          <p:cNvPr id="27" name="Picture 26" descr="Level Access logo.">
            <a:extLst>
              <a:ext uri="{FF2B5EF4-FFF2-40B4-BE49-F238E27FC236}">
                <a16:creationId xmlns:a16="http://schemas.microsoft.com/office/drawing/2014/main" id="{2BAB3379-DD56-D7A7-76C6-75FA582188D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318706" y="8594799"/>
            <a:ext cx="3534997" cy="2393883"/>
          </a:xfrm>
          <a:prstGeom prst="rect">
            <a:avLst/>
          </a:prstGeom>
        </p:spPr>
      </p:pic>
      <p:sp>
        <p:nvSpPr>
          <p:cNvPr id="7" name="Rectangle 6">
            <a:extLst>
              <a:ext uri="{FF2B5EF4-FFF2-40B4-BE49-F238E27FC236}">
                <a16:creationId xmlns:a16="http://schemas.microsoft.com/office/drawing/2014/main" id="{95B46790-2BD6-D041-7749-94C6A1B0A088}"/>
              </a:ext>
            </a:extLst>
          </p:cNvPr>
          <p:cNvSpPr/>
          <p:nvPr userDrawn="1"/>
        </p:nvSpPr>
        <p:spPr>
          <a:xfrm>
            <a:off x="12226072" y="4030965"/>
            <a:ext cx="120510" cy="12051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54D5A50-4945-FF16-376B-F2B10549D87A}"/>
              </a:ext>
            </a:extLst>
          </p:cNvPr>
          <p:cNvSpPr/>
          <p:nvPr userDrawn="1"/>
        </p:nvSpPr>
        <p:spPr>
          <a:xfrm>
            <a:off x="18226720" y="4026891"/>
            <a:ext cx="120510" cy="12051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69302B1E-6A28-7CEA-C87C-A61B9CFDDC98}"/>
              </a:ext>
            </a:extLst>
          </p:cNvPr>
          <p:cNvSpPr/>
          <p:nvPr userDrawn="1"/>
        </p:nvSpPr>
        <p:spPr>
          <a:xfrm>
            <a:off x="18242205" y="7157203"/>
            <a:ext cx="120510" cy="12051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B605E17-E899-E850-A03D-BBDC14184A8A}"/>
              </a:ext>
            </a:extLst>
          </p:cNvPr>
          <p:cNvSpPr/>
          <p:nvPr userDrawn="1"/>
        </p:nvSpPr>
        <p:spPr>
          <a:xfrm>
            <a:off x="12044222" y="7161388"/>
            <a:ext cx="120510" cy="12051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37DC7E2-7EE0-2C47-95C1-408565B4E959}"/>
              </a:ext>
            </a:extLst>
          </p:cNvPr>
          <p:cNvSpPr/>
          <p:nvPr userDrawn="1"/>
        </p:nvSpPr>
        <p:spPr>
          <a:xfrm>
            <a:off x="730256" y="4034777"/>
            <a:ext cx="120510" cy="12051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4914F6E-59E1-B47E-2D08-61EBCA6B2DD0}"/>
              </a:ext>
            </a:extLst>
          </p:cNvPr>
          <p:cNvSpPr/>
          <p:nvPr userDrawn="1"/>
        </p:nvSpPr>
        <p:spPr>
          <a:xfrm>
            <a:off x="739493" y="7152050"/>
            <a:ext cx="120510" cy="12051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F037E7DB-9544-73B4-BFD5-2FD9B51A2C8C}"/>
              </a:ext>
            </a:extLst>
          </p:cNvPr>
          <p:cNvSpPr txBox="1">
            <a:spLocks/>
          </p:cNvSpPr>
          <p:nvPr userDrawn="1"/>
        </p:nvSpPr>
        <p:spPr>
          <a:xfrm>
            <a:off x="12291236" y="4210493"/>
            <a:ext cx="5805377" cy="2828259"/>
          </a:xfrm>
          <a:prstGeom prst="rect">
            <a:avLst/>
          </a:prstGeom>
          <a:noFill/>
        </p:spPr>
        <p:txBody>
          <a:bodyPr vert="horz" lIns="182880" tIns="182880" rIns="182880" bIns="182880" rtlCol="0" anchor="ctr">
            <a:normAutofit/>
          </a:bodyPr>
          <a:lstStyle>
            <a:lvl1pPr>
              <a:defRPr sz="6000" b="1" i="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solidFill>
                  <a:schemeClr val="accent2"/>
                </a:solidFill>
              </a:rPr>
              <a:t>Click to edit</a:t>
            </a:r>
          </a:p>
        </p:txBody>
      </p:sp>
    </p:spTree>
    <p:extLst>
      <p:ext uri="{BB962C8B-B14F-4D97-AF65-F5344CB8AC3E}">
        <p14:creationId xmlns:p14="http://schemas.microsoft.com/office/powerpoint/2010/main" val="13310903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genda / Bullet Slide without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DC2D39-FB78-730E-B2DC-7A1895200CB1}"/>
              </a:ext>
              <a:ext uri="{C183D7F6-B498-43B3-948B-1728B52AA6E4}">
                <adec:decorative xmlns:adec="http://schemas.microsoft.com/office/drawing/2017/decorative" val="1"/>
              </a:ext>
            </a:extLst>
          </p:cNvPr>
          <p:cNvSpPr/>
          <p:nvPr userDrawn="1"/>
        </p:nvSpPr>
        <p:spPr>
          <a:xfrm>
            <a:off x="4" y="3"/>
            <a:ext cx="6471162" cy="11309348"/>
          </a:xfrm>
          <a:prstGeom prst="rect">
            <a:avLst/>
          </a:prstGeom>
          <a:gradFill>
            <a:gsLst>
              <a:gs pos="12000">
                <a:schemeClr val="tx2">
                  <a:lumMod val="90000"/>
                  <a:lumOff val="10000"/>
                </a:schemeClr>
              </a:gs>
              <a:gs pos="28000">
                <a:schemeClr val="tx2"/>
              </a:gs>
              <a:gs pos="75000">
                <a:schemeClr val="tx2"/>
              </a:gs>
              <a:gs pos="100000">
                <a:schemeClr val="tx2">
                  <a:lumMod val="90000"/>
                  <a:lumOff val="10000"/>
                </a:schemeClr>
              </a:gs>
            </a:gsLst>
            <a:lin ang="4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44E74E42-2E1A-2CBE-0665-700517470E4B}"/>
              </a:ext>
            </a:extLst>
          </p:cNvPr>
          <p:cNvSpPr>
            <a:spLocks noGrp="1"/>
          </p:cNvSpPr>
          <p:nvPr>
            <p:ph type="title" hasCustomPrompt="1"/>
          </p:nvPr>
        </p:nvSpPr>
        <p:spPr>
          <a:xfrm>
            <a:off x="899392" y="1082678"/>
            <a:ext cx="4047653" cy="1096961"/>
          </a:xfrm>
          <a:noFill/>
          <a:ln>
            <a:noFill/>
          </a:ln>
        </p:spPr>
        <p:txBody>
          <a:bodyPr/>
          <a:lstStyle>
            <a:lvl1pPr>
              <a:defRPr>
                <a:solidFill>
                  <a:schemeClr val="bg1"/>
                </a:solidFill>
              </a:defRPr>
            </a:lvl1pPr>
          </a:lstStyle>
          <a:p>
            <a:r>
              <a:rPr lang="en-US"/>
              <a:t>Agenda</a:t>
            </a:r>
          </a:p>
        </p:txBody>
      </p:sp>
      <p:pic>
        <p:nvPicPr>
          <p:cNvPr id="7" name="Picture 6">
            <a:extLst>
              <a:ext uri="{FF2B5EF4-FFF2-40B4-BE49-F238E27FC236}">
                <a16:creationId xmlns:a16="http://schemas.microsoft.com/office/drawing/2014/main" id="{BA623850-E429-2DEF-A07E-70DE9E8D3072}"/>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31941"/>
          <a:stretch/>
        </p:blipFill>
        <p:spPr>
          <a:xfrm>
            <a:off x="6471162" y="-4319876"/>
            <a:ext cx="13788509" cy="15653963"/>
          </a:xfrm>
          <a:prstGeom prst="rect">
            <a:avLst/>
          </a:prstGeom>
        </p:spPr>
      </p:pic>
      <p:sp>
        <p:nvSpPr>
          <p:cNvPr id="3" name="Text Placeholder 01">
            <a:extLst>
              <a:ext uri="{FF2B5EF4-FFF2-40B4-BE49-F238E27FC236}">
                <a16:creationId xmlns:a16="http://schemas.microsoft.com/office/drawing/2014/main" id="{C0E1D28D-BE8D-F7E6-5DA6-A753E618E390}"/>
              </a:ext>
            </a:extLst>
          </p:cNvPr>
          <p:cNvSpPr>
            <a:spLocks noGrp="1"/>
          </p:cNvSpPr>
          <p:nvPr>
            <p:ph type="body" sz="quarter" idx="13" hasCustomPrompt="1"/>
          </p:nvPr>
        </p:nvSpPr>
        <p:spPr>
          <a:xfrm>
            <a:off x="7980202" y="930277"/>
            <a:ext cx="11234829" cy="8839200"/>
          </a:xfrm>
          <a:noFill/>
          <a:ln w="12700">
            <a:noFill/>
          </a:ln>
        </p:spPr>
        <p:txBody>
          <a:bodyPr>
            <a:normAutofit/>
          </a:bodyPr>
          <a:lstStyle>
            <a:lvl1pPr marL="342874" indent="-342874">
              <a:lnSpc>
                <a:spcPct val="200000"/>
              </a:lnSpc>
              <a:buFont typeface="Arial" panose="020B0604020202020204" pitchFamily="34" charset="0"/>
              <a:buChar char="•"/>
              <a:defRPr sz="3199">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pic>
        <p:nvPicPr>
          <p:cNvPr id="4" name="Picture 3" descr="Level Access logo.">
            <a:extLst>
              <a:ext uri="{FF2B5EF4-FFF2-40B4-BE49-F238E27FC236}">
                <a16:creationId xmlns:a16="http://schemas.microsoft.com/office/drawing/2014/main" id="{F9309D49-BE38-6567-EE50-646E3C70C0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
        <p:nvSpPr>
          <p:cNvPr id="9" name="Text 01">
            <a:extLst>
              <a:ext uri="{FF2B5EF4-FFF2-40B4-BE49-F238E27FC236}">
                <a16:creationId xmlns:a16="http://schemas.microsoft.com/office/drawing/2014/main" id="{2CD4603B-1EA8-0C2C-4537-086CD390BF9E}"/>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6" name="Slide Number Placeholder 12">
            <a:extLst>
              <a:ext uri="{FF2B5EF4-FFF2-40B4-BE49-F238E27FC236}">
                <a16:creationId xmlns:a16="http://schemas.microsoft.com/office/drawing/2014/main" id="{051F93CC-A54F-A634-F6C0-B3068E80080D}"/>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8400981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Agenda / Bullet Slide with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9DC2D39-FB78-730E-B2DC-7A1895200CB1}"/>
              </a:ext>
              <a:ext uri="{C183D7F6-B498-43B3-948B-1728B52AA6E4}">
                <adec:decorative xmlns:adec="http://schemas.microsoft.com/office/drawing/2017/decorative" val="1"/>
              </a:ext>
            </a:extLst>
          </p:cNvPr>
          <p:cNvSpPr/>
          <p:nvPr userDrawn="1"/>
        </p:nvSpPr>
        <p:spPr>
          <a:xfrm>
            <a:off x="4" y="3"/>
            <a:ext cx="6471162" cy="11309348"/>
          </a:xfrm>
          <a:prstGeom prst="rect">
            <a:avLst/>
          </a:prstGeom>
          <a:gradFill>
            <a:gsLst>
              <a:gs pos="12000">
                <a:schemeClr val="tx2">
                  <a:lumMod val="90000"/>
                  <a:lumOff val="10000"/>
                </a:schemeClr>
              </a:gs>
              <a:gs pos="28000">
                <a:schemeClr val="tx2"/>
              </a:gs>
              <a:gs pos="75000">
                <a:schemeClr val="tx2"/>
              </a:gs>
              <a:gs pos="100000">
                <a:schemeClr val="tx2">
                  <a:lumMod val="90000"/>
                  <a:lumOff val="10000"/>
                </a:schemeClr>
              </a:gs>
            </a:gsLst>
            <a:lin ang="4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44E74E42-2E1A-2CBE-0665-700517470E4B}"/>
              </a:ext>
            </a:extLst>
          </p:cNvPr>
          <p:cNvSpPr>
            <a:spLocks noGrp="1"/>
          </p:cNvSpPr>
          <p:nvPr>
            <p:ph type="title" hasCustomPrompt="1"/>
          </p:nvPr>
        </p:nvSpPr>
        <p:spPr>
          <a:xfrm>
            <a:off x="899392" y="1082678"/>
            <a:ext cx="4047653" cy="1096961"/>
          </a:xfrm>
          <a:noFill/>
          <a:ln>
            <a:noFill/>
          </a:ln>
        </p:spPr>
        <p:txBody>
          <a:bodyPr/>
          <a:lstStyle>
            <a:lvl1pPr>
              <a:defRPr>
                <a:solidFill>
                  <a:schemeClr val="bg1"/>
                </a:solidFill>
              </a:defRPr>
            </a:lvl1pPr>
          </a:lstStyle>
          <a:p>
            <a:r>
              <a:rPr lang="en-US"/>
              <a:t>Agenda</a:t>
            </a:r>
          </a:p>
        </p:txBody>
      </p:sp>
      <p:pic>
        <p:nvPicPr>
          <p:cNvPr id="7" name="Picture 6">
            <a:extLst>
              <a:ext uri="{FF2B5EF4-FFF2-40B4-BE49-F238E27FC236}">
                <a16:creationId xmlns:a16="http://schemas.microsoft.com/office/drawing/2014/main" id="{BA623850-E429-2DEF-A07E-70DE9E8D3072}"/>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31941"/>
          <a:stretch/>
        </p:blipFill>
        <p:spPr>
          <a:xfrm>
            <a:off x="6471162" y="-4296652"/>
            <a:ext cx="13788509" cy="15653963"/>
          </a:xfrm>
          <a:prstGeom prst="rect">
            <a:avLst/>
          </a:prstGeom>
        </p:spPr>
      </p:pic>
      <p:sp>
        <p:nvSpPr>
          <p:cNvPr id="6" name="Content Placeholder 2" descr="Don't forget to add alt text!">
            <a:extLst>
              <a:ext uri="{FF2B5EF4-FFF2-40B4-BE49-F238E27FC236}">
                <a16:creationId xmlns:a16="http://schemas.microsoft.com/office/drawing/2014/main" id="{E8A0B9D9-100F-9456-225A-11C42A400386}"/>
              </a:ext>
            </a:extLst>
          </p:cNvPr>
          <p:cNvSpPr>
            <a:spLocks noGrp="1"/>
          </p:cNvSpPr>
          <p:nvPr>
            <p:ph sz="quarter" idx="14" hasCustomPrompt="1"/>
          </p:nvPr>
        </p:nvSpPr>
        <p:spPr>
          <a:xfrm>
            <a:off x="899393" y="4642984"/>
            <a:ext cx="6471162" cy="4387164"/>
          </a:xfrm>
          <a:noFill/>
          <a:ln>
            <a:noFill/>
          </a:ln>
          <a:effectLst>
            <a:outerShdw blurRad="127000" dist="38100" algn="tl" rotWithShape="0">
              <a:prstClr val="black">
                <a:alpha val="40000"/>
              </a:prstClr>
            </a:outerShdw>
          </a:effectLst>
        </p:spPr>
        <p:txBody>
          <a:bodyPr/>
          <a:lstStyle>
            <a:lvl1pPr>
              <a:lnSpc>
                <a:spcPct val="150000"/>
              </a:lnSpc>
              <a:defRPr>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 or media</a:t>
            </a:r>
          </a:p>
        </p:txBody>
      </p:sp>
      <p:sp>
        <p:nvSpPr>
          <p:cNvPr id="3" name="Text Placeholder 01">
            <a:extLst>
              <a:ext uri="{FF2B5EF4-FFF2-40B4-BE49-F238E27FC236}">
                <a16:creationId xmlns:a16="http://schemas.microsoft.com/office/drawing/2014/main" id="{C0E1D28D-BE8D-F7E6-5DA6-A753E618E390}"/>
              </a:ext>
            </a:extLst>
          </p:cNvPr>
          <p:cNvSpPr>
            <a:spLocks noGrp="1"/>
          </p:cNvSpPr>
          <p:nvPr>
            <p:ph type="body" sz="quarter" idx="13" hasCustomPrompt="1"/>
          </p:nvPr>
        </p:nvSpPr>
        <p:spPr>
          <a:xfrm>
            <a:off x="7980202" y="930277"/>
            <a:ext cx="11234829" cy="8839200"/>
          </a:xfrm>
          <a:noFill/>
          <a:ln w="12700">
            <a:noFill/>
          </a:ln>
        </p:spPr>
        <p:txBody>
          <a:bodyPr>
            <a:normAutofit/>
          </a:bodyPr>
          <a:lstStyle>
            <a:lvl1pPr marL="342874" indent="-342874">
              <a:lnSpc>
                <a:spcPct val="200000"/>
              </a:lnSpc>
              <a:buFont typeface="Arial" panose="020B0604020202020204" pitchFamily="34" charset="0"/>
              <a:buChar char="•"/>
              <a:defRPr sz="3199">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pic>
        <p:nvPicPr>
          <p:cNvPr id="4" name="Picture 3" descr="Level Access logo.">
            <a:extLst>
              <a:ext uri="{FF2B5EF4-FFF2-40B4-BE49-F238E27FC236}">
                <a16:creationId xmlns:a16="http://schemas.microsoft.com/office/drawing/2014/main" id="{F9309D49-BE38-6567-EE50-646E3C70C07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
        <p:nvSpPr>
          <p:cNvPr id="10" name="Text 01">
            <a:extLst>
              <a:ext uri="{FF2B5EF4-FFF2-40B4-BE49-F238E27FC236}">
                <a16:creationId xmlns:a16="http://schemas.microsoft.com/office/drawing/2014/main" id="{08CEF142-80C1-33F7-ABB5-F131E650B644}"/>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9" name="Slide Number Placeholder 12">
            <a:extLst>
              <a:ext uri="{FF2B5EF4-FFF2-40B4-BE49-F238E27FC236}">
                <a16:creationId xmlns:a16="http://schemas.microsoft.com/office/drawing/2014/main" id="{F5F68D7D-1FC5-F5C4-E4A8-FA53A2686492}"/>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17749027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peaker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BAC8-E426-6240-EF8A-7B91B139754D}"/>
              </a:ext>
            </a:extLst>
          </p:cNvPr>
          <p:cNvSpPr>
            <a:spLocks noGrp="1"/>
          </p:cNvSpPr>
          <p:nvPr>
            <p:ph type="title"/>
          </p:nvPr>
        </p:nvSpPr>
        <p:spPr>
          <a:noFill/>
        </p:spPr>
        <p:txBody>
          <a:bodyPr/>
          <a:lstStyle>
            <a:lvl1pPr>
              <a:defRPr>
                <a:solidFill>
                  <a:schemeClr val="tx2"/>
                </a:solidFill>
              </a:defRPr>
            </a:lvl1pPr>
          </a:lstStyle>
          <a:p>
            <a:r>
              <a:rPr lang="en-US"/>
              <a:t>Click to edit Master title style</a:t>
            </a:r>
          </a:p>
        </p:txBody>
      </p:sp>
      <p:sp>
        <p:nvSpPr>
          <p:cNvPr id="20" name="Picture Placeholder 01">
            <a:extLst>
              <a:ext uri="{FF2B5EF4-FFF2-40B4-BE49-F238E27FC236}">
                <a16:creationId xmlns:a16="http://schemas.microsoft.com/office/drawing/2014/main" id="{89A8A4D7-2620-3781-4E9F-87CFBB4BBD3D}"/>
              </a:ext>
            </a:extLst>
          </p:cNvPr>
          <p:cNvSpPr>
            <a:spLocks noGrp="1"/>
          </p:cNvSpPr>
          <p:nvPr>
            <p:ph type="pic" sz="quarter" idx="15"/>
          </p:nvPr>
        </p:nvSpPr>
        <p:spPr>
          <a:xfrm>
            <a:off x="3922903" y="3140081"/>
            <a:ext cx="4194960" cy="4194629"/>
          </a:xfrm>
          <a:prstGeom prst="ellipse">
            <a:avLst/>
          </a:prstGeom>
          <a:solidFill>
            <a:srgbClr val="F1E4CF"/>
          </a:solidFill>
          <a:ln w="12700">
            <a:noFill/>
          </a:ln>
        </p:spPr>
        <p:txBody>
          <a:bodyPr/>
          <a:lstStyle>
            <a:lvl1pPr algn="ctr">
              <a:defRPr/>
            </a:lvl1pPr>
          </a:lstStyle>
          <a:p>
            <a:endParaRPr lang="en-US"/>
          </a:p>
        </p:txBody>
      </p:sp>
      <p:sp>
        <p:nvSpPr>
          <p:cNvPr id="56" name="Text Placeholder 03">
            <a:extLst>
              <a:ext uri="{FF2B5EF4-FFF2-40B4-BE49-F238E27FC236}">
                <a16:creationId xmlns:a16="http://schemas.microsoft.com/office/drawing/2014/main" id="{07BDF74C-9F6F-4A16-A0D6-57D3D4B414EF}"/>
              </a:ext>
            </a:extLst>
          </p:cNvPr>
          <p:cNvSpPr>
            <a:spLocks noGrp="1"/>
          </p:cNvSpPr>
          <p:nvPr>
            <p:ph type="body" sz="quarter" idx="19" hasCustomPrompt="1"/>
          </p:nvPr>
        </p:nvSpPr>
        <p:spPr>
          <a:xfrm>
            <a:off x="3749128" y="7821593"/>
            <a:ext cx="4542516" cy="804887"/>
          </a:xfrm>
          <a:ln>
            <a:noFill/>
          </a:ln>
        </p:spPr>
        <p:txBody>
          <a:bodyPr anchor="t"/>
          <a:lstStyle>
            <a:lvl1pPr>
              <a:defRPr b="1">
                <a:solidFill>
                  <a:schemeClr val="accent1"/>
                </a:solidFill>
              </a:defRPr>
            </a:lvl1pPr>
          </a:lstStyle>
          <a:p>
            <a:pPr lvl="0"/>
            <a:r>
              <a:rPr lang="en-US"/>
              <a:t>Click to add name</a:t>
            </a:r>
          </a:p>
        </p:txBody>
      </p:sp>
      <p:sp>
        <p:nvSpPr>
          <p:cNvPr id="51" name="Text Placeholder 04">
            <a:extLst>
              <a:ext uri="{FF2B5EF4-FFF2-40B4-BE49-F238E27FC236}">
                <a16:creationId xmlns:a16="http://schemas.microsoft.com/office/drawing/2014/main" id="{054836A8-2059-0E4F-EA77-BEB37C618CC0}"/>
              </a:ext>
            </a:extLst>
          </p:cNvPr>
          <p:cNvSpPr>
            <a:spLocks noGrp="1"/>
          </p:cNvSpPr>
          <p:nvPr>
            <p:ph type="body" sz="quarter" idx="17" hasCustomPrompt="1"/>
          </p:nvPr>
        </p:nvSpPr>
        <p:spPr>
          <a:xfrm>
            <a:off x="3749126" y="8626481"/>
            <a:ext cx="4542514" cy="1096961"/>
          </a:xfrm>
          <a:ln>
            <a:noFill/>
          </a:ln>
        </p:spPr>
        <p:txBody>
          <a:bodyPr>
            <a:normAutofit/>
          </a:bodyPr>
          <a:lstStyle>
            <a:lvl1pPr>
              <a:defRPr sz="1801"/>
            </a:lvl1pPr>
          </a:lstStyle>
          <a:p>
            <a:pPr lvl="0"/>
            <a:r>
              <a:rPr lang="en-US"/>
              <a:t>Click to add title and company</a:t>
            </a:r>
          </a:p>
        </p:txBody>
      </p:sp>
      <p:grpSp>
        <p:nvGrpSpPr>
          <p:cNvPr id="4" name="Group 3">
            <a:extLst>
              <a:ext uri="{FF2B5EF4-FFF2-40B4-BE49-F238E27FC236}">
                <a16:creationId xmlns:a16="http://schemas.microsoft.com/office/drawing/2014/main" id="{76C70145-7A57-283C-98A4-7F35C91EDD07}"/>
              </a:ext>
              <a:ext uri="{C183D7F6-B498-43B3-948B-1728B52AA6E4}">
                <adec:decorative xmlns:adec="http://schemas.microsoft.com/office/drawing/2017/decorative" val="1"/>
              </a:ext>
            </a:extLst>
          </p:cNvPr>
          <p:cNvGrpSpPr/>
          <p:nvPr userDrawn="1"/>
        </p:nvGrpSpPr>
        <p:grpSpPr>
          <a:xfrm>
            <a:off x="3749128" y="2912312"/>
            <a:ext cx="4542516" cy="4649065"/>
            <a:chOff x="3749128" y="2912312"/>
            <a:chExt cx="4542516" cy="4649065"/>
          </a:xfrm>
        </p:grpSpPr>
        <p:sp>
          <p:nvSpPr>
            <p:cNvPr id="16" name="Oval 15">
              <a:extLst>
                <a:ext uri="{FF2B5EF4-FFF2-40B4-BE49-F238E27FC236}">
                  <a16:creationId xmlns:a16="http://schemas.microsoft.com/office/drawing/2014/main" id="{E42C09E7-7E8E-D129-0CC2-0F9ECE5DA5EC}"/>
                </a:ext>
              </a:extLst>
            </p:cNvPr>
            <p:cNvSpPr/>
            <p:nvPr userDrawn="1"/>
          </p:nvSpPr>
          <p:spPr>
            <a:xfrm>
              <a:off x="3749128" y="2966317"/>
              <a:ext cx="4542516" cy="4542155"/>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5" name="Rectangle 4">
              <a:extLst>
                <a:ext uri="{FF2B5EF4-FFF2-40B4-BE49-F238E27FC236}">
                  <a16:creationId xmlns:a16="http://schemas.microsoft.com/office/drawing/2014/main" id="{BB885358-B28D-56A2-4915-1505A44DC77A}"/>
                </a:ext>
              </a:extLst>
            </p:cNvPr>
            <p:cNvSpPr/>
            <p:nvPr userDrawn="1"/>
          </p:nvSpPr>
          <p:spPr>
            <a:xfrm>
              <a:off x="5966376" y="2912312"/>
              <a:ext cx="108009" cy="10800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B196F037-FA0A-E8D1-1152-C3DCB6D2F4E4}"/>
                </a:ext>
              </a:extLst>
            </p:cNvPr>
            <p:cNvSpPr/>
            <p:nvPr userDrawn="1"/>
          </p:nvSpPr>
          <p:spPr>
            <a:xfrm>
              <a:off x="5966376" y="7453377"/>
              <a:ext cx="108009" cy="10800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Picture Placeholder 01">
            <a:extLst>
              <a:ext uri="{FF2B5EF4-FFF2-40B4-BE49-F238E27FC236}">
                <a16:creationId xmlns:a16="http://schemas.microsoft.com/office/drawing/2014/main" id="{B2DECCE0-B847-C354-089C-74D7C4F99A4E}"/>
              </a:ext>
            </a:extLst>
          </p:cNvPr>
          <p:cNvSpPr>
            <a:spLocks noGrp="1"/>
          </p:cNvSpPr>
          <p:nvPr>
            <p:ph type="pic" sz="quarter" idx="20"/>
          </p:nvPr>
        </p:nvSpPr>
        <p:spPr>
          <a:xfrm>
            <a:off x="11933001" y="3140081"/>
            <a:ext cx="4194960" cy="4194629"/>
          </a:xfrm>
          <a:prstGeom prst="ellipse">
            <a:avLst/>
          </a:prstGeom>
          <a:solidFill>
            <a:srgbClr val="F1E4CF"/>
          </a:solidFill>
          <a:ln w="12700">
            <a:noFill/>
          </a:ln>
        </p:spPr>
        <p:txBody>
          <a:bodyPr/>
          <a:lstStyle>
            <a:lvl1pPr algn="ctr">
              <a:defRPr/>
            </a:lvl1pPr>
          </a:lstStyle>
          <a:p>
            <a:endParaRPr lang="en-US"/>
          </a:p>
        </p:txBody>
      </p:sp>
      <p:sp>
        <p:nvSpPr>
          <p:cNvPr id="10" name="Text Placeholder 03">
            <a:extLst>
              <a:ext uri="{FF2B5EF4-FFF2-40B4-BE49-F238E27FC236}">
                <a16:creationId xmlns:a16="http://schemas.microsoft.com/office/drawing/2014/main" id="{1CFE6346-4F71-35B4-63B8-55E06BEA2DBD}"/>
              </a:ext>
            </a:extLst>
          </p:cNvPr>
          <p:cNvSpPr>
            <a:spLocks noGrp="1"/>
          </p:cNvSpPr>
          <p:nvPr>
            <p:ph type="body" sz="quarter" idx="21" hasCustomPrompt="1"/>
          </p:nvPr>
        </p:nvSpPr>
        <p:spPr>
          <a:xfrm>
            <a:off x="11759223" y="7821593"/>
            <a:ext cx="4542516" cy="804887"/>
          </a:xfrm>
          <a:ln>
            <a:noFill/>
          </a:ln>
        </p:spPr>
        <p:txBody>
          <a:bodyPr anchor="t"/>
          <a:lstStyle>
            <a:lvl1pPr>
              <a:defRPr b="1">
                <a:solidFill>
                  <a:schemeClr val="accent1"/>
                </a:solidFill>
              </a:defRPr>
            </a:lvl1pPr>
          </a:lstStyle>
          <a:p>
            <a:pPr lvl="0"/>
            <a:r>
              <a:rPr lang="en-US"/>
              <a:t>Click to add name</a:t>
            </a:r>
          </a:p>
        </p:txBody>
      </p:sp>
      <p:sp>
        <p:nvSpPr>
          <p:cNvPr id="11" name="Text Placeholder 04">
            <a:extLst>
              <a:ext uri="{FF2B5EF4-FFF2-40B4-BE49-F238E27FC236}">
                <a16:creationId xmlns:a16="http://schemas.microsoft.com/office/drawing/2014/main" id="{906D2E0C-1C80-4844-552E-25F6F025C7BF}"/>
              </a:ext>
            </a:extLst>
          </p:cNvPr>
          <p:cNvSpPr>
            <a:spLocks noGrp="1"/>
          </p:cNvSpPr>
          <p:nvPr>
            <p:ph type="body" sz="quarter" idx="22" hasCustomPrompt="1"/>
          </p:nvPr>
        </p:nvSpPr>
        <p:spPr>
          <a:xfrm>
            <a:off x="11759224" y="8626481"/>
            <a:ext cx="4542514" cy="1096961"/>
          </a:xfrm>
          <a:ln>
            <a:noFill/>
          </a:ln>
        </p:spPr>
        <p:txBody>
          <a:bodyPr>
            <a:normAutofit/>
          </a:bodyPr>
          <a:lstStyle>
            <a:lvl1pPr>
              <a:defRPr sz="1801"/>
            </a:lvl1pPr>
          </a:lstStyle>
          <a:p>
            <a:pPr lvl="0"/>
            <a:r>
              <a:rPr lang="en-US"/>
              <a:t>Click to add title and company</a:t>
            </a:r>
          </a:p>
        </p:txBody>
      </p:sp>
      <p:grpSp>
        <p:nvGrpSpPr>
          <p:cNvPr id="8" name="Group 7">
            <a:extLst>
              <a:ext uri="{FF2B5EF4-FFF2-40B4-BE49-F238E27FC236}">
                <a16:creationId xmlns:a16="http://schemas.microsoft.com/office/drawing/2014/main" id="{DFD5EC60-52F7-C4A5-6F3A-CFFFB3F397A6}"/>
              </a:ext>
              <a:ext uri="{C183D7F6-B498-43B3-948B-1728B52AA6E4}">
                <adec:decorative xmlns:adec="http://schemas.microsoft.com/office/drawing/2017/decorative" val="1"/>
              </a:ext>
            </a:extLst>
          </p:cNvPr>
          <p:cNvGrpSpPr/>
          <p:nvPr userDrawn="1"/>
        </p:nvGrpSpPr>
        <p:grpSpPr>
          <a:xfrm>
            <a:off x="11759223" y="2912312"/>
            <a:ext cx="4542516" cy="4649065"/>
            <a:chOff x="11759223" y="2912312"/>
            <a:chExt cx="4542516" cy="4649065"/>
          </a:xfrm>
        </p:grpSpPr>
        <p:sp>
          <p:nvSpPr>
            <p:cNvPr id="12" name="Oval 11">
              <a:extLst>
                <a:ext uri="{FF2B5EF4-FFF2-40B4-BE49-F238E27FC236}">
                  <a16:creationId xmlns:a16="http://schemas.microsoft.com/office/drawing/2014/main" id="{A363F75A-B055-9AFA-CF56-2F508F6F6CB3}"/>
                </a:ext>
              </a:extLst>
            </p:cNvPr>
            <p:cNvSpPr/>
            <p:nvPr userDrawn="1"/>
          </p:nvSpPr>
          <p:spPr>
            <a:xfrm>
              <a:off x="11759223" y="2966317"/>
              <a:ext cx="4542516" cy="4542155"/>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13" name="Rectangle 12">
              <a:extLst>
                <a:ext uri="{FF2B5EF4-FFF2-40B4-BE49-F238E27FC236}">
                  <a16:creationId xmlns:a16="http://schemas.microsoft.com/office/drawing/2014/main" id="{2BED395B-3DF9-8DAF-30F1-2FC1D274498B}"/>
                </a:ext>
              </a:extLst>
            </p:cNvPr>
            <p:cNvSpPr/>
            <p:nvPr userDrawn="1"/>
          </p:nvSpPr>
          <p:spPr>
            <a:xfrm>
              <a:off x="13976479" y="2912312"/>
              <a:ext cx="108009" cy="10800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9A6EDD5-7FCC-214F-BBC8-89642B8B0A53}"/>
                </a:ext>
              </a:extLst>
            </p:cNvPr>
            <p:cNvSpPr/>
            <p:nvPr userDrawn="1"/>
          </p:nvSpPr>
          <p:spPr>
            <a:xfrm>
              <a:off x="13976479" y="7453377"/>
              <a:ext cx="108009" cy="108000"/>
            </a:xfrm>
            <a:prstGeom prst="rect">
              <a:avLst/>
            </a:prstGeom>
            <a:solidFill>
              <a:schemeClr val="bg1"/>
            </a:solid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 01">
            <a:extLst>
              <a:ext uri="{FF2B5EF4-FFF2-40B4-BE49-F238E27FC236}">
                <a16:creationId xmlns:a16="http://schemas.microsoft.com/office/drawing/2014/main" id="{422B0BB1-BB3D-FB6B-9741-6DCA3A5C9104}"/>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3" name="Slide Number Placeholder 12">
            <a:extLst>
              <a:ext uri="{FF2B5EF4-FFF2-40B4-BE49-F238E27FC236}">
                <a16:creationId xmlns:a16="http://schemas.microsoft.com/office/drawing/2014/main" id="{D3BB0DAC-D103-1E11-F778-D7E0CDD0FFA0}"/>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27851107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peakers(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9BAC8-E426-6240-EF8A-7B91B139754D}"/>
              </a:ext>
            </a:extLst>
          </p:cNvPr>
          <p:cNvSpPr>
            <a:spLocks noGrp="1"/>
          </p:cNvSpPr>
          <p:nvPr>
            <p:ph type="title"/>
          </p:nvPr>
        </p:nvSpPr>
        <p:spPr/>
        <p:txBody>
          <a:bodyPr/>
          <a:lstStyle>
            <a:lvl1pPr>
              <a:defRPr>
                <a:solidFill>
                  <a:schemeClr val="tx2"/>
                </a:solidFill>
              </a:defRPr>
            </a:lvl1pPr>
          </a:lstStyle>
          <a:p>
            <a:r>
              <a:rPr lang="en-US"/>
              <a:t>Click to edit Master title style</a:t>
            </a:r>
          </a:p>
        </p:txBody>
      </p:sp>
      <p:sp>
        <p:nvSpPr>
          <p:cNvPr id="20" name="Picture Placeholder 01">
            <a:extLst>
              <a:ext uri="{FF2B5EF4-FFF2-40B4-BE49-F238E27FC236}">
                <a16:creationId xmlns:a16="http://schemas.microsoft.com/office/drawing/2014/main" id="{89A8A4D7-2620-3781-4E9F-87CFBB4BBD3D}"/>
              </a:ext>
            </a:extLst>
          </p:cNvPr>
          <p:cNvSpPr>
            <a:spLocks noGrp="1"/>
          </p:cNvSpPr>
          <p:nvPr>
            <p:ph type="pic" sz="quarter" idx="15"/>
          </p:nvPr>
        </p:nvSpPr>
        <p:spPr>
          <a:xfrm>
            <a:off x="899392" y="3396111"/>
            <a:ext cx="2743417" cy="2743200"/>
          </a:xfrm>
          <a:prstGeom prst="ellipse">
            <a:avLst/>
          </a:prstGeom>
          <a:solidFill>
            <a:srgbClr val="F1E4CF"/>
          </a:solidFill>
          <a:ln w="12700"/>
        </p:spPr>
        <p:txBody>
          <a:bodyPr/>
          <a:lstStyle>
            <a:lvl1pPr algn="ctr">
              <a:defRPr/>
            </a:lvl1pPr>
          </a:lstStyle>
          <a:p>
            <a:endParaRPr lang="en-US"/>
          </a:p>
        </p:txBody>
      </p:sp>
      <p:sp>
        <p:nvSpPr>
          <p:cNvPr id="10" name="Text Placeholder 03">
            <a:extLst>
              <a:ext uri="{FF2B5EF4-FFF2-40B4-BE49-F238E27FC236}">
                <a16:creationId xmlns:a16="http://schemas.microsoft.com/office/drawing/2014/main" id="{03F5E41D-1E48-7335-8B95-03266C68AAFF}"/>
              </a:ext>
            </a:extLst>
          </p:cNvPr>
          <p:cNvSpPr>
            <a:spLocks noGrp="1"/>
          </p:cNvSpPr>
          <p:nvPr>
            <p:ph type="body" sz="quarter" idx="29" hasCustomPrompt="1"/>
          </p:nvPr>
        </p:nvSpPr>
        <p:spPr>
          <a:xfrm>
            <a:off x="926545" y="6616044"/>
            <a:ext cx="2899157" cy="1261611"/>
          </a:xfrm>
          <a:ln>
            <a:noFill/>
          </a:ln>
        </p:spPr>
        <p:txBody>
          <a:bodyPr anchor="t"/>
          <a:lstStyle>
            <a:lvl1pPr>
              <a:defRPr b="1">
                <a:solidFill>
                  <a:schemeClr val="accent1"/>
                </a:solidFill>
              </a:defRPr>
            </a:lvl1pPr>
          </a:lstStyle>
          <a:p>
            <a:pPr lvl="0"/>
            <a:r>
              <a:rPr lang="en-US"/>
              <a:t>Click to add name</a:t>
            </a:r>
          </a:p>
        </p:txBody>
      </p:sp>
      <p:sp>
        <p:nvSpPr>
          <p:cNvPr id="12" name="Text Placeholder 04">
            <a:extLst>
              <a:ext uri="{FF2B5EF4-FFF2-40B4-BE49-F238E27FC236}">
                <a16:creationId xmlns:a16="http://schemas.microsoft.com/office/drawing/2014/main" id="{3B60ACC4-A8F1-AC69-FCE4-42DB44DB284C}"/>
              </a:ext>
            </a:extLst>
          </p:cNvPr>
          <p:cNvSpPr>
            <a:spLocks noGrp="1"/>
          </p:cNvSpPr>
          <p:nvPr>
            <p:ph type="body" sz="quarter" idx="30" hasCustomPrompt="1"/>
          </p:nvPr>
        </p:nvSpPr>
        <p:spPr>
          <a:xfrm>
            <a:off x="926546" y="7877650"/>
            <a:ext cx="2899155" cy="1719420"/>
          </a:xfrm>
          <a:ln>
            <a:noFill/>
          </a:ln>
        </p:spPr>
        <p:txBody>
          <a:bodyPr>
            <a:normAutofit/>
          </a:bodyPr>
          <a:lstStyle>
            <a:lvl1pPr>
              <a:defRPr sz="1801"/>
            </a:lvl1pPr>
          </a:lstStyle>
          <a:p>
            <a:pPr lvl="0"/>
            <a:r>
              <a:rPr lang="en-US"/>
              <a:t>Click to add title and company</a:t>
            </a:r>
          </a:p>
        </p:txBody>
      </p:sp>
      <p:grpSp>
        <p:nvGrpSpPr>
          <p:cNvPr id="5" name="Group 4">
            <a:extLst>
              <a:ext uri="{FF2B5EF4-FFF2-40B4-BE49-F238E27FC236}">
                <a16:creationId xmlns:a16="http://schemas.microsoft.com/office/drawing/2014/main" id="{9DA8A5C6-D4AF-4F83-062A-6A4C6541ED3E}"/>
              </a:ext>
              <a:ext uri="{C183D7F6-B498-43B3-948B-1728B52AA6E4}">
                <adec:decorative xmlns:adec="http://schemas.microsoft.com/office/drawing/2017/decorative" val="1"/>
              </a:ext>
            </a:extLst>
          </p:cNvPr>
          <p:cNvGrpSpPr/>
          <p:nvPr userDrawn="1"/>
        </p:nvGrpSpPr>
        <p:grpSpPr>
          <a:xfrm>
            <a:off x="716499" y="3175317"/>
            <a:ext cx="3109205" cy="3192594"/>
            <a:chOff x="716499" y="3175317"/>
            <a:chExt cx="3109205" cy="3192594"/>
          </a:xfrm>
        </p:grpSpPr>
        <p:sp>
          <p:nvSpPr>
            <p:cNvPr id="16" name="Oval 15">
              <a:extLst>
                <a:ext uri="{FF2B5EF4-FFF2-40B4-BE49-F238E27FC236}">
                  <a16:creationId xmlns:a16="http://schemas.microsoft.com/office/drawing/2014/main" id="{E42C09E7-7E8E-D129-0CC2-0F9ECE5DA5EC}"/>
                </a:ext>
              </a:extLst>
            </p:cNvPr>
            <p:cNvSpPr/>
            <p:nvPr userDrawn="1"/>
          </p:nvSpPr>
          <p:spPr>
            <a:xfrm>
              <a:off x="716499" y="3213229"/>
              <a:ext cx="3109205" cy="3108960"/>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17" name="Rectangle 16">
              <a:extLst>
                <a:ext uri="{FF2B5EF4-FFF2-40B4-BE49-F238E27FC236}">
                  <a16:creationId xmlns:a16="http://schemas.microsoft.com/office/drawing/2014/main" id="{46611E12-F1F6-D514-CBF8-5C9FA829B75C}"/>
                </a:ext>
              </a:extLst>
            </p:cNvPr>
            <p:cNvSpPr>
              <a:spLocks noChangeAspect="1"/>
            </p:cNvSpPr>
            <p:nvPr userDrawn="1"/>
          </p:nvSpPr>
          <p:spPr>
            <a:xfrm>
              <a:off x="2223317" y="3175317"/>
              <a:ext cx="91447" cy="91440"/>
            </a:xfrm>
            <a:prstGeom prst="rect">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18" name="Rectangle 17">
              <a:extLst>
                <a:ext uri="{FF2B5EF4-FFF2-40B4-BE49-F238E27FC236}">
                  <a16:creationId xmlns:a16="http://schemas.microsoft.com/office/drawing/2014/main" id="{099FB33D-BCFD-5F88-CC7E-BB1F16F20DB7}"/>
                </a:ext>
              </a:extLst>
            </p:cNvPr>
            <p:cNvSpPr>
              <a:spLocks noChangeAspect="1"/>
            </p:cNvSpPr>
            <p:nvPr userDrawn="1"/>
          </p:nvSpPr>
          <p:spPr>
            <a:xfrm>
              <a:off x="2215212" y="6276471"/>
              <a:ext cx="91447" cy="91440"/>
            </a:xfrm>
            <a:prstGeom prst="rect">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grpSp>
      <p:sp>
        <p:nvSpPr>
          <p:cNvPr id="50" name="Picture Placeholder 01">
            <a:extLst>
              <a:ext uri="{FF2B5EF4-FFF2-40B4-BE49-F238E27FC236}">
                <a16:creationId xmlns:a16="http://schemas.microsoft.com/office/drawing/2014/main" id="{CEA1D010-CDEB-DA31-C896-21FA34F774B8}"/>
              </a:ext>
            </a:extLst>
          </p:cNvPr>
          <p:cNvSpPr>
            <a:spLocks noGrp="1"/>
          </p:cNvSpPr>
          <p:nvPr>
            <p:ph type="pic" sz="quarter" idx="31"/>
          </p:nvPr>
        </p:nvSpPr>
        <p:spPr>
          <a:xfrm>
            <a:off x="4811301" y="3396111"/>
            <a:ext cx="2743417" cy="2743200"/>
          </a:xfrm>
          <a:prstGeom prst="ellipse">
            <a:avLst/>
          </a:prstGeom>
          <a:solidFill>
            <a:srgbClr val="F1E4CF"/>
          </a:solidFill>
          <a:ln w="12700"/>
        </p:spPr>
        <p:txBody>
          <a:bodyPr/>
          <a:lstStyle>
            <a:lvl1pPr algn="ctr">
              <a:defRPr/>
            </a:lvl1pPr>
          </a:lstStyle>
          <a:p>
            <a:endParaRPr lang="en-US"/>
          </a:p>
        </p:txBody>
      </p:sp>
      <p:sp>
        <p:nvSpPr>
          <p:cNvPr id="54" name="Text Placeholder 03">
            <a:extLst>
              <a:ext uri="{FF2B5EF4-FFF2-40B4-BE49-F238E27FC236}">
                <a16:creationId xmlns:a16="http://schemas.microsoft.com/office/drawing/2014/main" id="{DA176912-69C5-822D-2525-11EA9B165418}"/>
              </a:ext>
            </a:extLst>
          </p:cNvPr>
          <p:cNvSpPr>
            <a:spLocks noGrp="1"/>
          </p:cNvSpPr>
          <p:nvPr>
            <p:ph type="body" sz="quarter" idx="32" hasCustomPrompt="1"/>
          </p:nvPr>
        </p:nvSpPr>
        <p:spPr>
          <a:xfrm>
            <a:off x="4838453" y="6616044"/>
            <a:ext cx="2899157" cy="1261611"/>
          </a:xfrm>
          <a:ln>
            <a:noFill/>
          </a:ln>
        </p:spPr>
        <p:txBody>
          <a:bodyPr anchor="t"/>
          <a:lstStyle>
            <a:lvl1pPr>
              <a:defRPr b="1">
                <a:solidFill>
                  <a:schemeClr val="accent1"/>
                </a:solidFill>
              </a:defRPr>
            </a:lvl1pPr>
          </a:lstStyle>
          <a:p>
            <a:pPr lvl="0"/>
            <a:r>
              <a:rPr lang="en-US"/>
              <a:t>Click to add name</a:t>
            </a:r>
          </a:p>
        </p:txBody>
      </p:sp>
      <p:sp>
        <p:nvSpPr>
          <p:cNvPr id="55" name="Text Placeholder 04">
            <a:extLst>
              <a:ext uri="{FF2B5EF4-FFF2-40B4-BE49-F238E27FC236}">
                <a16:creationId xmlns:a16="http://schemas.microsoft.com/office/drawing/2014/main" id="{C7951EB5-82B9-C066-AA8D-7795B68854F9}"/>
              </a:ext>
            </a:extLst>
          </p:cNvPr>
          <p:cNvSpPr>
            <a:spLocks noGrp="1"/>
          </p:cNvSpPr>
          <p:nvPr>
            <p:ph type="body" sz="quarter" idx="33" hasCustomPrompt="1"/>
          </p:nvPr>
        </p:nvSpPr>
        <p:spPr>
          <a:xfrm>
            <a:off x="4838454" y="7877650"/>
            <a:ext cx="2899155" cy="1719420"/>
          </a:xfrm>
          <a:ln>
            <a:noFill/>
          </a:ln>
        </p:spPr>
        <p:txBody>
          <a:bodyPr>
            <a:normAutofit/>
          </a:bodyPr>
          <a:lstStyle>
            <a:lvl1pPr>
              <a:defRPr sz="1801"/>
            </a:lvl1pPr>
          </a:lstStyle>
          <a:p>
            <a:pPr lvl="0"/>
            <a:r>
              <a:rPr lang="en-US"/>
              <a:t>Click to add title and company</a:t>
            </a:r>
          </a:p>
        </p:txBody>
      </p:sp>
      <p:grpSp>
        <p:nvGrpSpPr>
          <p:cNvPr id="6" name="Group 5">
            <a:extLst>
              <a:ext uri="{FF2B5EF4-FFF2-40B4-BE49-F238E27FC236}">
                <a16:creationId xmlns:a16="http://schemas.microsoft.com/office/drawing/2014/main" id="{779A1712-9A66-6B48-C6CB-0315C2598835}"/>
              </a:ext>
              <a:ext uri="{C183D7F6-B498-43B3-948B-1728B52AA6E4}">
                <adec:decorative xmlns:adec="http://schemas.microsoft.com/office/drawing/2017/decorative" val="1"/>
              </a:ext>
            </a:extLst>
          </p:cNvPr>
          <p:cNvGrpSpPr/>
          <p:nvPr userDrawn="1"/>
        </p:nvGrpSpPr>
        <p:grpSpPr>
          <a:xfrm>
            <a:off x="4628407" y="3175317"/>
            <a:ext cx="3109205" cy="3192594"/>
            <a:chOff x="4628407" y="3175317"/>
            <a:chExt cx="3109205" cy="3192594"/>
          </a:xfrm>
        </p:grpSpPr>
        <p:sp>
          <p:nvSpPr>
            <p:cNvPr id="51" name="Oval 50">
              <a:extLst>
                <a:ext uri="{FF2B5EF4-FFF2-40B4-BE49-F238E27FC236}">
                  <a16:creationId xmlns:a16="http://schemas.microsoft.com/office/drawing/2014/main" id="{B5BC8DE7-9481-18CC-991A-18EF63290483}"/>
                </a:ext>
              </a:extLst>
            </p:cNvPr>
            <p:cNvSpPr/>
            <p:nvPr userDrawn="1"/>
          </p:nvSpPr>
          <p:spPr>
            <a:xfrm>
              <a:off x="4628407" y="3213229"/>
              <a:ext cx="3109205" cy="3108960"/>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52" name="Rectangle 51">
              <a:extLst>
                <a:ext uri="{FF2B5EF4-FFF2-40B4-BE49-F238E27FC236}">
                  <a16:creationId xmlns:a16="http://schemas.microsoft.com/office/drawing/2014/main" id="{61CDACB3-293D-0843-6FE3-42F955BBB064}"/>
                </a:ext>
              </a:extLst>
            </p:cNvPr>
            <p:cNvSpPr>
              <a:spLocks noChangeAspect="1"/>
            </p:cNvSpPr>
            <p:nvPr userDrawn="1"/>
          </p:nvSpPr>
          <p:spPr>
            <a:xfrm>
              <a:off x="6135228" y="3175317"/>
              <a:ext cx="91447" cy="91440"/>
            </a:xfrm>
            <a:prstGeom prst="rect">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53" name="Rectangle 52">
              <a:extLst>
                <a:ext uri="{FF2B5EF4-FFF2-40B4-BE49-F238E27FC236}">
                  <a16:creationId xmlns:a16="http://schemas.microsoft.com/office/drawing/2014/main" id="{27CC0511-269B-887B-2371-1670D3A2780D}"/>
                </a:ext>
              </a:extLst>
            </p:cNvPr>
            <p:cNvSpPr>
              <a:spLocks noChangeAspect="1"/>
            </p:cNvSpPr>
            <p:nvPr userDrawn="1"/>
          </p:nvSpPr>
          <p:spPr>
            <a:xfrm>
              <a:off x="6127123" y="6276471"/>
              <a:ext cx="91447" cy="91440"/>
            </a:xfrm>
            <a:prstGeom prst="rect">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grpSp>
      <p:sp>
        <p:nvSpPr>
          <p:cNvPr id="62" name="Picture Placeholder 01">
            <a:extLst>
              <a:ext uri="{FF2B5EF4-FFF2-40B4-BE49-F238E27FC236}">
                <a16:creationId xmlns:a16="http://schemas.microsoft.com/office/drawing/2014/main" id="{A6B2C3C0-7FDE-CEF9-1164-13A52BAE09D9}"/>
              </a:ext>
            </a:extLst>
          </p:cNvPr>
          <p:cNvSpPr>
            <a:spLocks noGrp="1"/>
          </p:cNvSpPr>
          <p:nvPr>
            <p:ph type="pic" sz="quarter" idx="34"/>
          </p:nvPr>
        </p:nvSpPr>
        <p:spPr>
          <a:xfrm>
            <a:off x="8635416" y="3396111"/>
            <a:ext cx="2743417" cy="2743200"/>
          </a:xfrm>
          <a:prstGeom prst="ellipse">
            <a:avLst/>
          </a:prstGeom>
          <a:solidFill>
            <a:srgbClr val="F1E4CF"/>
          </a:solidFill>
          <a:ln w="12700"/>
        </p:spPr>
        <p:txBody>
          <a:bodyPr/>
          <a:lstStyle>
            <a:lvl1pPr algn="ctr">
              <a:defRPr/>
            </a:lvl1pPr>
          </a:lstStyle>
          <a:p>
            <a:endParaRPr lang="en-US"/>
          </a:p>
        </p:txBody>
      </p:sp>
      <p:sp>
        <p:nvSpPr>
          <p:cNvPr id="66" name="Text Placeholder 03">
            <a:extLst>
              <a:ext uri="{FF2B5EF4-FFF2-40B4-BE49-F238E27FC236}">
                <a16:creationId xmlns:a16="http://schemas.microsoft.com/office/drawing/2014/main" id="{37E1D1C7-D518-7230-D019-8B5785F8698B}"/>
              </a:ext>
            </a:extLst>
          </p:cNvPr>
          <p:cNvSpPr>
            <a:spLocks noGrp="1"/>
          </p:cNvSpPr>
          <p:nvPr>
            <p:ph type="body" sz="quarter" idx="35" hasCustomPrompt="1"/>
          </p:nvPr>
        </p:nvSpPr>
        <p:spPr>
          <a:xfrm>
            <a:off x="8662567" y="6616044"/>
            <a:ext cx="2899157" cy="1261611"/>
          </a:xfrm>
          <a:ln>
            <a:noFill/>
          </a:ln>
        </p:spPr>
        <p:txBody>
          <a:bodyPr anchor="t"/>
          <a:lstStyle>
            <a:lvl1pPr>
              <a:defRPr b="1">
                <a:solidFill>
                  <a:schemeClr val="accent1"/>
                </a:solidFill>
              </a:defRPr>
            </a:lvl1pPr>
          </a:lstStyle>
          <a:p>
            <a:pPr lvl="0"/>
            <a:r>
              <a:rPr lang="en-US"/>
              <a:t>Click to add name</a:t>
            </a:r>
          </a:p>
        </p:txBody>
      </p:sp>
      <p:sp>
        <p:nvSpPr>
          <p:cNvPr id="67" name="Text Placeholder 04">
            <a:extLst>
              <a:ext uri="{FF2B5EF4-FFF2-40B4-BE49-F238E27FC236}">
                <a16:creationId xmlns:a16="http://schemas.microsoft.com/office/drawing/2014/main" id="{B247153E-AF5F-4387-10D2-03EEC74A7E69}"/>
              </a:ext>
            </a:extLst>
          </p:cNvPr>
          <p:cNvSpPr>
            <a:spLocks noGrp="1"/>
          </p:cNvSpPr>
          <p:nvPr>
            <p:ph type="body" sz="quarter" idx="36" hasCustomPrompt="1"/>
          </p:nvPr>
        </p:nvSpPr>
        <p:spPr>
          <a:xfrm>
            <a:off x="8662568" y="7877650"/>
            <a:ext cx="2899155" cy="1719420"/>
          </a:xfrm>
          <a:ln>
            <a:noFill/>
          </a:ln>
        </p:spPr>
        <p:txBody>
          <a:bodyPr>
            <a:normAutofit/>
          </a:bodyPr>
          <a:lstStyle>
            <a:lvl1pPr>
              <a:defRPr sz="1801"/>
            </a:lvl1pPr>
          </a:lstStyle>
          <a:p>
            <a:pPr lvl="0"/>
            <a:r>
              <a:rPr lang="en-US"/>
              <a:t>Click to add title and company</a:t>
            </a:r>
          </a:p>
        </p:txBody>
      </p:sp>
      <p:grpSp>
        <p:nvGrpSpPr>
          <p:cNvPr id="7" name="Group 6">
            <a:extLst>
              <a:ext uri="{FF2B5EF4-FFF2-40B4-BE49-F238E27FC236}">
                <a16:creationId xmlns:a16="http://schemas.microsoft.com/office/drawing/2014/main" id="{B83ACDC1-F190-0979-6A1E-FC1805B56B2A}"/>
              </a:ext>
              <a:ext uri="{C183D7F6-B498-43B3-948B-1728B52AA6E4}">
                <adec:decorative xmlns:adec="http://schemas.microsoft.com/office/drawing/2017/decorative" val="1"/>
              </a:ext>
            </a:extLst>
          </p:cNvPr>
          <p:cNvGrpSpPr/>
          <p:nvPr userDrawn="1"/>
        </p:nvGrpSpPr>
        <p:grpSpPr>
          <a:xfrm>
            <a:off x="8452520" y="3175317"/>
            <a:ext cx="3109205" cy="3192594"/>
            <a:chOff x="8452520" y="3175317"/>
            <a:chExt cx="3109205" cy="3192594"/>
          </a:xfrm>
        </p:grpSpPr>
        <p:sp>
          <p:nvSpPr>
            <p:cNvPr id="63" name="Oval 62">
              <a:extLst>
                <a:ext uri="{FF2B5EF4-FFF2-40B4-BE49-F238E27FC236}">
                  <a16:creationId xmlns:a16="http://schemas.microsoft.com/office/drawing/2014/main" id="{AB0EFA0A-A44B-C965-057B-CE11FD7C7C6E}"/>
                </a:ext>
              </a:extLst>
            </p:cNvPr>
            <p:cNvSpPr/>
            <p:nvPr userDrawn="1"/>
          </p:nvSpPr>
          <p:spPr>
            <a:xfrm>
              <a:off x="8452520" y="3213229"/>
              <a:ext cx="3109205" cy="3108960"/>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64" name="Rectangle 63">
              <a:extLst>
                <a:ext uri="{FF2B5EF4-FFF2-40B4-BE49-F238E27FC236}">
                  <a16:creationId xmlns:a16="http://schemas.microsoft.com/office/drawing/2014/main" id="{BC1BE36E-D446-0F4F-2E62-0A740BC46C70}"/>
                </a:ext>
              </a:extLst>
            </p:cNvPr>
            <p:cNvSpPr>
              <a:spLocks noChangeAspect="1"/>
            </p:cNvSpPr>
            <p:nvPr userDrawn="1"/>
          </p:nvSpPr>
          <p:spPr>
            <a:xfrm>
              <a:off x="9959341" y="3175317"/>
              <a:ext cx="91447" cy="91440"/>
            </a:xfrm>
            <a:prstGeom prst="rect">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65" name="Rectangle 64">
              <a:extLst>
                <a:ext uri="{FF2B5EF4-FFF2-40B4-BE49-F238E27FC236}">
                  <a16:creationId xmlns:a16="http://schemas.microsoft.com/office/drawing/2014/main" id="{14411347-AC2F-D3DC-EDD3-8ABA9AA7CBC0}"/>
                </a:ext>
              </a:extLst>
            </p:cNvPr>
            <p:cNvSpPr>
              <a:spLocks noChangeAspect="1"/>
            </p:cNvSpPr>
            <p:nvPr userDrawn="1"/>
          </p:nvSpPr>
          <p:spPr>
            <a:xfrm>
              <a:off x="9951236" y="6276471"/>
              <a:ext cx="91447" cy="91440"/>
            </a:xfrm>
            <a:prstGeom prst="rect">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grpSp>
      <p:sp>
        <p:nvSpPr>
          <p:cNvPr id="74" name="Picture Placeholder 01">
            <a:extLst>
              <a:ext uri="{FF2B5EF4-FFF2-40B4-BE49-F238E27FC236}">
                <a16:creationId xmlns:a16="http://schemas.microsoft.com/office/drawing/2014/main" id="{9E79ACB5-A2ED-DDCD-4020-43ED981F7303}"/>
              </a:ext>
            </a:extLst>
          </p:cNvPr>
          <p:cNvSpPr>
            <a:spLocks noGrp="1"/>
          </p:cNvSpPr>
          <p:nvPr>
            <p:ph type="pic" sz="quarter" idx="37"/>
          </p:nvPr>
        </p:nvSpPr>
        <p:spPr>
          <a:xfrm>
            <a:off x="12521922" y="3396111"/>
            <a:ext cx="2743417" cy="2743200"/>
          </a:xfrm>
          <a:prstGeom prst="ellipse">
            <a:avLst/>
          </a:prstGeom>
          <a:solidFill>
            <a:srgbClr val="F1E4CF"/>
          </a:solidFill>
          <a:ln w="12700"/>
        </p:spPr>
        <p:txBody>
          <a:bodyPr/>
          <a:lstStyle>
            <a:lvl1pPr algn="ctr">
              <a:defRPr/>
            </a:lvl1pPr>
          </a:lstStyle>
          <a:p>
            <a:endParaRPr lang="en-US"/>
          </a:p>
        </p:txBody>
      </p:sp>
      <p:sp>
        <p:nvSpPr>
          <p:cNvPr id="78" name="Text Placeholder 03">
            <a:extLst>
              <a:ext uri="{FF2B5EF4-FFF2-40B4-BE49-F238E27FC236}">
                <a16:creationId xmlns:a16="http://schemas.microsoft.com/office/drawing/2014/main" id="{33B59CF2-7D47-55AC-327B-993A9EC19791}"/>
              </a:ext>
            </a:extLst>
          </p:cNvPr>
          <p:cNvSpPr>
            <a:spLocks noGrp="1"/>
          </p:cNvSpPr>
          <p:nvPr>
            <p:ph type="body" sz="quarter" idx="38" hasCustomPrompt="1"/>
          </p:nvPr>
        </p:nvSpPr>
        <p:spPr>
          <a:xfrm>
            <a:off x="12549075" y="6616044"/>
            <a:ext cx="2899157" cy="1261611"/>
          </a:xfrm>
          <a:ln>
            <a:noFill/>
          </a:ln>
        </p:spPr>
        <p:txBody>
          <a:bodyPr anchor="t"/>
          <a:lstStyle>
            <a:lvl1pPr>
              <a:defRPr b="1">
                <a:solidFill>
                  <a:schemeClr val="accent1"/>
                </a:solidFill>
              </a:defRPr>
            </a:lvl1pPr>
          </a:lstStyle>
          <a:p>
            <a:pPr lvl="0"/>
            <a:r>
              <a:rPr lang="en-US"/>
              <a:t>Click to add name</a:t>
            </a:r>
          </a:p>
        </p:txBody>
      </p:sp>
      <p:sp>
        <p:nvSpPr>
          <p:cNvPr id="79" name="Text Placeholder 04">
            <a:extLst>
              <a:ext uri="{FF2B5EF4-FFF2-40B4-BE49-F238E27FC236}">
                <a16:creationId xmlns:a16="http://schemas.microsoft.com/office/drawing/2014/main" id="{87E1A19D-0665-0C59-40D7-61B39BE2B400}"/>
              </a:ext>
            </a:extLst>
          </p:cNvPr>
          <p:cNvSpPr>
            <a:spLocks noGrp="1"/>
          </p:cNvSpPr>
          <p:nvPr>
            <p:ph type="body" sz="quarter" idx="39" hasCustomPrompt="1"/>
          </p:nvPr>
        </p:nvSpPr>
        <p:spPr>
          <a:xfrm>
            <a:off x="12549076" y="7877650"/>
            <a:ext cx="2899155" cy="1719420"/>
          </a:xfrm>
          <a:ln>
            <a:noFill/>
          </a:ln>
        </p:spPr>
        <p:txBody>
          <a:bodyPr>
            <a:normAutofit/>
          </a:bodyPr>
          <a:lstStyle>
            <a:lvl1pPr>
              <a:defRPr sz="1801"/>
            </a:lvl1pPr>
          </a:lstStyle>
          <a:p>
            <a:pPr lvl="0"/>
            <a:r>
              <a:rPr lang="en-US"/>
              <a:t>Click to add title and company</a:t>
            </a:r>
          </a:p>
        </p:txBody>
      </p:sp>
      <p:grpSp>
        <p:nvGrpSpPr>
          <p:cNvPr id="8" name="Group 7">
            <a:extLst>
              <a:ext uri="{FF2B5EF4-FFF2-40B4-BE49-F238E27FC236}">
                <a16:creationId xmlns:a16="http://schemas.microsoft.com/office/drawing/2014/main" id="{6163AC0A-AA80-41AD-F416-84F8F4709D28}"/>
              </a:ext>
              <a:ext uri="{C183D7F6-B498-43B3-948B-1728B52AA6E4}">
                <adec:decorative xmlns:adec="http://schemas.microsoft.com/office/drawing/2017/decorative" val="1"/>
              </a:ext>
            </a:extLst>
          </p:cNvPr>
          <p:cNvGrpSpPr/>
          <p:nvPr userDrawn="1"/>
        </p:nvGrpSpPr>
        <p:grpSpPr>
          <a:xfrm>
            <a:off x="12339026" y="3175317"/>
            <a:ext cx="3109205" cy="3192594"/>
            <a:chOff x="12339026" y="3175317"/>
            <a:chExt cx="3109205" cy="3192594"/>
          </a:xfrm>
        </p:grpSpPr>
        <p:sp>
          <p:nvSpPr>
            <p:cNvPr id="75" name="Oval 74">
              <a:extLst>
                <a:ext uri="{FF2B5EF4-FFF2-40B4-BE49-F238E27FC236}">
                  <a16:creationId xmlns:a16="http://schemas.microsoft.com/office/drawing/2014/main" id="{66FBDF6C-F4A7-A06D-0D06-AEC132752DF2}"/>
                </a:ext>
              </a:extLst>
            </p:cNvPr>
            <p:cNvSpPr/>
            <p:nvPr userDrawn="1"/>
          </p:nvSpPr>
          <p:spPr>
            <a:xfrm>
              <a:off x="12339026" y="3213229"/>
              <a:ext cx="3109205" cy="3108960"/>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76" name="Rectangle 75">
              <a:extLst>
                <a:ext uri="{FF2B5EF4-FFF2-40B4-BE49-F238E27FC236}">
                  <a16:creationId xmlns:a16="http://schemas.microsoft.com/office/drawing/2014/main" id="{37D46008-D64D-80C2-B70E-67AFEEE3A98C}"/>
                </a:ext>
              </a:extLst>
            </p:cNvPr>
            <p:cNvSpPr>
              <a:spLocks noChangeAspect="1"/>
            </p:cNvSpPr>
            <p:nvPr userDrawn="1"/>
          </p:nvSpPr>
          <p:spPr>
            <a:xfrm>
              <a:off x="13845847" y="3175317"/>
              <a:ext cx="91447" cy="91440"/>
            </a:xfrm>
            <a:prstGeom prst="rect">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77" name="Rectangle 76">
              <a:extLst>
                <a:ext uri="{FF2B5EF4-FFF2-40B4-BE49-F238E27FC236}">
                  <a16:creationId xmlns:a16="http://schemas.microsoft.com/office/drawing/2014/main" id="{FE1CC142-B67F-50FB-7630-5C055E54367D}"/>
                </a:ext>
              </a:extLst>
            </p:cNvPr>
            <p:cNvSpPr>
              <a:spLocks noChangeAspect="1"/>
            </p:cNvSpPr>
            <p:nvPr userDrawn="1"/>
          </p:nvSpPr>
          <p:spPr>
            <a:xfrm>
              <a:off x="13837742" y="6276471"/>
              <a:ext cx="91447" cy="91440"/>
            </a:xfrm>
            <a:prstGeom prst="rect">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grpSp>
      <p:sp>
        <p:nvSpPr>
          <p:cNvPr id="86" name="Picture Placeholder 01">
            <a:extLst>
              <a:ext uri="{FF2B5EF4-FFF2-40B4-BE49-F238E27FC236}">
                <a16:creationId xmlns:a16="http://schemas.microsoft.com/office/drawing/2014/main" id="{B753BAD6-13C8-CF12-88CE-6E5248904E90}"/>
              </a:ext>
            </a:extLst>
          </p:cNvPr>
          <p:cNvSpPr>
            <a:spLocks noGrp="1"/>
          </p:cNvSpPr>
          <p:nvPr>
            <p:ph type="pic" sz="quarter" idx="40"/>
          </p:nvPr>
        </p:nvSpPr>
        <p:spPr>
          <a:xfrm>
            <a:off x="16399958" y="3396111"/>
            <a:ext cx="2743417" cy="2743200"/>
          </a:xfrm>
          <a:prstGeom prst="ellipse">
            <a:avLst/>
          </a:prstGeom>
          <a:solidFill>
            <a:srgbClr val="F1E4CF"/>
          </a:solidFill>
          <a:ln w="12700"/>
        </p:spPr>
        <p:txBody>
          <a:bodyPr/>
          <a:lstStyle>
            <a:lvl1pPr algn="ctr">
              <a:defRPr/>
            </a:lvl1pPr>
          </a:lstStyle>
          <a:p>
            <a:endParaRPr lang="en-US"/>
          </a:p>
        </p:txBody>
      </p:sp>
      <p:sp>
        <p:nvSpPr>
          <p:cNvPr id="90" name="Text Placeholder 03">
            <a:extLst>
              <a:ext uri="{FF2B5EF4-FFF2-40B4-BE49-F238E27FC236}">
                <a16:creationId xmlns:a16="http://schemas.microsoft.com/office/drawing/2014/main" id="{E9D9EB1E-2A55-1C69-1044-0012B99D26F0}"/>
              </a:ext>
            </a:extLst>
          </p:cNvPr>
          <p:cNvSpPr>
            <a:spLocks noGrp="1"/>
          </p:cNvSpPr>
          <p:nvPr>
            <p:ph type="body" sz="quarter" idx="41" hasCustomPrompt="1"/>
          </p:nvPr>
        </p:nvSpPr>
        <p:spPr>
          <a:xfrm>
            <a:off x="16427113" y="6616044"/>
            <a:ext cx="2899157" cy="1261611"/>
          </a:xfrm>
          <a:ln>
            <a:noFill/>
          </a:ln>
        </p:spPr>
        <p:txBody>
          <a:bodyPr anchor="t"/>
          <a:lstStyle>
            <a:lvl1pPr>
              <a:defRPr b="1">
                <a:solidFill>
                  <a:schemeClr val="accent1"/>
                </a:solidFill>
              </a:defRPr>
            </a:lvl1pPr>
          </a:lstStyle>
          <a:p>
            <a:pPr lvl="0"/>
            <a:r>
              <a:rPr lang="en-US"/>
              <a:t>Click to add name</a:t>
            </a:r>
          </a:p>
        </p:txBody>
      </p:sp>
      <p:sp>
        <p:nvSpPr>
          <p:cNvPr id="91" name="Text Placeholder 04">
            <a:extLst>
              <a:ext uri="{FF2B5EF4-FFF2-40B4-BE49-F238E27FC236}">
                <a16:creationId xmlns:a16="http://schemas.microsoft.com/office/drawing/2014/main" id="{9E89D951-B09E-0311-753A-3323645C9D11}"/>
              </a:ext>
            </a:extLst>
          </p:cNvPr>
          <p:cNvSpPr>
            <a:spLocks noGrp="1"/>
          </p:cNvSpPr>
          <p:nvPr>
            <p:ph type="body" sz="quarter" idx="42" hasCustomPrompt="1"/>
          </p:nvPr>
        </p:nvSpPr>
        <p:spPr>
          <a:xfrm>
            <a:off x="16427114" y="7877650"/>
            <a:ext cx="2899155" cy="1719420"/>
          </a:xfrm>
          <a:ln>
            <a:noFill/>
          </a:ln>
        </p:spPr>
        <p:txBody>
          <a:bodyPr>
            <a:normAutofit/>
          </a:bodyPr>
          <a:lstStyle>
            <a:lvl1pPr>
              <a:defRPr sz="1801"/>
            </a:lvl1pPr>
          </a:lstStyle>
          <a:p>
            <a:pPr lvl="0"/>
            <a:r>
              <a:rPr lang="en-US"/>
              <a:t>Click to add title and company</a:t>
            </a:r>
          </a:p>
        </p:txBody>
      </p:sp>
      <p:grpSp>
        <p:nvGrpSpPr>
          <p:cNvPr id="9" name="Group 8">
            <a:extLst>
              <a:ext uri="{FF2B5EF4-FFF2-40B4-BE49-F238E27FC236}">
                <a16:creationId xmlns:a16="http://schemas.microsoft.com/office/drawing/2014/main" id="{67078824-C317-34CE-1C1F-9171F22D5BF2}"/>
              </a:ext>
              <a:ext uri="{C183D7F6-B498-43B3-948B-1728B52AA6E4}">
                <adec:decorative xmlns:adec="http://schemas.microsoft.com/office/drawing/2017/decorative" val="1"/>
              </a:ext>
            </a:extLst>
          </p:cNvPr>
          <p:cNvGrpSpPr/>
          <p:nvPr userDrawn="1"/>
        </p:nvGrpSpPr>
        <p:grpSpPr>
          <a:xfrm>
            <a:off x="16217067" y="3175317"/>
            <a:ext cx="3109205" cy="3192594"/>
            <a:chOff x="16217067" y="3175317"/>
            <a:chExt cx="3109205" cy="3192594"/>
          </a:xfrm>
        </p:grpSpPr>
        <p:sp>
          <p:nvSpPr>
            <p:cNvPr id="87" name="Oval 86">
              <a:extLst>
                <a:ext uri="{FF2B5EF4-FFF2-40B4-BE49-F238E27FC236}">
                  <a16:creationId xmlns:a16="http://schemas.microsoft.com/office/drawing/2014/main" id="{2ADA5DFB-BF91-EF86-83EB-D91AD3A297DA}"/>
                </a:ext>
              </a:extLst>
            </p:cNvPr>
            <p:cNvSpPr/>
            <p:nvPr userDrawn="1"/>
          </p:nvSpPr>
          <p:spPr>
            <a:xfrm>
              <a:off x="16217067" y="3213229"/>
              <a:ext cx="3109205" cy="3108960"/>
            </a:xfrm>
            <a:prstGeom prst="ellipse">
              <a:avLst/>
            </a:prstGeom>
            <a:noFill/>
            <a:ln w="127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88" name="Rectangle 87">
              <a:extLst>
                <a:ext uri="{FF2B5EF4-FFF2-40B4-BE49-F238E27FC236}">
                  <a16:creationId xmlns:a16="http://schemas.microsoft.com/office/drawing/2014/main" id="{705F01D7-AC98-6879-04B9-E84FF2CED59A}"/>
                </a:ext>
              </a:extLst>
            </p:cNvPr>
            <p:cNvSpPr>
              <a:spLocks noChangeAspect="1"/>
            </p:cNvSpPr>
            <p:nvPr userDrawn="1"/>
          </p:nvSpPr>
          <p:spPr>
            <a:xfrm>
              <a:off x="17723887" y="3175317"/>
              <a:ext cx="91447" cy="91440"/>
            </a:xfrm>
            <a:prstGeom prst="rect">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89" name="Rectangle 88">
              <a:extLst>
                <a:ext uri="{FF2B5EF4-FFF2-40B4-BE49-F238E27FC236}">
                  <a16:creationId xmlns:a16="http://schemas.microsoft.com/office/drawing/2014/main" id="{0525F40B-E4D7-1265-B598-567D02A807E1}"/>
                </a:ext>
              </a:extLst>
            </p:cNvPr>
            <p:cNvSpPr>
              <a:spLocks noChangeAspect="1"/>
            </p:cNvSpPr>
            <p:nvPr userDrawn="1"/>
          </p:nvSpPr>
          <p:spPr>
            <a:xfrm>
              <a:off x="17715783" y="6276471"/>
              <a:ext cx="91447" cy="91440"/>
            </a:xfrm>
            <a:prstGeom prst="rect">
              <a:avLst/>
            </a:prstGeom>
            <a:solidFill>
              <a:schemeClr val="bg1"/>
            </a:solidFill>
            <a:ln w="1905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grpSp>
      <p:sp>
        <p:nvSpPr>
          <p:cNvPr id="4" name="Text 01">
            <a:extLst>
              <a:ext uri="{FF2B5EF4-FFF2-40B4-BE49-F238E27FC236}">
                <a16:creationId xmlns:a16="http://schemas.microsoft.com/office/drawing/2014/main" id="{AAC4BC98-858E-3CB6-DAB2-7519563BB07D}"/>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3" name="Slide Number Placeholder 12">
            <a:extLst>
              <a:ext uri="{FF2B5EF4-FFF2-40B4-BE49-F238E27FC236}">
                <a16:creationId xmlns:a16="http://schemas.microsoft.com/office/drawing/2014/main" id="{1F6A031E-E0C5-14BB-BE91-AF8431097AA7}"/>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21175409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tatement / Ending / Divider 03">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56069CD-4756-BAF6-D42E-B1EECDBDEEB3}"/>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l="4029" t="-126891" r="8698"/>
          <a:stretch/>
        </p:blipFill>
        <p:spPr>
          <a:xfrm rot="16200000">
            <a:off x="9443932" y="647593"/>
            <a:ext cx="11309353" cy="10014165"/>
          </a:xfrm>
          <a:prstGeom prst="rect">
            <a:avLst/>
          </a:prstGeom>
        </p:spPr>
      </p:pic>
      <p:sp>
        <p:nvSpPr>
          <p:cNvPr id="5" name="Circle">
            <a:extLst>
              <a:ext uri="{FF2B5EF4-FFF2-40B4-BE49-F238E27FC236}">
                <a16:creationId xmlns:a16="http://schemas.microsoft.com/office/drawing/2014/main" id="{F47CD67E-80BA-EB5B-C681-8844580EE466}"/>
              </a:ext>
              <a:ext uri="{C183D7F6-B498-43B3-948B-1728B52AA6E4}">
                <adec:decorative xmlns:adec="http://schemas.microsoft.com/office/drawing/2017/decorative" val="1"/>
              </a:ext>
            </a:extLst>
          </p:cNvPr>
          <p:cNvSpPr/>
          <p:nvPr userDrawn="1"/>
        </p:nvSpPr>
        <p:spPr>
          <a:xfrm>
            <a:off x="-4740775" y="-3779389"/>
            <a:ext cx="18869617" cy="18868127"/>
          </a:xfrm>
          <a:prstGeom prst="ellipse">
            <a:avLst/>
          </a:prstGeom>
          <a:solidFill>
            <a:srgbClr val="F1E4CF"/>
          </a:solidFill>
          <a:ln w="12700">
            <a:miter lim="400000"/>
          </a:ln>
        </p:spPr>
        <p:txBody>
          <a:bodyPr lIns="0" tIns="0" rIns="0" bIns="0" anchor="ctr"/>
          <a:lstStyle/>
          <a:p>
            <a:pPr algn="ctr">
              <a:defRPr sz="3200" cap="none" spc="0">
                <a:solidFill>
                  <a:srgbClr val="FFFFFF"/>
                </a:solidFill>
                <a:latin typeface="Poppins Medium"/>
                <a:ea typeface="Poppins Medium"/>
                <a:cs typeface="Poppins Medium"/>
                <a:sym typeface="Poppins Medium"/>
              </a:defRPr>
            </a:pPr>
            <a:endParaRPr sz="3199"/>
          </a:p>
        </p:txBody>
      </p:sp>
      <p:sp>
        <p:nvSpPr>
          <p:cNvPr id="2" name="Title 1">
            <a:extLst>
              <a:ext uri="{FF2B5EF4-FFF2-40B4-BE49-F238E27FC236}">
                <a16:creationId xmlns:a16="http://schemas.microsoft.com/office/drawing/2014/main" id="{A7FC15FF-88D1-C332-86B3-BDCAD1DC5C75}"/>
              </a:ext>
            </a:extLst>
          </p:cNvPr>
          <p:cNvSpPr>
            <a:spLocks noGrp="1"/>
          </p:cNvSpPr>
          <p:nvPr>
            <p:ph type="title"/>
          </p:nvPr>
        </p:nvSpPr>
        <p:spPr>
          <a:xfrm>
            <a:off x="899392" y="1082673"/>
            <a:ext cx="10014165" cy="3247498"/>
          </a:xfrm>
          <a:noFill/>
        </p:spPr>
        <p:txBody>
          <a:bodyPr/>
          <a:lstStyle>
            <a:lvl1pPr>
              <a:defRPr>
                <a:solidFill>
                  <a:schemeClr val="tx2"/>
                </a:solidFill>
              </a:defRPr>
            </a:lvl1pPr>
          </a:lstStyle>
          <a:p>
            <a:r>
              <a:rPr lang="en-US"/>
              <a:t>Click to edit Master title style</a:t>
            </a:r>
          </a:p>
        </p:txBody>
      </p:sp>
      <p:pic>
        <p:nvPicPr>
          <p:cNvPr id="6" name="Picture 5" descr="Level Access logo.">
            <a:extLst>
              <a:ext uri="{FF2B5EF4-FFF2-40B4-BE49-F238E27FC236}">
                <a16:creationId xmlns:a16="http://schemas.microsoft.com/office/drawing/2014/main" id="{178A8AB0-8B19-19E8-B76F-12E471B757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98" y="10044120"/>
            <a:ext cx="1868350" cy="1265237"/>
          </a:xfrm>
          <a:prstGeom prst="rect">
            <a:avLst/>
          </a:prstGeom>
        </p:spPr>
      </p:pic>
      <p:sp>
        <p:nvSpPr>
          <p:cNvPr id="7" name="Text Placeholder 01">
            <a:extLst>
              <a:ext uri="{FF2B5EF4-FFF2-40B4-BE49-F238E27FC236}">
                <a16:creationId xmlns:a16="http://schemas.microsoft.com/office/drawing/2014/main" id="{BBC04C3F-3522-243D-D4A0-81A49A9F29FB}"/>
              </a:ext>
            </a:extLst>
          </p:cNvPr>
          <p:cNvSpPr>
            <a:spLocks noGrp="1"/>
          </p:cNvSpPr>
          <p:nvPr>
            <p:ph type="body" sz="quarter" idx="13" hasCustomPrompt="1"/>
          </p:nvPr>
        </p:nvSpPr>
        <p:spPr>
          <a:xfrm>
            <a:off x="908125" y="4879739"/>
            <a:ext cx="11888139" cy="4737341"/>
          </a:xfrm>
          <a:noFill/>
          <a:ln w="12700">
            <a:no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10" name="Text 01">
            <a:extLst>
              <a:ext uri="{FF2B5EF4-FFF2-40B4-BE49-F238E27FC236}">
                <a16:creationId xmlns:a16="http://schemas.microsoft.com/office/drawing/2014/main" id="{57067ED4-FEB5-92C4-0025-1512BC67D09E}"/>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8" name="Slide Number Placeholder 12">
            <a:extLst>
              <a:ext uri="{FF2B5EF4-FFF2-40B4-BE49-F238E27FC236}">
                <a16:creationId xmlns:a16="http://schemas.microsoft.com/office/drawing/2014/main" id="{A734488E-E382-CD8D-B039-FA0B6631CAC0}"/>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314289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0-#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tatement / Ending / Divider 04">
    <p:bg>
      <p:bgPr>
        <a:solidFill>
          <a:schemeClr val="tx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ED3554-B639-B696-0687-0B468503FE19}"/>
              </a:ext>
              <a:ext uri="{C183D7F6-B498-43B3-948B-1728B52AA6E4}">
                <adec:decorative xmlns:adec="http://schemas.microsoft.com/office/drawing/2017/decorative" val="1"/>
              </a:ext>
            </a:extLst>
          </p:cNvPr>
          <p:cNvPicPr>
            <a:picLocks noChangeAspect="1"/>
          </p:cNvPicPr>
          <p:nvPr userDrawn="1"/>
        </p:nvPicPr>
        <p:blipFill rotWithShape="1">
          <a:blip r:embed="rId2">
            <a:alphaModFix amt="50000"/>
            <a:extLst>
              <a:ext uri="{28A0092B-C50C-407E-A947-70E740481C1C}">
                <a14:useLocalDpi xmlns:a14="http://schemas.microsoft.com/office/drawing/2010/main" val="0"/>
              </a:ext>
            </a:extLst>
          </a:blip>
          <a:srcRect t="24560" b="2553"/>
          <a:stretch/>
        </p:blipFill>
        <p:spPr>
          <a:xfrm>
            <a:off x="0" y="0"/>
            <a:ext cx="20081616" cy="11309350"/>
          </a:xfrm>
          <a:prstGeom prst="rect">
            <a:avLst/>
          </a:prstGeom>
        </p:spPr>
      </p:pic>
      <p:sp>
        <p:nvSpPr>
          <p:cNvPr id="5" name="Circle">
            <a:extLst>
              <a:ext uri="{FF2B5EF4-FFF2-40B4-BE49-F238E27FC236}">
                <a16:creationId xmlns:a16="http://schemas.microsoft.com/office/drawing/2014/main" id="{F47CD67E-80BA-EB5B-C681-8844580EE466}"/>
              </a:ext>
              <a:ext uri="{C183D7F6-B498-43B3-948B-1728B52AA6E4}">
                <adec:decorative xmlns:adec="http://schemas.microsoft.com/office/drawing/2017/decorative" val="1"/>
              </a:ext>
            </a:extLst>
          </p:cNvPr>
          <p:cNvSpPr/>
          <p:nvPr userDrawn="1"/>
        </p:nvSpPr>
        <p:spPr>
          <a:xfrm>
            <a:off x="3769204" y="-776857"/>
            <a:ext cx="12567289" cy="12566297"/>
          </a:xfrm>
          <a:prstGeom prst="ellipse">
            <a:avLst/>
          </a:prstGeom>
          <a:solidFill>
            <a:srgbClr val="D7D2FF"/>
          </a:solidFill>
          <a:ln w="12700">
            <a:miter lim="400000"/>
          </a:ln>
        </p:spPr>
        <p:txBody>
          <a:bodyPr lIns="0" tIns="0" rIns="0" bIns="0" anchor="ctr"/>
          <a:lstStyle/>
          <a:p>
            <a:pPr algn="ctr">
              <a:defRPr sz="3200" cap="none" spc="0">
                <a:solidFill>
                  <a:srgbClr val="FFFFFF"/>
                </a:solidFill>
                <a:latin typeface="Poppins Medium"/>
                <a:ea typeface="Poppins Medium"/>
                <a:cs typeface="Poppins Medium"/>
                <a:sym typeface="Poppins Medium"/>
              </a:defRPr>
            </a:pPr>
            <a:endParaRPr sz="3199"/>
          </a:p>
        </p:txBody>
      </p:sp>
      <p:sp>
        <p:nvSpPr>
          <p:cNvPr id="2" name="Title 1">
            <a:extLst>
              <a:ext uri="{FF2B5EF4-FFF2-40B4-BE49-F238E27FC236}">
                <a16:creationId xmlns:a16="http://schemas.microsoft.com/office/drawing/2014/main" id="{A7FC15FF-88D1-C332-86B3-BDCAD1DC5C75}"/>
              </a:ext>
            </a:extLst>
          </p:cNvPr>
          <p:cNvSpPr>
            <a:spLocks noGrp="1"/>
          </p:cNvSpPr>
          <p:nvPr>
            <p:ph type="title"/>
          </p:nvPr>
        </p:nvSpPr>
        <p:spPr>
          <a:xfrm>
            <a:off x="5045766" y="2835275"/>
            <a:ext cx="10014165" cy="3247498"/>
          </a:xfrm>
          <a:noFill/>
        </p:spPr>
        <p:txBody>
          <a:bodyPr/>
          <a:lstStyle>
            <a:lvl1pPr algn="ctr">
              <a:defRPr>
                <a:solidFill>
                  <a:schemeClr val="tx2"/>
                </a:solidFill>
              </a:defRPr>
            </a:lvl1pPr>
          </a:lstStyle>
          <a:p>
            <a:r>
              <a:rPr lang="en-US"/>
              <a:t>Click to edit Master title style</a:t>
            </a:r>
          </a:p>
        </p:txBody>
      </p:sp>
      <p:sp>
        <p:nvSpPr>
          <p:cNvPr id="7" name="Text 01">
            <a:extLst>
              <a:ext uri="{FF2B5EF4-FFF2-40B4-BE49-F238E27FC236}">
                <a16:creationId xmlns:a16="http://schemas.microsoft.com/office/drawing/2014/main" id="{6B6A4A48-AF58-F22B-A812-2231267B2E15}"/>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
        <p:nvSpPr>
          <p:cNvPr id="9" name="Date Placeholder 13">
            <a:extLst>
              <a:ext uri="{FF2B5EF4-FFF2-40B4-BE49-F238E27FC236}">
                <a16:creationId xmlns:a16="http://schemas.microsoft.com/office/drawing/2014/main" id="{D6378B65-527D-1C8F-D368-35CEE3B6200E}"/>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pic>
        <p:nvPicPr>
          <p:cNvPr id="3" name="Picture 2" descr="Level Access logo.">
            <a:extLst>
              <a:ext uri="{FF2B5EF4-FFF2-40B4-BE49-F238E27FC236}">
                <a16:creationId xmlns:a16="http://schemas.microsoft.com/office/drawing/2014/main" id="{EBBA666C-7668-1C7A-7BD2-D98D29AA68A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Tree>
    <p:extLst>
      <p:ext uri="{BB962C8B-B14F-4D97-AF65-F5344CB8AC3E}">
        <p14:creationId xmlns:p14="http://schemas.microsoft.com/office/powerpoint/2010/main" val="1120683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iterate>
                                    <p:tmAbs val="0"/>
                                  </p:iterate>
                                  <p:childTnLst>
                                    <p:set>
                                      <p:cBhvr>
                                        <p:cTn id="6" fill="hold"/>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0-#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advAuto="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Quote in box - Midnight">
    <p:bg>
      <p:bgPr>
        <a:gradFill>
          <a:gsLst>
            <a:gs pos="28000">
              <a:schemeClr val="tx1">
                <a:lumMod val="100000"/>
              </a:schemeClr>
            </a:gs>
            <a:gs pos="12000">
              <a:schemeClr val="tx1">
                <a:lumMod val="90000"/>
                <a:lumOff val="10000"/>
              </a:schemeClr>
            </a:gs>
            <a:gs pos="75000">
              <a:schemeClr val="tx1"/>
            </a:gs>
            <a:gs pos="100000">
              <a:schemeClr val="tx1">
                <a:lumMod val="90000"/>
                <a:lumOff val="10000"/>
              </a:schemeClr>
            </a:gs>
          </a:gsLst>
          <a:path path="circle">
            <a:fillToRect l="100000" t="10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2814AAB-704F-A8CA-51B9-9F398B1E5282}"/>
              </a:ext>
            </a:extLst>
          </p:cNvPr>
          <p:cNvSpPr>
            <a:spLocks noGrp="1"/>
          </p:cNvSpPr>
          <p:nvPr>
            <p:ph type="body" sz="quarter" idx="13"/>
          </p:nvPr>
        </p:nvSpPr>
        <p:spPr>
          <a:xfrm>
            <a:off x="5951694" y="7135585"/>
            <a:ext cx="8215010" cy="1219202"/>
          </a:xfrm>
          <a:noFill/>
        </p:spPr>
        <p:txBody>
          <a:bodyPr anchor="ctr"/>
          <a:lstStyle>
            <a:lvl1pPr algn="ctr">
              <a:lnSpc>
                <a:spcPct val="150000"/>
              </a:lnSpc>
              <a:defRPr b="0" i="0">
                <a:solidFill>
                  <a:schemeClr val="bg2"/>
                </a:solidFill>
                <a:latin typeface="Atkinson Hyperlegible" pitchFamily="2" charset="77"/>
                <a:ea typeface="Verdana" panose="020B0604030504040204" pitchFamily="34" charset="0"/>
                <a:cs typeface="Verdana" panose="020B0604030504040204" pitchFamily="34" charset="0"/>
              </a:defRPr>
            </a:lvl1pPr>
          </a:lstStyle>
          <a:p>
            <a:pPr lvl="0"/>
            <a:r>
              <a:rPr lang="en-US"/>
              <a:t>Click to edit Master text styles</a:t>
            </a:r>
          </a:p>
        </p:txBody>
      </p:sp>
      <p:sp>
        <p:nvSpPr>
          <p:cNvPr id="2" name="Holder 2"/>
          <p:cNvSpPr>
            <a:spLocks noGrp="1"/>
          </p:cNvSpPr>
          <p:nvPr>
            <p:ph type="title"/>
          </p:nvPr>
        </p:nvSpPr>
        <p:spPr>
          <a:xfrm>
            <a:off x="3194305" y="3009831"/>
            <a:ext cx="13717083" cy="4114799"/>
          </a:xfrm>
          <a:prstGeom prst="rect">
            <a:avLst/>
          </a:prstGeom>
          <a:noFill/>
          <a:ln>
            <a:noFill/>
          </a:ln>
        </p:spPr>
        <p:txBody>
          <a:bodyPr lIns="182880" tIns="182880" rIns="182880" bIns="182880" anchor="ctr" anchorCtr="0"/>
          <a:lstStyle>
            <a:lvl1pPr algn="ctr">
              <a:defRPr sz="9148" b="1" i="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Click to edit Master title style</a:t>
            </a:r>
            <a:endParaRPr/>
          </a:p>
        </p:txBody>
      </p:sp>
      <p:grpSp>
        <p:nvGrpSpPr>
          <p:cNvPr id="3" name="Group 2">
            <a:extLst>
              <a:ext uri="{FF2B5EF4-FFF2-40B4-BE49-F238E27FC236}">
                <a16:creationId xmlns:a16="http://schemas.microsoft.com/office/drawing/2014/main" id="{77A9C10E-3F82-8A80-272C-4F75A03C6695}"/>
              </a:ext>
              <a:ext uri="{C183D7F6-B498-43B3-948B-1728B52AA6E4}">
                <adec:decorative xmlns:adec="http://schemas.microsoft.com/office/drawing/2017/decorative" val="1"/>
              </a:ext>
            </a:extLst>
          </p:cNvPr>
          <p:cNvGrpSpPr/>
          <p:nvPr userDrawn="1"/>
        </p:nvGrpSpPr>
        <p:grpSpPr>
          <a:xfrm>
            <a:off x="1781511" y="2869211"/>
            <a:ext cx="16553658" cy="5570929"/>
            <a:chOff x="1781511" y="2869211"/>
            <a:chExt cx="16553658" cy="5570929"/>
          </a:xfrm>
        </p:grpSpPr>
        <p:sp>
          <p:nvSpPr>
            <p:cNvPr id="5" name="Rectangle 4">
              <a:extLst>
                <a:ext uri="{FF2B5EF4-FFF2-40B4-BE49-F238E27FC236}">
                  <a16:creationId xmlns:a16="http://schemas.microsoft.com/office/drawing/2014/main" id="{6B413810-3760-A135-3617-AA24F59A5C36}"/>
                </a:ext>
              </a:extLst>
            </p:cNvPr>
            <p:cNvSpPr/>
            <p:nvPr userDrawn="1"/>
          </p:nvSpPr>
          <p:spPr>
            <a:xfrm>
              <a:off x="1828948" y="2914933"/>
              <a:ext cx="16460501" cy="5482945"/>
            </a:xfrm>
            <a:prstGeom prst="rect">
              <a:avLst/>
            </a:prstGeom>
            <a:noFill/>
            <a:ln w="127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9" name="Rectangle 8">
              <a:extLst>
                <a:ext uri="{FF2B5EF4-FFF2-40B4-BE49-F238E27FC236}">
                  <a16:creationId xmlns:a16="http://schemas.microsoft.com/office/drawing/2014/main" id="{ECE9FE52-2A99-981B-F4B7-80D8E0E93DCD}"/>
                </a:ext>
              </a:extLst>
            </p:cNvPr>
            <p:cNvSpPr>
              <a:spLocks noChangeAspect="1"/>
            </p:cNvSpPr>
            <p:nvPr userDrawn="1"/>
          </p:nvSpPr>
          <p:spPr>
            <a:xfrm>
              <a:off x="18243722" y="8348700"/>
              <a:ext cx="91447" cy="9144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11" name="Rectangle 10">
              <a:extLst>
                <a:ext uri="{FF2B5EF4-FFF2-40B4-BE49-F238E27FC236}">
                  <a16:creationId xmlns:a16="http://schemas.microsoft.com/office/drawing/2014/main" id="{7D0CAF9B-9543-1816-D0EA-9A3D324A55D3}"/>
                </a:ext>
              </a:extLst>
            </p:cNvPr>
            <p:cNvSpPr>
              <a:spLocks noChangeAspect="1"/>
            </p:cNvSpPr>
            <p:nvPr userDrawn="1"/>
          </p:nvSpPr>
          <p:spPr>
            <a:xfrm>
              <a:off x="18243722" y="2869211"/>
              <a:ext cx="91447" cy="9144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12" name="Rectangle 11">
              <a:extLst>
                <a:ext uri="{FF2B5EF4-FFF2-40B4-BE49-F238E27FC236}">
                  <a16:creationId xmlns:a16="http://schemas.microsoft.com/office/drawing/2014/main" id="{BD32813F-B74C-19C9-9B7D-DB13CD2BE2EA}"/>
                </a:ext>
              </a:extLst>
            </p:cNvPr>
            <p:cNvSpPr>
              <a:spLocks noChangeAspect="1"/>
            </p:cNvSpPr>
            <p:nvPr userDrawn="1"/>
          </p:nvSpPr>
          <p:spPr>
            <a:xfrm>
              <a:off x="1781511" y="8345245"/>
              <a:ext cx="91447" cy="9144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13" name="Rectangle 12">
              <a:extLst>
                <a:ext uri="{FF2B5EF4-FFF2-40B4-BE49-F238E27FC236}">
                  <a16:creationId xmlns:a16="http://schemas.microsoft.com/office/drawing/2014/main" id="{C6DD669C-B236-E627-639C-DD3C29532867}"/>
                </a:ext>
              </a:extLst>
            </p:cNvPr>
            <p:cNvSpPr>
              <a:spLocks noChangeAspect="1"/>
            </p:cNvSpPr>
            <p:nvPr userDrawn="1"/>
          </p:nvSpPr>
          <p:spPr>
            <a:xfrm>
              <a:off x="1781511" y="2869211"/>
              <a:ext cx="91447" cy="9144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grpSp>
      <p:sp>
        <p:nvSpPr>
          <p:cNvPr id="15" name="Text 01">
            <a:extLst>
              <a:ext uri="{FF2B5EF4-FFF2-40B4-BE49-F238E27FC236}">
                <a16:creationId xmlns:a16="http://schemas.microsoft.com/office/drawing/2014/main" id="{BEF30A88-D78A-591D-EE36-5BB2509D9772}"/>
              </a:ext>
            </a:extLst>
          </p:cNvPr>
          <p:cNvSpPr>
            <a:spLocks noGrp="1"/>
          </p:cNvSpPr>
          <p:nvPr>
            <p:ph type="dt" sz="half" idx="2"/>
          </p:nvPr>
        </p:nvSpPr>
        <p:spPr>
          <a:xfrm>
            <a:off x="13024880" y="10766802"/>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4" name="Slide Number Placeholder 12">
            <a:extLst>
              <a:ext uri="{FF2B5EF4-FFF2-40B4-BE49-F238E27FC236}">
                <a16:creationId xmlns:a16="http://schemas.microsoft.com/office/drawing/2014/main" id="{7EB1D9B1-C87E-B3D9-D4C6-A7A2DF9EF96C}"/>
              </a:ext>
            </a:extLst>
          </p:cNvPr>
          <p:cNvSpPr>
            <a:spLocks noGrp="1"/>
          </p:cNvSpPr>
          <p:nvPr>
            <p:ph type="sldNum" sz="quarter" idx="4"/>
          </p:nvPr>
        </p:nvSpPr>
        <p:spPr>
          <a:xfrm>
            <a:off x="18166158" y="10766798"/>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9076526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tatement / Ending / Divider 05">
    <p:bg>
      <p:bgPr>
        <a:solidFill>
          <a:srgbClr val="F1E4CF">
            <a:alpha val="7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15FF-88D1-C332-86B3-BDCAD1DC5C75}"/>
              </a:ext>
            </a:extLst>
          </p:cNvPr>
          <p:cNvSpPr>
            <a:spLocks noGrp="1"/>
          </p:cNvSpPr>
          <p:nvPr>
            <p:ph type="title" hasCustomPrompt="1"/>
          </p:nvPr>
        </p:nvSpPr>
        <p:spPr>
          <a:xfrm>
            <a:off x="894754" y="2364220"/>
            <a:ext cx="18316185" cy="5486400"/>
          </a:xfrm>
          <a:noFill/>
        </p:spPr>
        <p:txBody>
          <a:bodyPr anchor="ctr"/>
          <a:lstStyle>
            <a:lvl1pPr algn="ctr">
              <a:defRPr>
                <a:solidFill>
                  <a:schemeClr val="tx2"/>
                </a:solidFill>
              </a:defRPr>
            </a:lvl1pPr>
          </a:lstStyle>
          <a:p>
            <a:r>
              <a:rPr lang="en-US"/>
              <a:t>Click to add title</a:t>
            </a:r>
          </a:p>
        </p:txBody>
      </p:sp>
      <p:pic>
        <p:nvPicPr>
          <p:cNvPr id="11" name="Picture 10">
            <a:extLst>
              <a:ext uri="{FF2B5EF4-FFF2-40B4-BE49-F238E27FC236}">
                <a16:creationId xmlns:a16="http://schemas.microsoft.com/office/drawing/2014/main" id="{73416245-16F3-0835-9D44-4B3CFC4607F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46717" y="-1616940"/>
            <a:ext cx="16729460" cy="12926290"/>
          </a:xfrm>
          <a:prstGeom prst="rect">
            <a:avLst/>
          </a:prstGeom>
        </p:spPr>
      </p:pic>
      <p:pic>
        <p:nvPicPr>
          <p:cNvPr id="12" name="Picture 11">
            <a:extLst>
              <a:ext uri="{FF2B5EF4-FFF2-40B4-BE49-F238E27FC236}">
                <a16:creationId xmlns:a16="http://schemas.microsoft.com/office/drawing/2014/main" id="{03D6A194-30DF-A54C-2DE4-A56FA078C8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10800000">
            <a:off x="-1454261" y="-441325"/>
            <a:ext cx="16729460" cy="12926290"/>
          </a:xfrm>
          <a:prstGeom prst="rect">
            <a:avLst/>
          </a:prstGeom>
        </p:spPr>
      </p:pic>
      <p:pic>
        <p:nvPicPr>
          <p:cNvPr id="6" name="Picture 5" descr="Level Access logo.">
            <a:extLst>
              <a:ext uri="{FF2B5EF4-FFF2-40B4-BE49-F238E27FC236}">
                <a16:creationId xmlns:a16="http://schemas.microsoft.com/office/drawing/2014/main" id="{178A8AB0-8B19-19E8-B76F-12E471B757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98" y="10044120"/>
            <a:ext cx="1868350" cy="1265237"/>
          </a:xfrm>
          <a:prstGeom prst="rect">
            <a:avLst/>
          </a:prstGeom>
        </p:spPr>
      </p:pic>
      <p:sp>
        <p:nvSpPr>
          <p:cNvPr id="4" name="Text 01">
            <a:extLst>
              <a:ext uri="{FF2B5EF4-FFF2-40B4-BE49-F238E27FC236}">
                <a16:creationId xmlns:a16="http://schemas.microsoft.com/office/drawing/2014/main" id="{3C94279E-0C6D-5832-DFBE-AA8BDB2329AB}"/>
              </a:ext>
            </a:extLst>
          </p:cNvPr>
          <p:cNvSpPr>
            <a:spLocks noGrp="1"/>
          </p:cNvSpPr>
          <p:nvPr>
            <p:ph type="dt" sz="half" idx="11"/>
          </p:nvPr>
        </p:nvSpPr>
        <p:spPr>
          <a:xfrm>
            <a:off x="13024880" y="10693257"/>
            <a:ext cx="5071322" cy="459635"/>
          </a:xfrm>
          <a:prstGeom prst="rect">
            <a:avLst/>
          </a:prstGeom>
        </p:spPr>
        <p:txBody>
          <a:bodyPr/>
          <a:lstStyle>
            <a:lvl1pPr>
              <a:defRPr>
                <a:solidFill>
                  <a:schemeClr val="tx2"/>
                </a:solidFill>
              </a:defRPr>
            </a:lvl1pPr>
          </a:lstStyle>
          <a:p>
            <a:r>
              <a:rPr lang="en-US"/>
              <a:t>Copyright © Level Access. All Rights Reserved. | Confidential</a:t>
            </a:r>
          </a:p>
        </p:txBody>
      </p:sp>
      <p:sp>
        <p:nvSpPr>
          <p:cNvPr id="3" name="Slide Number Placeholder 2">
            <a:extLst>
              <a:ext uri="{FF2B5EF4-FFF2-40B4-BE49-F238E27FC236}">
                <a16:creationId xmlns:a16="http://schemas.microsoft.com/office/drawing/2014/main" id="{F7DBFA3F-E1B9-D407-8098-C2AD45255446}"/>
              </a:ext>
            </a:extLst>
          </p:cNvPr>
          <p:cNvSpPr>
            <a:spLocks noGrp="1"/>
          </p:cNvSpPr>
          <p:nvPr>
            <p:ph type="sldNum" sz="quarter" idx="10"/>
          </p:nvPr>
        </p:nvSpPr>
        <p:spPr>
          <a:xfrm>
            <a:off x="18166158" y="10693254"/>
            <a:ext cx="1049421" cy="459637"/>
          </a:xfrm>
          <a:prstGeom prst="rect">
            <a:avLst/>
          </a:prstGeom>
        </p:spPr>
        <p:txBody>
          <a:bodyPr/>
          <a:lstStyle>
            <a:lvl1pPr>
              <a:defRPr>
                <a:solidFill>
                  <a:schemeClr val="tx2"/>
                </a:solidFill>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7093095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ement / Ending / Divider 06">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15FF-88D1-C332-86B3-BDCAD1DC5C75}"/>
              </a:ext>
            </a:extLst>
          </p:cNvPr>
          <p:cNvSpPr>
            <a:spLocks noGrp="1"/>
          </p:cNvSpPr>
          <p:nvPr>
            <p:ph type="title" hasCustomPrompt="1"/>
          </p:nvPr>
        </p:nvSpPr>
        <p:spPr>
          <a:xfrm>
            <a:off x="894754" y="2364220"/>
            <a:ext cx="18316185" cy="5486400"/>
          </a:xfrm>
          <a:noFill/>
        </p:spPr>
        <p:txBody>
          <a:bodyPr anchor="ctr"/>
          <a:lstStyle>
            <a:lvl1pPr algn="ctr">
              <a:defRPr>
                <a:solidFill>
                  <a:schemeClr val="tx2"/>
                </a:solidFill>
              </a:defRPr>
            </a:lvl1pPr>
          </a:lstStyle>
          <a:p>
            <a:r>
              <a:rPr lang="en-US"/>
              <a:t>Click to add title</a:t>
            </a:r>
          </a:p>
        </p:txBody>
      </p:sp>
      <p:pic>
        <p:nvPicPr>
          <p:cNvPr id="11" name="Picture 10">
            <a:extLst>
              <a:ext uri="{FF2B5EF4-FFF2-40B4-BE49-F238E27FC236}">
                <a16:creationId xmlns:a16="http://schemas.microsoft.com/office/drawing/2014/main" id="{73416245-16F3-0835-9D44-4B3CFC4607F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46717" y="-1616940"/>
            <a:ext cx="16729460" cy="12926290"/>
          </a:xfrm>
          <a:prstGeom prst="rect">
            <a:avLst/>
          </a:prstGeom>
        </p:spPr>
      </p:pic>
      <p:pic>
        <p:nvPicPr>
          <p:cNvPr id="12" name="Picture 11">
            <a:extLst>
              <a:ext uri="{FF2B5EF4-FFF2-40B4-BE49-F238E27FC236}">
                <a16:creationId xmlns:a16="http://schemas.microsoft.com/office/drawing/2014/main" id="{03D6A194-30DF-A54C-2DE4-A56FA078C843}"/>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10800000">
            <a:off x="-1454261" y="-441325"/>
            <a:ext cx="16729460" cy="12926290"/>
          </a:xfrm>
          <a:prstGeom prst="rect">
            <a:avLst/>
          </a:prstGeom>
        </p:spPr>
      </p:pic>
      <p:pic>
        <p:nvPicPr>
          <p:cNvPr id="6" name="Picture 5" descr="Level Access logo.">
            <a:extLst>
              <a:ext uri="{FF2B5EF4-FFF2-40B4-BE49-F238E27FC236}">
                <a16:creationId xmlns:a16="http://schemas.microsoft.com/office/drawing/2014/main" id="{178A8AB0-8B19-19E8-B76F-12E471B757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98" y="10044120"/>
            <a:ext cx="1868350" cy="1265237"/>
          </a:xfrm>
          <a:prstGeom prst="rect">
            <a:avLst/>
          </a:prstGeom>
        </p:spPr>
      </p:pic>
      <p:sp>
        <p:nvSpPr>
          <p:cNvPr id="4" name="Text 01">
            <a:extLst>
              <a:ext uri="{FF2B5EF4-FFF2-40B4-BE49-F238E27FC236}">
                <a16:creationId xmlns:a16="http://schemas.microsoft.com/office/drawing/2014/main" id="{3C94279E-0C6D-5832-DFBE-AA8BDB2329AB}"/>
              </a:ext>
            </a:extLst>
          </p:cNvPr>
          <p:cNvSpPr>
            <a:spLocks noGrp="1"/>
          </p:cNvSpPr>
          <p:nvPr>
            <p:ph type="dt" sz="half" idx="11"/>
          </p:nvPr>
        </p:nvSpPr>
        <p:spPr>
          <a:xfrm>
            <a:off x="13024880" y="10693257"/>
            <a:ext cx="5071322" cy="459635"/>
          </a:xfrm>
          <a:prstGeom prst="rect">
            <a:avLst/>
          </a:prstGeom>
        </p:spPr>
        <p:txBody>
          <a:bodyPr/>
          <a:lstStyle>
            <a:lvl1pPr>
              <a:defRPr>
                <a:solidFill>
                  <a:schemeClr val="tx2"/>
                </a:solidFill>
              </a:defRPr>
            </a:lvl1pPr>
          </a:lstStyle>
          <a:p>
            <a:r>
              <a:rPr lang="en-US"/>
              <a:t>Copyright © Level Access. All Rights Reserved. | Confidential</a:t>
            </a:r>
          </a:p>
        </p:txBody>
      </p:sp>
      <p:sp>
        <p:nvSpPr>
          <p:cNvPr id="3" name="Slide Number Placeholder 2">
            <a:extLst>
              <a:ext uri="{FF2B5EF4-FFF2-40B4-BE49-F238E27FC236}">
                <a16:creationId xmlns:a16="http://schemas.microsoft.com/office/drawing/2014/main" id="{F7DBFA3F-E1B9-D407-8098-C2AD45255446}"/>
              </a:ext>
            </a:extLst>
          </p:cNvPr>
          <p:cNvSpPr>
            <a:spLocks noGrp="1"/>
          </p:cNvSpPr>
          <p:nvPr>
            <p:ph type="sldNum" sz="quarter" idx="10"/>
          </p:nvPr>
        </p:nvSpPr>
        <p:spPr>
          <a:xfrm>
            <a:off x="18166158" y="10693254"/>
            <a:ext cx="1049421" cy="459637"/>
          </a:xfrm>
          <a:prstGeom prst="rect">
            <a:avLst/>
          </a:prstGeom>
        </p:spPr>
        <p:txBody>
          <a:bodyPr/>
          <a:lstStyle>
            <a:lvl1pPr>
              <a:defRPr>
                <a:solidFill>
                  <a:schemeClr val="tx2"/>
                </a:solidFill>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1051860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 Midnight">
    <p:bg>
      <p:bgPr>
        <a:gradFill>
          <a:gsLst>
            <a:gs pos="12000">
              <a:schemeClr val="tx2">
                <a:lumMod val="90000"/>
                <a:lumOff val="10000"/>
              </a:schemeClr>
            </a:gs>
            <a:gs pos="28000">
              <a:schemeClr val="tx2"/>
            </a:gs>
            <a:gs pos="75000">
              <a:schemeClr val="tx2"/>
            </a:gs>
            <a:gs pos="100000">
              <a:schemeClr val="tx2">
                <a:lumMod val="90000"/>
                <a:lumOff val="10000"/>
              </a:schemeClr>
            </a:gs>
          </a:gsLst>
          <a:lin ang="4500000" scaled="0"/>
        </a:gra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33711A-06F0-862A-0A23-1C718321AB90}"/>
              </a:ext>
            </a:extLst>
          </p:cNvPr>
          <p:cNvSpPr>
            <a:spLocks noGrp="1"/>
          </p:cNvSpPr>
          <p:nvPr>
            <p:ph type="title" hasCustomPrompt="1"/>
          </p:nvPr>
        </p:nvSpPr>
        <p:spPr>
          <a:xfrm>
            <a:off x="894754" y="998540"/>
            <a:ext cx="18316185" cy="1265237"/>
          </a:xfrm>
          <a:noFill/>
        </p:spPr>
        <p:txBody>
          <a:bodyPr anchor="ctr"/>
          <a:lstStyle>
            <a:lvl1pPr algn="ctr">
              <a:defRPr>
                <a:solidFill>
                  <a:schemeClr val="bg1"/>
                </a:solidFill>
              </a:defRPr>
            </a:lvl1pPr>
          </a:lstStyle>
          <a:p>
            <a:r>
              <a:rPr lang="en-US"/>
              <a:t>Click to add title</a:t>
            </a:r>
          </a:p>
        </p:txBody>
      </p:sp>
      <p:sp>
        <p:nvSpPr>
          <p:cNvPr id="8" name="Text Placeholder 03">
            <a:extLst>
              <a:ext uri="{FF2B5EF4-FFF2-40B4-BE49-F238E27FC236}">
                <a16:creationId xmlns:a16="http://schemas.microsoft.com/office/drawing/2014/main" id="{409300E7-177F-95F2-26CC-12D6BCD25950}"/>
              </a:ext>
            </a:extLst>
          </p:cNvPr>
          <p:cNvSpPr>
            <a:spLocks noGrp="1"/>
          </p:cNvSpPr>
          <p:nvPr>
            <p:ph type="body" sz="quarter" idx="29" hasCustomPrompt="1"/>
          </p:nvPr>
        </p:nvSpPr>
        <p:spPr>
          <a:xfrm>
            <a:off x="870319" y="2869672"/>
            <a:ext cx="18340618" cy="6899807"/>
          </a:xfrm>
          <a:noFill/>
          <a:ln>
            <a:noFill/>
          </a:ln>
        </p:spPr>
        <p:txBody>
          <a:bodyPr anchor="t">
            <a:noAutofit/>
          </a:bodyPr>
          <a:lstStyle>
            <a:lvl1pPr>
              <a:lnSpc>
                <a:spcPct val="150000"/>
              </a:lnSpc>
              <a:defRPr sz="2401" b="1">
                <a:solidFill>
                  <a:schemeClr val="bg1"/>
                </a:solidFill>
              </a:defRPr>
            </a:lvl1pPr>
          </a:lstStyle>
          <a:p>
            <a:pPr lvl="0"/>
            <a:r>
              <a:rPr lang="en-US"/>
              <a:t>Click to add text</a:t>
            </a:r>
          </a:p>
        </p:txBody>
      </p:sp>
      <p:pic>
        <p:nvPicPr>
          <p:cNvPr id="9" name="Picture 8" descr="Level Access logo.">
            <a:extLst>
              <a:ext uri="{FF2B5EF4-FFF2-40B4-BE49-F238E27FC236}">
                <a16:creationId xmlns:a16="http://schemas.microsoft.com/office/drawing/2014/main" id="{1C3CAC12-6407-C716-7D7E-A68579D141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
        <p:nvSpPr>
          <p:cNvPr id="4" name="Text 01">
            <a:extLst>
              <a:ext uri="{FF2B5EF4-FFF2-40B4-BE49-F238E27FC236}">
                <a16:creationId xmlns:a16="http://schemas.microsoft.com/office/drawing/2014/main" id="{3C94279E-0C6D-5832-DFBE-AA8BDB2329AB}"/>
              </a:ext>
            </a:extLst>
          </p:cNvPr>
          <p:cNvSpPr>
            <a:spLocks noGrp="1"/>
          </p:cNvSpPr>
          <p:nvPr>
            <p:ph type="dt" sz="half" idx="11"/>
          </p:nvPr>
        </p:nvSpPr>
        <p:spPr>
          <a:xfrm>
            <a:off x="13024880" y="10693257"/>
            <a:ext cx="5071322" cy="459635"/>
          </a:xfrm>
          <a:prstGeom prst="rect">
            <a:avLst/>
          </a:prstGeom>
        </p:spPr>
        <p:txBody>
          <a:bodyPr/>
          <a:lstStyle>
            <a:lvl1pPr>
              <a:defRPr>
                <a:solidFill>
                  <a:schemeClr val="bg1"/>
                </a:solidFill>
              </a:defRPr>
            </a:lvl1pPr>
          </a:lstStyle>
          <a:p>
            <a:r>
              <a:rPr lang="en-US"/>
              <a:t>Copyright © Level Access. All Rights Reserved. | Confidential</a:t>
            </a:r>
          </a:p>
        </p:txBody>
      </p:sp>
      <p:sp>
        <p:nvSpPr>
          <p:cNvPr id="3" name="Slide Number Placeholder 2">
            <a:extLst>
              <a:ext uri="{FF2B5EF4-FFF2-40B4-BE49-F238E27FC236}">
                <a16:creationId xmlns:a16="http://schemas.microsoft.com/office/drawing/2014/main" id="{F7DBFA3F-E1B9-D407-8098-C2AD45255446}"/>
              </a:ext>
            </a:extLst>
          </p:cNvPr>
          <p:cNvSpPr>
            <a:spLocks noGrp="1"/>
          </p:cNvSpPr>
          <p:nvPr>
            <p:ph type="sldNum" sz="quarter" idx="10"/>
          </p:nvPr>
        </p:nvSpPr>
        <p:spPr>
          <a:xfrm>
            <a:off x="18166158" y="10693254"/>
            <a:ext cx="1049421" cy="459637"/>
          </a:xfrm>
          <a:prstGeom prst="rect">
            <a:avLst/>
          </a:prstGeom>
        </p:spPr>
        <p:txBody>
          <a:bodyPr/>
          <a:lstStyle>
            <a:lvl1pPr>
              <a:defRPr>
                <a:solidFill>
                  <a:schemeClr val="bg1"/>
                </a:solidFill>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6732392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 White">
    <p:bg>
      <p:bgPr>
        <a:solidFill>
          <a:schemeClr val="bg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33711A-06F0-862A-0A23-1C718321AB90}"/>
              </a:ext>
            </a:extLst>
          </p:cNvPr>
          <p:cNvSpPr>
            <a:spLocks noGrp="1"/>
          </p:cNvSpPr>
          <p:nvPr>
            <p:ph type="title" hasCustomPrompt="1"/>
          </p:nvPr>
        </p:nvSpPr>
        <p:spPr>
          <a:xfrm>
            <a:off x="894754" y="998540"/>
            <a:ext cx="18316185" cy="1265237"/>
          </a:xfrm>
          <a:noFill/>
        </p:spPr>
        <p:txBody>
          <a:bodyPr anchor="ctr"/>
          <a:lstStyle>
            <a:lvl1pPr algn="ctr">
              <a:defRPr>
                <a:solidFill>
                  <a:schemeClr val="tx2"/>
                </a:solidFill>
              </a:defRPr>
            </a:lvl1pPr>
          </a:lstStyle>
          <a:p>
            <a:r>
              <a:rPr lang="en-US"/>
              <a:t>Click to add title</a:t>
            </a:r>
          </a:p>
        </p:txBody>
      </p:sp>
      <p:sp>
        <p:nvSpPr>
          <p:cNvPr id="8" name="Text Placeholder 03">
            <a:extLst>
              <a:ext uri="{FF2B5EF4-FFF2-40B4-BE49-F238E27FC236}">
                <a16:creationId xmlns:a16="http://schemas.microsoft.com/office/drawing/2014/main" id="{409300E7-177F-95F2-26CC-12D6BCD25950}"/>
              </a:ext>
            </a:extLst>
          </p:cNvPr>
          <p:cNvSpPr>
            <a:spLocks noGrp="1"/>
          </p:cNvSpPr>
          <p:nvPr>
            <p:ph type="body" sz="quarter" idx="29" hasCustomPrompt="1"/>
          </p:nvPr>
        </p:nvSpPr>
        <p:spPr>
          <a:xfrm>
            <a:off x="870319" y="2869672"/>
            <a:ext cx="18340618" cy="6899807"/>
          </a:xfrm>
          <a:noFill/>
          <a:ln>
            <a:noFill/>
          </a:ln>
        </p:spPr>
        <p:txBody>
          <a:bodyPr anchor="t">
            <a:noAutofit/>
          </a:bodyPr>
          <a:lstStyle>
            <a:lvl1pPr>
              <a:lnSpc>
                <a:spcPct val="150000"/>
              </a:lnSpc>
              <a:defRPr sz="2401" b="1">
                <a:solidFill>
                  <a:schemeClr val="tx2"/>
                </a:solidFill>
              </a:defRPr>
            </a:lvl1pPr>
          </a:lstStyle>
          <a:p>
            <a:pPr lvl="0"/>
            <a:r>
              <a:rPr lang="en-US"/>
              <a:t>Click to add text</a:t>
            </a:r>
          </a:p>
        </p:txBody>
      </p:sp>
      <p:sp>
        <p:nvSpPr>
          <p:cNvPr id="4" name="Text 01">
            <a:extLst>
              <a:ext uri="{FF2B5EF4-FFF2-40B4-BE49-F238E27FC236}">
                <a16:creationId xmlns:a16="http://schemas.microsoft.com/office/drawing/2014/main" id="{3C94279E-0C6D-5832-DFBE-AA8BDB2329AB}"/>
              </a:ext>
            </a:extLst>
          </p:cNvPr>
          <p:cNvSpPr>
            <a:spLocks noGrp="1"/>
          </p:cNvSpPr>
          <p:nvPr>
            <p:ph type="dt" sz="half" idx="11"/>
          </p:nvPr>
        </p:nvSpPr>
        <p:spPr>
          <a:xfrm>
            <a:off x="13024880" y="10693257"/>
            <a:ext cx="5071322" cy="459635"/>
          </a:xfrm>
          <a:prstGeom prst="rect">
            <a:avLst/>
          </a:prstGeom>
        </p:spPr>
        <p:txBody>
          <a:bodyPr/>
          <a:lstStyle>
            <a:lvl1pPr>
              <a:defRPr>
                <a:solidFill>
                  <a:schemeClr val="tx2"/>
                </a:solidFill>
              </a:defRPr>
            </a:lvl1pPr>
          </a:lstStyle>
          <a:p>
            <a:r>
              <a:rPr lang="en-US"/>
              <a:t>Copyright © Level Access. All Rights Reserved. | Confidential</a:t>
            </a:r>
          </a:p>
        </p:txBody>
      </p:sp>
      <p:sp>
        <p:nvSpPr>
          <p:cNvPr id="3" name="Slide Number Placeholder 2">
            <a:extLst>
              <a:ext uri="{FF2B5EF4-FFF2-40B4-BE49-F238E27FC236}">
                <a16:creationId xmlns:a16="http://schemas.microsoft.com/office/drawing/2014/main" id="{F7DBFA3F-E1B9-D407-8098-C2AD45255446}"/>
              </a:ext>
            </a:extLst>
          </p:cNvPr>
          <p:cNvSpPr>
            <a:spLocks noGrp="1"/>
          </p:cNvSpPr>
          <p:nvPr>
            <p:ph type="sldNum" sz="quarter" idx="10"/>
          </p:nvPr>
        </p:nvSpPr>
        <p:spPr>
          <a:xfrm>
            <a:off x="18166158" y="10693254"/>
            <a:ext cx="1049421" cy="459637"/>
          </a:xfrm>
          <a:prstGeom prst="rect">
            <a:avLst/>
          </a:prstGeom>
        </p:spPr>
        <p:txBody>
          <a:bodyPr/>
          <a:lstStyle>
            <a:lvl1pPr>
              <a:defRPr>
                <a:solidFill>
                  <a:schemeClr val="tx2"/>
                </a:solidFill>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23259258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 Sand">
    <p:bg>
      <p:bgPr>
        <a:solidFill>
          <a:srgbClr val="F1E4CF"/>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533711A-06F0-862A-0A23-1C718321AB90}"/>
              </a:ext>
            </a:extLst>
          </p:cNvPr>
          <p:cNvSpPr>
            <a:spLocks noGrp="1"/>
          </p:cNvSpPr>
          <p:nvPr>
            <p:ph type="title" hasCustomPrompt="1"/>
          </p:nvPr>
        </p:nvSpPr>
        <p:spPr>
          <a:xfrm>
            <a:off x="894754" y="998540"/>
            <a:ext cx="18316185" cy="1265237"/>
          </a:xfrm>
          <a:noFill/>
        </p:spPr>
        <p:txBody>
          <a:bodyPr anchor="ctr"/>
          <a:lstStyle>
            <a:lvl1pPr algn="ctr">
              <a:defRPr>
                <a:solidFill>
                  <a:schemeClr val="tx2"/>
                </a:solidFill>
              </a:defRPr>
            </a:lvl1pPr>
          </a:lstStyle>
          <a:p>
            <a:r>
              <a:rPr lang="en-US"/>
              <a:t>Click to add title</a:t>
            </a:r>
          </a:p>
        </p:txBody>
      </p:sp>
      <p:sp>
        <p:nvSpPr>
          <p:cNvPr id="8" name="Text Placeholder 03">
            <a:extLst>
              <a:ext uri="{FF2B5EF4-FFF2-40B4-BE49-F238E27FC236}">
                <a16:creationId xmlns:a16="http://schemas.microsoft.com/office/drawing/2014/main" id="{409300E7-177F-95F2-26CC-12D6BCD25950}"/>
              </a:ext>
            </a:extLst>
          </p:cNvPr>
          <p:cNvSpPr>
            <a:spLocks noGrp="1"/>
          </p:cNvSpPr>
          <p:nvPr>
            <p:ph type="body" sz="quarter" idx="29" hasCustomPrompt="1"/>
          </p:nvPr>
        </p:nvSpPr>
        <p:spPr>
          <a:xfrm>
            <a:off x="870319" y="2869672"/>
            <a:ext cx="18340618" cy="6899807"/>
          </a:xfrm>
          <a:noFill/>
          <a:ln>
            <a:noFill/>
          </a:ln>
        </p:spPr>
        <p:txBody>
          <a:bodyPr anchor="t">
            <a:noAutofit/>
          </a:bodyPr>
          <a:lstStyle>
            <a:lvl1pPr>
              <a:lnSpc>
                <a:spcPct val="150000"/>
              </a:lnSpc>
              <a:defRPr sz="2401" b="1">
                <a:solidFill>
                  <a:schemeClr val="tx2"/>
                </a:solidFill>
              </a:defRPr>
            </a:lvl1pPr>
          </a:lstStyle>
          <a:p>
            <a:pPr lvl="0"/>
            <a:r>
              <a:rPr lang="en-US"/>
              <a:t>Click to add text</a:t>
            </a:r>
          </a:p>
        </p:txBody>
      </p:sp>
      <p:sp>
        <p:nvSpPr>
          <p:cNvPr id="4" name="Text 01">
            <a:extLst>
              <a:ext uri="{FF2B5EF4-FFF2-40B4-BE49-F238E27FC236}">
                <a16:creationId xmlns:a16="http://schemas.microsoft.com/office/drawing/2014/main" id="{3C94279E-0C6D-5832-DFBE-AA8BDB2329AB}"/>
              </a:ext>
            </a:extLst>
          </p:cNvPr>
          <p:cNvSpPr>
            <a:spLocks noGrp="1"/>
          </p:cNvSpPr>
          <p:nvPr>
            <p:ph type="dt" sz="half" idx="11"/>
          </p:nvPr>
        </p:nvSpPr>
        <p:spPr>
          <a:xfrm>
            <a:off x="13024880" y="10693257"/>
            <a:ext cx="5071322" cy="459635"/>
          </a:xfrm>
          <a:prstGeom prst="rect">
            <a:avLst/>
          </a:prstGeom>
        </p:spPr>
        <p:txBody>
          <a:bodyPr/>
          <a:lstStyle>
            <a:lvl1pPr>
              <a:defRPr>
                <a:solidFill>
                  <a:schemeClr val="tx2"/>
                </a:solidFill>
              </a:defRPr>
            </a:lvl1pPr>
          </a:lstStyle>
          <a:p>
            <a:r>
              <a:rPr lang="en-US"/>
              <a:t>Copyright © Level Access. All Rights Reserved. | Confidential</a:t>
            </a:r>
          </a:p>
        </p:txBody>
      </p:sp>
      <p:sp>
        <p:nvSpPr>
          <p:cNvPr id="3" name="Slide Number Placeholder 2">
            <a:extLst>
              <a:ext uri="{FF2B5EF4-FFF2-40B4-BE49-F238E27FC236}">
                <a16:creationId xmlns:a16="http://schemas.microsoft.com/office/drawing/2014/main" id="{F7DBFA3F-E1B9-D407-8098-C2AD45255446}"/>
              </a:ext>
            </a:extLst>
          </p:cNvPr>
          <p:cNvSpPr>
            <a:spLocks noGrp="1"/>
          </p:cNvSpPr>
          <p:nvPr>
            <p:ph type="sldNum" sz="quarter" idx="10"/>
          </p:nvPr>
        </p:nvSpPr>
        <p:spPr>
          <a:xfrm>
            <a:off x="18166158" y="10693254"/>
            <a:ext cx="1049421" cy="459637"/>
          </a:xfrm>
          <a:prstGeom prst="rect">
            <a:avLst/>
          </a:prstGeom>
        </p:spPr>
        <p:txBody>
          <a:bodyPr/>
          <a:lstStyle>
            <a:lvl1pPr>
              <a:defRPr>
                <a:solidFill>
                  <a:schemeClr val="tx2"/>
                </a:solidFill>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224024403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Content with media - Midnight">
    <p:bg>
      <p:bgPr>
        <a:gradFill>
          <a:gsLst>
            <a:gs pos="12000">
              <a:schemeClr val="tx2">
                <a:lumMod val="90000"/>
                <a:lumOff val="10000"/>
              </a:schemeClr>
            </a:gs>
            <a:gs pos="28000">
              <a:schemeClr val="tx2"/>
            </a:gs>
            <a:gs pos="75000">
              <a:schemeClr val="tx2"/>
            </a:gs>
            <a:gs pos="100000">
              <a:schemeClr val="tx2">
                <a:lumMod val="90000"/>
                <a:lumOff val="10000"/>
              </a:schemeClr>
            </a:gs>
          </a:gsLst>
          <a:lin ang="4500000" scaled="0"/>
        </a:gra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4E74E42-2E1A-2CBE-0665-700517470E4B}"/>
              </a:ext>
            </a:extLst>
          </p:cNvPr>
          <p:cNvSpPr>
            <a:spLocks noGrp="1"/>
          </p:cNvSpPr>
          <p:nvPr>
            <p:ph type="title"/>
          </p:nvPr>
        </p:nvSpPr>
        <p:spPr>
          <a:noFill/>
          <a:ln>
            <a:noFill/>
          </a:ln>
        </p:spPr>
        <p:txBody>
          <a:bodyPr/>
          <a:lstStyle>
            <a:lvl1pPr>
              <a:defRPr>
                <a:solidFill>
                  <a:schemeClr val="bg1"/>
                </a:solidFill>
              </a:defRPr>
            </a:lvl1pPr>
          </a:lstStyle>
          <a:p>
            <a:r>
              <a:rPr lang="en-US"/>
              <a:t>Click to edit Master title style</a:t>
            </a:r>
          </a:p>
        </p:txBody>
      </p:sp>
      <p:sp>
        <p:nvSpPr>
          <p:cNvPr id="7" name="Text Placeholder 01">
            <a:extLst>
              <a:ext uri="{FF2B5EF4-FFF2-40B4-BE49-F238E27FC236}">
                <a16:creationId xmlns:a16="http://schemas.microsoft.com/office/drawing/2014/main" id="{FFD03EA0-02BB-E671-EFAC-2A567F952024}"/>
              </a:ext>
            </a:extLst>
          </p:cNvPr>
          <p:cNvSpPr>
            <a:spLocks noGrp="1"/>
          </p:cNvSpPr>
          <p:nvPr>
            <p:ph type="body" sz="quarter" idx="13" hasCustomPrompt="1"/>
          </p:nvPr>
        </p:nvSpPr>
        <p:spPr>
          <a:xfrm>
            <a:off x="899390" y="2454276"/>
            <a:ext cx="18315642" cy="1676399"/>
          </a:xfrm>
          <a:noFill/>
          <a:ln w="12700">
            <a:noFill/>
          </a:ln>
        </p:spPr>
        <p:txBody>
          <a:bodyPr>
            <a:normAutofit/>
          </a:bodyPr>
          <a:lstStyle>
            <a:lvl1pPr>
              <a:lnSpc>
                <a:spcPct val="150000"/>
              </a:lnSpc>
              <a:defRPr sz="3199" b="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6" name="Content Placeholder 2" descr="Don't forget to add alt text!">
            <a:extLst>
              <a:ext uri="{FF2B5EF4-FFF2-40B4-BE49-F238E27FC236}">
                <a16:creationId xmlns:a16="http://schemas.microsoft.com/office/drawing/2014/main" id="{A065E9EF-73B3-C095-75B0-4BFAF2CC5B1D}"/>
              </a:ext>
            </a:extLst>
          </p:cNvPr>
          <p:cNvSpPr>
            <a:spLocks noGrp="1"/>
          </p:cNvSpPr>
          <p:nvPr>
            <p:ph sz="quarter" idx="14" hasCustomPrompt="1"/>
          </p:nvPr>
        </p:nvSpPr>
        <p:spPr>
          <a:xfrm>
            <a:off x="898595" y="4405319"/>
            <a:ext cx="18316436" cy="5105401"/>
          </a:xfrm>
          <a:noFill/>
          <a:ln>
            <a:noFill/>
          </a:ln>
        </p:spPr>
        <p:txBody>
          <a:bodyPr/>
          <a:lstStyle>
            <a:lvl1pPr>
              <a:lnSpc>
                <a:spcPct val="150000"/>
              </a:lnSpc>
              <a:defRPr>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 or media</a:t>
            </a:r>
          </a:p>
        </p:txBody>
      </p:sp>
      <p:pic>
        <p:nvPicPr>
          <p:cNvPr id="9" name="Picture 8" descr="Level Access logo.">
            <a:extLst>
              <a:ext uri="{FF2B5EF4-FFF2-40B4-BE49-F238E27FC236}">
                <a16:creationId xmlns:a16="http://schemas.microsoft.com/office/drawing/2014/main" id="{EB4C58BD-73FC-1BB1-D346-A1DF77E2FC5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
        <p:nvSpPr>
          <p:cNvPr id="4" name="Text 01">
            <a:extLst>
              <a:ext uri="{FF2B5EF4-FFF2-40B4-BE49-F238E27FC236}">
                <a16:creationId xmlns:a16="http://schemas.microsoft.com/office/drawing/2014/main" id="{E2068CEA-66AA-A426-8BE4-0A66A39206AF}"/>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3" name="Slide Number Placeholder 12">
            <a:extLst>
              <a:ext uri="{FF2B5EF4-FFF2-40B4-BE49-F238E27FC236}">
                <a16:creationId xmlns:a16="http://schemas.microsoft.com/office/drawing/2014/main" id="{CBD56DEA-06DA-0D50-95F3-5A7592E20F48}"/>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211255752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with media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15FF-88D1-C332-86B3-BDCAD1DC5C75}"/>
              </a:ext>
            </a:extLst>
          </p:cNvPr>
          <p:cNvSpPr>
            <a:spLocks noGrp="1"/>
          </p:cNvSpPr>
          <p:nvPr>
            <p:ph type="title"/>
          </p:nvPr>
        </p:nvSpPr>
        <p:spPr>
          <a:xfrm>
            <a:off x="899394" y="1082673"/>
            <a:ext cx="9610690" cy="3247498"/>
          </a:xfrm>
          <a:noFill/>
        </p:spPr>
        <p:txBody>
          <a:bodyPr/>
          <a:lstStyle>
            <a:lvl1pPr>
              <a:defRPr>
                <a:solidFill>
                  <a:schemeClr val="tx2"/>
                </a:solidFill>
              </a:defRPr>
            </a:lvl1pPr>
          </a:lstStyle>
          <a:p>
            <a:r>
              <a:rPr lang="en-US"/>
              <a:t>Click to edit Master title style</a:t>
            </a:r>
          </a:p>
        </p:txBody>
      </p:sp>
      <p:sp>
        <p:nvSpPr>
          <p:cNvPr id="7" name="Text Placeholder 01">
            <a:extLst>
              <a:ext uri="{FF2B5EF4-FFF2-40B4-BE49-F238E27FC236}">
                <a16:creationId xmlns:a16="http://schemas.microsoft.com/office/drawing/2014/main" id="{BBC04C3F-3522-243D-D4A0-81A49A9F29FB}"/>
              </a:ext>
            </a:extLst>
          </p:cNvPr>
          <p:cNvSpPr>
            <a:spLocks noGrp="1"/>
          </p:cNvSpPr>
          <p:nvPr>
            <p:ph type="body" sz="quarter" idx="13" hasCustomPrompt="1"/>
          </p:nvPr>
        </p:nvSpPr>
        <p:spPr>
          <a:xfrm>
            <a:off x="908123" y="4879739"/>
            <a:ext cx="9610690" cy="4737341"/>
          </a:xfrm>
          <a:noFill/>
          <a:ln w="12700">
            <a:no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8" name="Content Placeholder 2" descr="Don't forget to add alt text!">
            <a:extLst>
              <a:ext uri="{FF2B5EF4-FFF2-40B4-BE49-F238E27FC236}">
                <a16:creationId xmlns:a16="http://schemas.microsoft.com/office/drawing/2014/main" id="{788D8C42-552B-97DD-AB9D-D779CD7D4C97}"/>
              </a:ext>
            </a:extLst>
          </p:cNvPr>
          <p:cNvSpPr>
            <a:spLocks noGrp="1"/>
          </p:cNvSpPr>
          <p:nvPr>
            <p:ph sz="quarter" idx="19" hasCustomPrompt="1"/>
          </p:nvPr>
        </p:nvSpPr>
        <p:spPr>
          <a:xfrm>
            <a:off x="11075278" y="1082673"/>
            <a:ext cx="8248259" cy="8534400"/>
          </a:xfrm>
          <a:ln w="12700">
            <a:noFill/>
          </a:ln>
          <a:effectLst>
            <a:outerShdw blurRad="127000" dist="38100" algn="tl" rotWithShape="0">
              <a:prstClr val="black">
                <a:alpha val="40000"/>
              </a:prstClr>
            </a:outerShdw>
          </a:effectLst>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media</a:t>
            </a:r>
          </a:p>
        </p:txBody>
      </p:sp>
      <p:sp>
        <p:nvSpPr>
          <p:cNvPr id="6" name="Text 01">
            <a:extLst>
              <a:ext uri="{FF2B5EF4-FFF2-40B4-BE49-F238E27FC236}">
                <a16:creationId xmlns:a16="http://schemas.microsoft.com/office/drawing/2014/main" id="{EDD3C177-A025-5F95-9F4E-B297CAF0B7D3}"/>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5" name="Slide Number Placeholder 12">
            <a:extLst>
              <a:ext uri="{FF2B5EF4-FFF2-40B4-BE49-F238E27FC236}">
                <a16:creationId xmlns:a16="http://schemas.microsoft.com/office/drawing/2014/main" id="{D06A05F5-C901-FC41-6AF2-2407699EEA0E}"/>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2175619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Quote - Sand">
    <p:bg>
      <p:bgPr>
        <a:solidFill>
          <a:srgbClr val="F1E4CF">
            <a:alpha val="75000"/>
          </a:srgb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15FF-88D1-C332-86B3-BDCAD1DC5C75}"/>
              </a:ext>
            </a:extLst>
          </p:cNvPr>
          <p:cNvSpPr>
            <a:spLocks noGrp="1"/>
          </p:cNvSpPr>
          <p:nvPr>
            <p:ph type="title" hasCustomPrompt="1"/>
          </p:nvPr>
        </p:nvSpPr>
        <p:spPr>
          <a:xfrm>
            <a:off x="899395" y="1082673"/>
            <a:ext cx="11211016" cy="5486400"/>
          </a:xfrm>
          <a:noFill/>
        </p:spPr>
        <p:txBody>
          <a:bodyPr/>
          <a:lstStyle>
            <a:lvl1pPr>
              <a:defRPr>
                <a:solidFill>
                  <a:schemeClr val="tx2"/>
                </a:solidFill>
              </a:defRPr>
            </a:lvl1pPr>
          </a:lstStyle>
          <a:p>
            <a:r>
              <a:rPr lang="en-US"/>
              <a:t>I could not believe that I’ll be working with our awesome team. We have such a great community!</a:t>
            </a:r>
          </a:p>
        </p:txBody>
      </p:sp>
      <p:sp>
        <p:nvSpPr>
          <p:cNvPr id="5" name="Text Placeholder 03">
            <a:extLst>
              <a:ext uri="{FF2B5EF4-FFF2-40B4-BE49-F238E27FC236}">
                <a16:creationId xmlns:a16="http://schemas.microsoft.com/office/drawing/2014/main" id="{B2643B56-A816-82F3-4637-7D7EEAA85FD1}"/>
              </a:ext>
            </a:extLst>
          </p:cNvPr>
          <p:cNvSpPr>
            <a:spLocks noGrp="1"/>
          </p:cNvSpPr>
          <p:nvPr>
            <p:ph type="body" sz="quarter" idx="29" hasCustomPrompt="1"/>
          </p:nvPr>
        </p:nvSpPr>
        <p:spPr>
          <a:xfrm>
            <a:off x="926548" y="7060066"/>
            <a:ext cx="6078059" cy="840472"/>
          </a:xfrm>
          <a:noFill/>
          <a:ln>
            <a:noFill/>
          </a:ln>
        </p:spPr>
        <p:txBody>
          <a:bodyPr anchor="t"/>
          <a:lstStyle>
            <a:lvl1pPr>
              <a:defRPr b="1">
                <a:solidFill>
                  <a:schemeClr val="accent1"/>
                </a:solidFill>
              </a:defRPr>
            </a:lvl1pPr>
          </a:lstStyle>
          <a:p>
            <a:pPr lvl="0"/>
            <a:r>
              <a:rPr lang="en-US"/>
              <a:t>Click to add name</a:t>
            </a:r>
          </a:p>
        </p:txBody>
      </p:sp>
      <p:sp>
        <p:nvSpPr>
          <p:cNvPr id="9" name="Text Placeholder 04">
            <a:extLst>
              <a:ext uri="{FF2B5EF4-FFF2-40B4-BE49-F238E27FC236}">
                <a16:creationId xmlns:a16="http://schemas.microsoft.com/office/drawing/2014/main" id="{1606CD71-865C-DED0-A7E4-508902078D46}"/>
              </a:ext>
            </a:extLst>
          </p:cNvPr>
          <p:cNvSpPr>
            <a:spLocks noGrp="1"/>
          </p:cNvSpPr>
          <p:nvPr>
            <p:ph type="body" sz="quarter" idx="30" hasCustomPrompt="1"/>
          </p:nvPr>
        </p:nvSpPr>
        <p:spPr>
          <a:xfrm>
            <a:off x="926548" y="7920383"/>
            <a:ext cx="6078059" cy="1261613"/>
          </a:xfrm>
          <a:noFill/>
          <a:ln>
            <a:noFill/>
          </a:ln>
        </p:spPr>
        <p:txBody>
          <a:bodyPr>
            <a:normAutofit/>
          </a:bodyPr>
          <a:lstStyle>
            <a:lvl1pPr>
              <a:defRPr sz="1801"/>
            </a:lvl1pPr>
          </a:lstStyle>
          <a:p>
            <a:pPr lvl="0"/>
            <a:r>
              <a:rPr lang="en-US"/>
              <a:t>Click to add title and company</a:t>
            </a:r>
          </a:p>
        </p:txBody>
      </p:sp>
      <p:sp>
        <p:nvSpPr>
          <p:cNvPr id="4" name="Text 01">
            <a:extLst>
              <a:ext uri="{FF2B5EF4-FFF2-40B4-BE49-F238E27FC236}">
                <a16:creationId xmlns:a16="http://schemas.microsoft.com/office/drawing/2014/main" id="{3C94279E-0C6D-5832-DFBE-AA8BDB2329AB}"/>
              </a:ext>
            </a:extLst>
          </p:cNvPr>
          <p:cNvSpPr>
            <a:spLocks noGrp="1"/>
          </p:cNvSpPr>
          <p:nvPr>
            <p:ph type="dt" sz="half" idx="11"/>
          </p:nvPr>
        </p:nvSpPr>
        <p:spPr>
          <a:xfrm>
            <a:off x="13024880" y="10693257"/>
            <a:ext cx="5071322" cy="459635"/>
          </a:xfrm>
          <a:prstGeom prst="rect">
            <a:avLst/>
          </a:prstGeom>
        </p:spPr>
        <p:txBody>
          <a:bodyPr/>
          <a:lstStyle>
            <a:lvl1pPr>
              <a:defRPr>
                <a:solidFill>
                  <a:schemeClr val="tx2"/>
                </a:solidFill>
              </a:defRPr>
            </a:lvl1pPr>
          </a:lstStyle>
          <a:p>
            <a:r>
              <a:rPr lang="en-US"/>
              <a:t>Copyright © Level Access. All Rights Reserved. | Confidential</a:t>
            </a:r>
          </a:p>
        </p:txBody>
      </p:sp>
      <p:sp>
        <p:nvSpPr>
          <p:cNvPr id="3" name="Slide Number Placeholder 2">
            <a:extLst>
              <a:ext uri="{FF2B5EF4-FFF2-40B4-BE49-F238E27FC236}">
                <a16:creationId xmlns:a16="http://schemas.microsoft.com/office/drawing/2014/main" id="{F7DBFA3F-E1B9-D407-8098-C2AD45255446}"/>
              </a:ext>
            </a:extLst>
          </p:cNvPr>
          <p:cNvSpPr>
            <a:spLocks noGrp="1"/>
          </p:cNvSpPr>
          <p:nvPr>
            <p:ph type="sldNum" sz="quarter" idx="10"/>
          </p:nvPr>
        </p:nvSpPr>
        <p:spPr>
          <a:xfrm>
            <a:off x="18166158" y="10693254"/>
            <a:ext cx="1049421" cy="459637"/>
          </a:xfrm>
          <a:prstGeom prst="rect">
            <a:avLst/>
          </a:prstGeom>
        </p:spPr>
        <p:txBody>
          <a:bodyPr/>
          <a:lstStyle>
            <a:lvl1pPr>
              <a:defRPr>
                <a:solidFill>
                  <a:schemeClr val="tx2"/>
                </a:solidFill>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15058327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 Whit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15FF-88D1-C332-86B3-BDCAD1DC5C75}"/>
              </a:ext>
            </a:extLst>
          </p:cNvPr>
          <p:cNvSpPr>
            <a:spLocks noGrp="1"/>
          </p:cNvSpPr>
          <p:nvPr>
            <p:ph type="title" hasCustomPrompt="1"/>
          </p:nvPr>
        </p:nvSpPr>
        <p:spPr>
          <a:xfrm>
            <a:off x="899395" y="1082673"/>
            <a:ext cx="11211016" cy="5486400"/>
          </a:xfrm>
          <a:noFill/>
        </p:spPr>
        <p:txBody>
          <a:bodyPr/>
          <a:lstStyle>
            <a:lvl1pPr>
              <a:defRPr>
                <a:solidFill>
                  <a:schemeClr val="tx2"/>
                </a:solidFill>
              </a:defRPr>
            </a:lvl1pPr>
          </a:lstStyle>
          <a:p>
            <a:r>
              <a:rPr lang="en-US"/>
              <a:t>I could not believe that I’ll be working with our awesome team. We have such a great community!</a:t>
            </a:r>
          </a:p>
        </p:txBody>
      </p:sp>
      <p:sp>
        <p:nvSpPr>
          <p:cNvPr id="5" name="Text Placeholder 03">
            <a:extLst>
              <a:ext uri="{FF2B5EF4-FFF2-40B4-BE49-F238E27FC236}">
                <a16:creationId xmlns:a16="http://schemas.microsoft.com/office/drawing/2014/main" id="{B2643B56-A816-82F3-4637-7D7EEAA85FD1}"/>
              </a:ext>
            </a:extLst>
          </p:cNvPr>
          <p:cNvSpPr>
            <a:spLocks noGrp="1"/>
          </p:cNvSpPr>
          <p:nvPr>
            <p:ph type="body" sz="quarter" idx="29" hasCustomPrompt="1"/>
          </p:nvPr>
        </p:nvSpPr>
        <p:spPr>
          <a:xfrm>
            <a:off x="926548" y="7060066"/>
            <a:ext cx="6078059" cy="840472"/>
          </a:xfrm>
          <a:noFill/>
          <a:ln>
            <a:noFill/>
          </a:ln>
        </p:spPr>
        <p:txBody>
          <a:bodyPr anchor="t"/>
          <a:lstStyle>
            <a:lvl1pPr>
              <a:defRPr b="1">
                <a:solidFill>
                  <a:schemeClr val="accent1"/>
                </a:solidFill>
              </a:defRPr>
            </a:lvl1pPr>
          </a:lstStyle>
          <a:p>
            <a:pPr lvl="0"/>
            <a:r>
              <a:rPr lang="en-US"/>
              <a:t>Click to add name</a:t>
            </a:r>
          </a:p>
        </p:txBody>
      </p:sp>
      <p:sp>
        <p:nvSpPr>
          <p:cNvPr id="9" name="Text Placeholder 04">
            <a:extLst>
              <a:ext uri="{FF2B5EF4-FFF2-40B4-BE49-F238E27FC236}">
                <a16:creationId xmlns:a16="http://schemas.microsoft.com/office/drawing/2014/main" id="{1606CD71-865C-DED0-A7E4-508902078D46}"/>
              </a:ext>
            </a:extLst>
          </p:cNvPr>
          <p:cNvSpPr>
            <a:spLocks noGrp="1"/>
          </p:cNvSpPr>
          <p:nvPr>
            <p:ph type="body" sz="quarter" idx="30" hasCustomPrompt="1"/>
          </p:nvPr>
        </p:nvSpPr>
        <p:spPr>
          <a:xfrm>
            <a:off x="926548" y="7920383"/>
            <a:ext cx="6078059" cy="1261613"/>
          </a:xfrm>
          <a:noFill/>
          <a:ln>
            <a:noFill/>
          </a:ln>
        </p:spPr>
        <p:txBody>
          <a:bodyPr>
            <a:normAutofit/>
          </a:bodyPr>
          <a:lstStyle>
            <a:lvl1pPr>
              <a:defRPr sz="1801"/>
            </a:lvl1pPr>
          </a:lstStyle>
          <a:p>
            <a:pPr lvl="0"/>
            <a:r>
              <a:rPr lang="en-US"/>
              <a:t>Click to add title and company</a:t>
            </a:r>
          </a:p>
        </p:txBody>
      </p:sp>
      <p:pic>
        <p:nvPicPr>
          <p:cNvPr id="7" name="Picture 6">
            <a:extLst>
              <a:ext uri="{FF2B5EF4-FFF2-40B4-BE49-F238E27FC236}">
                <a16:creationId xmlns:a16="http://schemas.microsoft.com/office/drawing/2014/main" id="{1B378652-4E9C-FE3A-15B9-CE8BF56238F7}"/>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78351"/>
          <a:stretch/>
        </p:blipFill>
        <p:spPr>
          <a:xfrm>
            <a:off x="4" y="7920382"/>
            <a:ext cx="20259671" cy="3388971"/>
          </a:xfrm>
          <a:prstGeom prst="rect">
            <a:avLst/>
          </a:prstGeom>
        </p:spPr>
      </p:pic>
      <p:pic>
        <p:nvPicPr>
          <p:cNvPr id="6" name="Picture 5" descr="Level Access logo.">
            <a:extLst>
              <a:ext uri="{FF2B5EF4-FFF2-40B4-BE49-F238E27FC236}">
                <a16:creationId xmlns:a16="http://schemas.microsoft.com/office/drawing/2014/main" id="{178A8AB0-8B19-19E8-B76F-12E471B757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98" y="10044120"/>
            <a:ext cx="1868350" cy="1265237"/>
          </a:xfrm>
          <a:prstGeom prst="rect">
            <a:avLst/>
          </a:prstGeom>
        </p:spPr>
      </p:pic>
      <p:sp>
        <p:nvSpPr>
          <p:cNvPr id="4" name="Text 01">
            <a:extLst>
              <a:ext uri="{FF2B5EF4-FFF2-40B4-BE49-F238E27FC236}">
                <a16:creationId xmlns:a16="http://schemas.microsoft.com/office/drawing/2014/main" id="{3C94279E-0C6D-5832-DFBE-AA8BDB2329AB}"/>
              </a:ext>
            </a:extLst>
          </p:cNvPr>
          <p:cNvSpPr>
            <a:spLocks noGrp="1"/>
          </p:cNvSpPr>
          <p:nvPr>
            <p:ph type="dt" sz="half" idx="11"/>
          </p:nvPr>
        </p:nvSpPr>
        <p:spPr>
          <a:xfrm>
            <a:off x="13024880" y="10693257"/>
            <a:ext cx="5071322" cy="459635"/>
          </a:xfrm>
          <a:prstGeom prst="rect">
            <a:avLst/>
          </a:prstGeom>
        </p:spPr>
        <p:txBody>
          <a:bodyPr/>
          <a:lstStyle>
            <a:lvl1pPr>
              <a:defRPr>
                <a:solidFill>
                  <a:schemeClr val="tx2"/>
                </a:solidFill>
              </a:defRPr>
            </a:lvl1pPr>
          </a:lstStyle>
          <a:p>
            <a:r>
              <a:rPr lang="en-US"/>
              <a:t>Copyright © Level Access. All Rights Reserved. | Confidential</a:t>
            </a:r>
          </a:p>
        </p:txBody>
      </p:sp>
      <p:sp>
        <p:nvSpPr>
          <p:cNvPr id="3" name="Slide Number Placeholder 2">
            <a:extLst>
              <a:ext uri="{FF2B5EF4-FFF2-40B4-BE49-F238E27FC236}">
                <a16:creationId xmlns:a16="http://schemas.microsoft.com/office/drawing/2014/main" id="{F7DBFA3F-E1B9-D407-8098-C2AD45255446}"/>
              </a:ext>
            </a:extLst>
          </p:cNvPr>
          <p:cNvSpPr>
            <a:spLocks noGrp="1"/>
          </p:cNvSpPr>
          <p:nvPr>
            <p:ph type="sldNum" sz="quarter" idx="10"/>
          </p:nvPr>
        </p:nvSpPr>
        <p:spPr>
          <a:xfrm>
            <a:off x="18166158" y="10693254"/>
            <a:ext cx="1049421" cy="459637"/>
          </a:xfrm>
          <a:prstGeom prst="rect">
            <a:avLst/>
          </a:prstGeom>
        </p:spPr>
        <p:txBody>
          <a:bodyPr/>
          <a:lstStyle>
            <a:lvl1pPr>
              <a:defRPr>
                <a:solidFill>
                  <a:schemeClr val="tx2"/>
                </a:solidFill>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3543296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alf Page with split 0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4E74E42-2E1A-2CBE-0665-700517470E4B}"/>
              </a:ext>
            </a:extLst>
          </p:cNvPr>
          <p:cNvSpPr>
            <a:spLocks noGrp="1"/>
          </p:cNvSpPr>
          <p:nvPr>
            <p:ph type="title"/>
          </p:nvPr>
        </p:nvSpPr>
        <p:spPr>
          <a:xfrm>
            <a:off x="-21434" y="-47811"/>
            <a:ext cx="20127122" cy="1600200"/>
          </a:xfrm>
          <a:solidFill>
            <a:schemeClr val="tx2"/>
          </a:solidFill>
          <a:ln>
            <a:noFill/>
          </a:ln>
        </p:spPr>
        <p:txBody>
          <a:bodyPr anchor="ctr"/>
          <a:lstStyle>
            <a:lvl1pPr algn="ctr">
              <a:defRPr>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3C4D0A42-CBC4-A225-E60C-6E45FF4787BA}"/>
              </a:ext>
              <a:ext uri="{C183D7F6-B498-43B3-948B-1728B52AA6E4}">
                <adec:decorative xmlns:adec="http://schemas.microsoft.com/office/drawing/2017/decorative" val="1"/>
              </a:ext>
            </a:extLst>
          </p:cNvPr>
          <p:cNvSpPr/>
          <p:nvPr userDrawn="1"/>
        </p:nvSpPr>
        <p:spPr>
          <a:xfrm>
            <a:off x="-21433" y="1552389"/>
            <a:ext cx="10067925" cy="9756961"/>
          </a:xfrm>
          <a:prstGeom prst="rect">
            <a:avLst/>
          </a:prstGeom>
          <a:solidFill>
            <a:srgbClr val="F1E4CF">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FE2B1E3-C16A-9457-83C3-6D9C8468A02E}"/>
              </a:ext>
              <a:ext uri="{C183D7F6-B498-43B3-948B-1728B52AA6E4}">
                <adec:decorative xmlns:adec="http://schemas.microsoft.com/office/drawing/2017/decorative" val="1"/>
              </a:ext>
            </a:extLst>
          </p:cNvPr>
          <p:cNvSpPr/>
          <p:nvPr userDrawn="1"/>
        </p:nvSpPr>
        <p:spPr>
          <a:xfrm>
            <a:off x="10037766" y="1552389"/>
            <a:ext cx="10067925" cy="9756961"/>
          </a:xfrm>
          <a:prstGeom prst="rect">
            <a:avLst/>
          </a:prstGeom>
          <a:solidFill>
            <a:srgbClr val="D7D2FF">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01">
            <a:extLst>
              <a:ext uri="{FF2B5EF4-FFF2-40B4-BE49-F238E27FC236}">
                <a16:creationId xmlns:a16="http://schemas.microsoft.com/office/drawing/2014/main" id="{8A0CC44B-D6CE-F6B1-5111-CC99826C0B3D}"/>
              </a:ext>
            </a:extLst>
          </p:cNvPr>
          <p:cNvSpPr>
            <a:spLocks noGrp="1"/>
          </p:cNvSpPr>
          <p:nvPr>
            <p:ph type="body" sz="quarter" idx="13"/>
          </p:nvPr>
        </p:nvSpPr>
        <p:spPr>
          <a:xfrm>
            <a:off x="908125" y="2073277"/>
            <a:ext cx="8239779" cy="7619999"/>
          </a:xfrm>
          <a:noFill/>
          <a:ln w="12700">
            <a:no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p:txBody>
      </p:sp>
      <p:sp>
        <p:nvSpPr>
          <p:cNvPr id="12" name="Text Placeholder 01">
            <a:extLst>
              <a:ext uri="{FF2B5EF4-FFF2-40B4-BE49-F238E27FC236}">
                <a16:creationId xmlns:a16="http://schemas.microsoft.com/office/drawing/2014/main" id="{22380279-8890-FAD6-1134-6AF0AC852902}"/>
              </a:ext>
            </a:extLst>
          </p:cNvPr>
          <p:cNvSpPr>
            <a:spLocks noGrp="1"/>
          </p:cNvSpPr>
          <p:nvPr>
            <p:ph type="body" sz="quarter" idx="14"/>
          </p:nvPr>
        </p:nvSpPr>
        <p:spPr>
          <a:xfrm>
            <a:off x="10938743" y="2073277"/>
            <a:ext cx="8239779" cy="7619999"/>
          </a:xfrm>
          <a:noFill/>
          <a:ln w="12700">
            <a:no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p:txBody>
      </p:sp>
      <p:pic>
        <p:nvPicPr>
          <p:cNvPr id="9" name="Picture 8" descr="Level Access logo.">
            <a:extLst>
              <a:ext uri="{FF2B5EF4-FFF2-40B4-BE49-F238E27FC236}">
                <a16:creationId xmlns:a16="http://schemas.microsoft.com/office/drawing/2014/main" id="{5CD925CE-92EF-DA06-E012-9D502A693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298" y="10044120"/>
            <a:ext cx="1868350" cy="1265237"/>
          </a:xfrm>
          <a:prstGeom prst="rect">
            <a:avLst/>
          </a:prstGeom>
        </p:spPr>
      </p:pic>
      <p:sp>
        <p:nvSpPr>
          <p:cNvPr id="7" name="Text 01">
            <a:extLst>
              <a:ext uri="{FF2B5EF4-FFF2-40B4-BE49-F238E27FC236}">
                <a16:creationId xmlns:a16="http://schemas.microsoft.com/office/drawing/2014/main" id="{6D04D060-B71B-CCD8-9576-E7C3053B8948}"/>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6" name="Slide Number Placeholder 12">
            <a:extLst>
              <a:ext uri="{FF2B5EF4-FFF2-40B4-BE49-F238E27FC236}">
                <a16:creationId xmlns:a16="http://schemas.microsoft.com/office/drawing/2014/main" id="{25332452-4032-DCF1-28E5-30B51D74B0E2}"/>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294038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Quote in box - Midn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2814AAB-704F-A8CA-51B9-9F398B1E5282}"/>
              </a:ext>
            </a:extLst>
          </p:cNvPr>
          <p:cNvSpPr>
            <a:spLocks noGrp="1"/>
          </p:cNvSpPr>
          <p:nvPr>
            <p:ph type="body" sz="quarter" idx="13"/>
          </p:nvPr>
        </p:nvSpPr>
        <p:spPr>
          <a:xfrm>
            <a:off x="3189767" y="4860217"/>
            <a:ext cx="13737266" cy="4007336"/>
          </a:xfrm>
          <a:noFill/>
        </p:spPr>
        <p:txBody>
          <a:bodyPr anchor="t"/>
          <a:lstStyle>
            <a:lvl1pPr algn="ctr">
              <a:lnSpc>
                <a:spcPct val="150000"/>
              </a:lnSpc>
              <a:defRPr b="0" i="0">
                <a:solidFill>
                  <a:schemeClr val="bg2"/>
                </a:solidFill>
                <a:latin typeface="Atkinson Hyperlegible" pitchFamily="2" charset="77"/>
                <a:ea typeface="Verdana" panose="020B0604030504040204" pitchFamily="34" charset="0"/>
                <a:cs typeface="Verdana" panose="020B0604030504040204" pitchFamily="34" charset="0"/>
              </a:defRPr>
            </a:lvl1pPr>
          </a:lstStyle>
          <a:p>
            <a:pPr lvl="0"/>
            <a:r>
              <a:rPr lang="en-US"/>
              <a:t>Click to edit Master text styles</a:t>
            </a:r>
          </a:p>
        </p:txBody>
      </p:sp>
      <p:sp>
        <p:nvSpPr>
          <p:cNvPr id="2" name="Holder 2"/>
          <p:cNvSpPr>
            <a:spLocks noGrp="1"/>
          </p:cNvSpPr>
          <p:nvPr>
            <p:ph type="title"/>
          </p:nvPr>
        </p:nvSpPr>
        <p:spPr>
          <a:xfrm>
            <a:off x="3194305" y="978195"/>
            <a:ext cx="13717083" cy="3508745"/>
          </a:xfrm>
          <a:prstGeom prst="rect">
            <a:avLst/>
          </a:prstGeom>
          <a:noFill/>
          <a:ln>
            <a:noFill/>
          </a:ln>
        </p:spPr>
        <p:txBody>
          <a:bodyPr lIns="182880" tIns="182880" rIns="182880" bIns="182880" anchor="ctr" anchorCtr="0"/>
          <a:lstStyle>
            <a:lvl1pPr algn="ctr">
              <a:defRPr sz="9148" b="1" i="0">
                <a:gradFill flip="none" rotWithShape="1">
                  <a:gsLst>
                    <a:gs pos="1000">
                      <a:schemeClr val="accent4"/>
                    </a:gs>
                    <a:gs pos="86000">
                      <a:schemeClr val="accent2"/>
                    </a:gs>
                  </a:gsLst>
                  <a:lin ang="0" scaled="1"/>
                  <a:tileRect/>
                </a:gradFill>
                <a:latin typeface="Atkinson Hyperlegible" pitchFamily="2" charset="77"/>
                <a:ea typeface="Verdana" panose="020B0604030504040204" pitchFamily="34" charset="0"/>
                <a:cs typeface="Verdana" panose="020B0604030504040204" pitchFamily="34" charset="0"/>
              </a:defRPr>
            </a:lvl1pPr>
          </a:lstStyle>
          <a:p>
            <a:r>
              <a:rPr lang="en-US"/>
              <a:t>Click to edit Master title style</a:t>
            </a:r>
            <a:endParaRPr/>
          </a:p>
        </p:txBody>
      </p:sp>
      <p:sp>
        <p:nvSpPr>
          <p:cNvPr id="15" name="Text 01">
            <a:extLst>
              <a:ext uri="{FF2B5EF4-FFF2-40B4-BE49-F238E27FC236}">
                <a16:creationId xmlns:a16="http://schemas.microsoft.com/office/drawing/2014/main" id="{BEF30A88-D78A-591D-EE36-5BB2509D9772}"/>
              </a:ext>
            </a:extLst>
          </p:cNvPr>
          <p:cNvSpPr>
            <a:spLocks noGrp="1"/>
          </p:cNvSpPr>
          <p:nvPr>
            <p:ph type="dt" sz="half" idx="2"/>
          </p:nvPr>
        </p:nvSpPr>
        <p:spPr>
          <a:xfrm>
            <a:off x="13024880" y="10766802"/>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4" name="Slide Number Placeholder 12">
            <a:extLst>
              <a:ext uri="{FF2B5EF4-FFF2-40B4-BE49-F238E27FC236}">
                <a16:creationId xmlns:a16="http://schemas.microsoft.com/office/drawing/2014/main" id="{7EB1D9B1-C87E-B3D9-D4C6-A7A2DF9EF96C}"/>
              </a:ext>
            </a:extLst>
          </p:cNvPr>
          <p:cNvSpPr>
            <a:spLocks noGrp="1"/>
          </p:cNvSpPr>
          <p:nvPr>
            <p:ph type="sldNum" sz="quarter" idx="4"/>
          </p:nvPr>
        </p:nvSpPr>
        <p:spPr>
          <a:xfrm>
            <a:off x="18166158" y="10766798"/>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9906898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Half Page with split 02">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4E74E42-2E1A-2CBE-0665-700517470E4B}"/>
              </a:ext>
            </a:extLst>
          </p:cNvPr>
          <p:cNvSpPr>
            <a:spLocks noGrp="1"/>
          </p:cNvSpPr>
          <p:nvPr>
            <p:ph type="title"/>
          </p:nvPr>
        </p:nvSpPr>
        <p:spPr>
          <a:xfrm>
            <a:off x="-21434" y="-47811"/>
            <a:ext cx="20127122" cy="1600200"/>
          </a:xfrm>
          <a:solidFill>
            <a:schemeClr val="tx2"/>
          </a:solidFill>
          <a:ln>
            <a:noFill/>
          </a:ln>
        </p:spPr>
        <p:txBody>
          <a:bodyPr anchor="ctr"/>
          <a:lstStyle>
            <a:lvl1pPr algn="ctr">
              <a:defRPr>
                <a:solidFill>
                  <a:schemeClr val="bg1"/>
                </a:solidFill>
              </a:defRPr>
            </a:lvl1pPr>
          </a:lstStyle>
          <a:p>
            <a:r>
              <a:rPr lang="en-US"/>
              <a:t>Click to edit Master title style</a:t>
            </a:r>
          </a:p>
        </p:txBody>
      </p:sp>
      <p:sp>
        <p:nvSpPr>
          <p:cNvPr id="4" name="Rectangle 3">
            <a:extLst>
              <a:ext uri="{FF2B5EF4-FFF2-40B4-BE49-F238E27FC236}">
                <a16:creationId xmlns:a16="http://schemas.microsoft.com/office/drawing/2014/main" id="{3C4D0A42-CBC4-A225-E60C-6E45FF4787BA}"/>
              </a:ext>
              <a:ext uri="{C183D7F6-B498-43B3-948B-1728B52AA6E4}">
                <adec:decorative xmlns:adec="http://schemas.microsoft.com/office/drawing/2017/decorative" val="1"/>
              </a:ext>
            </a:extLst>
          </p:cNvPr>
          <p:cNvSpPr/>
          <p:nvPr userDrawn="1"/>
        </p:nvSpPr>
        <p:spPr>
          <a:xfrm>
            <a:off x="-21433" y="1552389"/>
            <a:ext cx="10067925" cy="9756961"/>
          </a:xfrm>
          <a:prstGeom prst="rect">
            <a:avLst/>
          </a:prstGeom>
          <a:solidFill>
            <a:srgbClr val="D7D2FF">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9FE2B1E3-C16A-9457-83C3-6D9C8468A02E}"/>
              </a:ext>
              <a:ext uri="{C183D7F6-B498-43B3-948B-1728B52AA6E4}">
                <adec:decorative xmlns:adec="http://schemas.microsoft.com/office/drawing/2017/decorative" val="1"/>
              </a:ext>
            </a:extLst>
          </p:cNvPr>
          <p:cNvSpPr/>
          <p:nvPr userDrawn="1"/>
        </p:nvSpPr>
        <p:spPr>
          <a:xfrm>
            <a:off x="10037766" y="1552389"/>
            <a:ext cx="10067925" cy="9756961"/>
          </a:xfrm>
          <a:prstGeom prst="rect">
            <a:avLst/>
          </a:prstGeom>
          <a:solidFill>
            <a:srgbClr val="F1E4CF">
              <a:alpha val="75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01">
            <a:extLst>
              <a:ext uri="{FF2B5EF4-FFF2-40B4-BE49-F238E27FC236}">
                <a16:creationId xmlns:a16="http://schemas.microsoft.com/office/drawing/2014/main" id="{8A0CC44B-D6CE-F6B1-5111-CC99826C0B3D}"/>
              </a:ext>
            </a:extLst>
          </p:cNvPr>
          <p:cNvSpPr>
            <a:spLocks noGrp="1"/>
          </p:cNvSpPr>
          <p:nvPr>
            <p:ph type="body" sz="quarter" idx="13"/>
          </p:nvPr>
        </p:nvSpPr>
        <p:spPr>
          <a:xfrm>
            <a:off x="908125" y="2073277"/>
            <a:ext cx="8239779" cy="7619999"/>
          </a:xfrm>
          <a:noFill/>
          <a:ln w="12700">
            <a:no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p:txBody>
      </p:sp>
      <p:sp>
        <p:nvSpPr>
          <p:cNvPr id="12" name="Text Placeholder 01">
            <a:extLst>
              <a:ext uri="{FF2B5EF4-FFF2-40B4-BE49-F238E27FC236}">
                <a16:creationId xmlns:a16="http://schemas.microsoft.com/office/drawing/2014/main" id="{22380279-8890-FAD6-1134-6AF0AC852902}"/>
              </a:ext>
            </a:extLst>
          </p:cNvPr>
          <p:cNvSpPr>
            <a:spLocks noGrp="1"/>
          </p:cNvSpPr>
          <p:nvPr>
            <p:ph type="body" sz="quarter" idx="14"/>
          </p:nvPr>
        </p:nvSpPr>
        <p:spPr>
          <a:xfrm>
            <a:off x="10938743" y="2073277"/>
            <a:ext cx="8239779" cy="7619999"/>
          </a:xfrm>
          <a:noFill/>
          <a:ln w="12700">
            <a:no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p:txBody>
      </p:sp>
      <p:pic>
        <p:nvPicPr>
          <p:cNvPr id="9" name="Picture 8" descr="Level Access logo.">
            <a:extLst>
              <a:ext uri="{FF2B5EF4-FFF2-40B4-BE49-F238E27FC236}">
                <a16:creationId xmlns:a16="http://schemas.microsoft.com/office/drawing/2014/main" id="{5CD925CE-92EF-DA06-E012-9D502A693E2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298" y="10044120"/>
            <a:ext cx="1868350" cy="1265237"/>
          </a:xfrm>
          <a:prstGeom prst="rect">
            <a:avLst/>
          </a:prstGeom>
        </p:spPr>
      </p:pic>
      <p:sp>
        <p:nvSpPr>
          <p:cNvPr id="7" name="Text 01">
            <a:extLst>
              <a:ext uri="{FF2B5EF4-FFF2-40B4-BE49-F238E27FC236}">
                <a16:creationId xmlns:a16="http://schemas.microsoft.com/office/drawing/2014/main" id="{6D04D060-B71B-CCD8-9576-E7C3053B8948}"/>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6" name="Slide Number Placeholder 12">
            <a:extLst>
              <a:ext uri="{FF2B5EF4-FFF2-40B4-BE49-F238E27FC236}">
                <a16:creationId xmlns:a16="http://schemas.microsoft.com/office/drawing/2014/main" id="{25332452-4032-DCF1-28E5-30B51D74B0E2}"/>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85948185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Half Page with split 03">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4E74E42-2E1A-2CBE-0665-700517470E4B}"/>
              </a:ext>
            </a:extLst>
          </p:cNvPr>
          <p:cNvSpPr>
            <a:spLocks noGrp="1"/>
          </p:cNvSpPr>
          <p:nvPr>
            <p:ph type="title"/>
          </p:nvPr>
        </p:nvSpPr>
        <p:spPr>
          <a:xfrm>
            <a:off x="899393" y="1366301"/>
            <a:ext cx="7172099" cy="5029201"/>
          </a:xfrm>
          <a:noFill/>
          <a:ln>
            <a:noFill/>
          </a:ln>
        </p:spPr>
        <p:txBody>
          <a:bodyPr/>
          <a:lstStyle>
            <a:lvl1pPr>
              <a:defRPr>
                <a:solidFill>
                  <a:schemeClr val="tx2"/>
                </a:solidFill>
              </a:defRPr>
            </a:lvl1pPr>
          </a:lstStyle>
          <a:p>
            <a:r>
              <a:rPr lang="en-US"/>
              <a:t>Click to edit Master title style</a:t>
            </a:r>
          </a:p>
        </p:txBody>
      </p:sp>
      <p:pic>
        <p:nvPicPr>
          <p:cNvPr id="7" name="Picture 6">
            <a:extLst>
              <a:ext uri="{FF2B5EF4-FFF2-40B4-BE49-F238E27FC236}">
                <a16:creationId xmlns:a16="http://schemas.microsoft.com/office/drawing/2014/main" id="{5AACD5B7-EBB7-0516-A7C0-6E97EE829544}"/>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72072"/>
          <a:stretch/>
        </p:blipFill>
        <p:spPr>
          <a:xfrm>
            <a:off x="-6347" y="6950081"/>
            <a:ext cx="20259671" cy="4371837"/>
          </a:xfrm>
          <a:prstGeom prst="rect">
            <a:avLst/>
          </a:prstGeom>
        </p:spPr>
      </p:pic>
      <p:sp>
        <p:nvSpPr>
          <p:cNvPr id="8" name="Rectangle 7">
            <a:extLst>
              <a:ext uri="{FF2B5EF4-FFF2-40B4-BE49-F238E27FC236}">
                <a16:creationId xmlns:a16="http://schemas.microsoft.com/office/drawing/2014/main" id="{F9DC2D39-FB78-730E-B2DC-7A1895200CB1}"/>
              </a:ext>
              <a:ext uri="{C183D7F6-B498-43B3-948B-1728B52AA6E4}">
                <adec:decorative xmlns:adec="http://schemas.microsoft.com/office/drawing/2017/decorative" val="1"/>
              </a:ext>
            </a:extLst>
          </p:cNvPr>
          <p:cNvSpPr/>
          <p:nvPr userDrawn="1"/>
        </p:nvSpPr>
        <p:spPr>
          <a:xfrm>
            <a:off x="10037763" y="0"/>
            <a:ext cx="10067927" cy="11309350"/>
          </a:xfrm>
          <a:prstGeom prst="rect">
            <a:avLst/>
          </a:prstGeom>
          <a:gradFill>
            <a:gsLst>
              <a:gs pos="12000">
                <a:schemeClr val="tx2">
                  <a:lumMod val="90000"/>
                  <a:lumOff val="10000"/>
                </a:schemeClr>
              </a:gs>
              <a:gs pos="28000">
                <a:schemeClr val="tx2"/>
              </a:gs>
              <a:gs pos="75000">
                <a:schemeClr val="tx2"/>
              </a:gs>
              <a:gs pos="100000">
                <a:schemeClr val="tx2">
                  <a:lumMod val="90000"/>
                  <a:lumOff val="10000"/>
                </a:schemeClr>
              </a:gs>
            </a:gsLst>
            <a:lin ang="4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01">
            <a:extLst>
              <a:ext uri="{FF2B5EF4-FFF2-40B4-BE49-F238E27FC236}">
                <a16:creationId xmlns:a16="http://schemas.microsoft.com/office/drawing/2014/main" id="{22380279-8890-FAD6-1134-6AF0AC852902}"/>
              </a:ext>
            </a:extLst>
          </p:cNvPr>
          <p:cNvSpPr>
            <a:spLocks noGrp="1"/>
          </p:cNvSpPr>
          <p:nvPr>
            <p:ph type="body" sz="quarter" idx="14"/>
          </p:nvPr>
        </p:nvSpPr>
        <p:spPr>
          <a:xfrm>
            <a:off x="10938743" y="1366298"/>
            <a:ext cx="8239779" cy="6430960"/>
          </a:xfrm>
          <a:noFill/>
          <a:ln w="12700">
            <a:noFill/>
          </a:ln>
        </p:spPr>
        <p:txBody>
          <a:bodyPr/>
          <a:lstStyle>
            <a:lvl1pPr>
              <a:lnSpc>
                <a:spcPct val="150000"/>
              </a:lnSpc>
              <a:defRPr sz="2401">
                <a:solidFill>
                  <a:schemeClr val="bg1"/>
                </a:solidFill>
              </a:defRPr>
            </a:lvl1pPr>
            <a:lvl2pPr>
              <a:lnSpc>
                <a:spcPct val="150000"/>
              </a:lnSpc>
              <a:defRPr>
                <a:solidFill>
                  <a:schemeClr val="bg1"/>
                </a:solidFill>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p:txBody>
      </p:sp>
      <p:pic>
        <p:nvPicPr>
          <p:cNvPr id="14" name="Picture 13" descr="Level Access logo.">
            <a:extLst>
              <a:ext uri="{FF2B5EF4-FFF2-40B4-BE49-F238E27FC236}">
                <a16:creationId xmlns:a16="http://schemas.microsoft.com/office/drawing/2014/main" id="{BBEC7C9E-657D-44F4-19B8-C29239924F8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98" y="10044120"/>
            <a:ext cx="1868350" cy="1265237"/>
          </a:xfrm>
          <a:prstGeom prst="rect">
            <a:avLst/>
          </a:prstGeom>
        </p:spPr>
      </p:pic>
      <p:sp>
        <p:nvSpPr>
          <p:cNvPr id="4" name="Text 01">
            <a:extLst>
              <a:ext uri="{FF2B5EF4-FFF2-40B4-BE49-F238E27FC236}">
                <a16:creationId xmlns:a16="http://schemas.microsoft.com/office/drawing/2014/main" id="{C08ED062-01AE-3281-E804-08C3476A7DAA}"/>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3" name="Slide Number Placeholder 12">
            <a:extLst>
              <a:ext uri="{FF2B5EF4-FFF2-40B4-BE49-F238E27FC236}">
                <a16:creationId xmlns:a16="http://schemas.microsoft.com/office/drawing/2014/main" id="{CF076F02-CA1C-FCCC-E307-AE2CB1C36CC5}"/>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14865878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alf Page with split 04">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4E74E42-2E1A-2CBE-0665-700517470E4B}"/>
              </a:ext>
            </a:extLst>
          </p:cNvPr>
          <p:cNvSpPr>
            <a:spLocks noGrp="1"/>
          </p:cNvSpPr>
          <p:nvPr>
            <p:ph type="title"/>
          </p:nvPr>
        </p:nvSpPr>
        <p:spPr>
          <a:xfrm>
            <a:off x="11567036" y="1366301"/>
            <a:ext cx="7172099" cy="5029201"/>
          </a:xfrm>
          <a:noFill/>
          <a:ln>
            <a:noFill/>
          </a:ln>
        </p:spPr>
        <p:txBody>
          <a:bodyPr/>
          <a:lstStyle>
            <a:lvl1pPr>
              <a:defRPr>
                <a:solidFill>
                  <a:schemeClr val="tx2"/>
                </a:solidFill>
              </a:defRPr>
            </a:lvl1pPr>
          </a:lstStyle>
          <a:p>
            <a:r>
              <a:rPr lang="en-US"/>
              <a:t>Click to edit Master title style</a:t>
            </a:r>
          </a:p>
        </p:txBody>
      </p:sp>
      <p:pic>
        <p:nvPicPr>
          <p:cNvPr id="7" name="Picture 6">
            <a:extLst>
              <a:ext uri="{FF2B5EF4-FFF2-40B4-BE49-F238E27FC236}">
                <a16:creationId xmlns:a16="http://schemas.microsoft.com/office/drawing/2014/main" id="{5AACD5B7-EBB7-0516-A7C0-6E97EE829544}"/>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68529"/>
          <a:stretch/>
        </p:blipFill>
        <p:spPr>
          <a:xfrm>
            <a:off x="-6347" y="6395506"/>
            <a:ext cx="20259671" cy="4926413"/>
          </a:xfrm>
          <a:prstGeom prst="rect">
            <a:avLst/>
          </a:prstGeom>
        </p:spPr>
      </p:pic>
      <p:sp>
        <p:nvSpPr>
          <p:cNvPr id="8" name="Rectangle 7">
            <a:extLst>
              <a:ext uri="{FF2B5EF4-FFF2-40B4-BE49-F238E27FC236}">
                <a16:creationId xmlns:a16="http://schemas.microsoft.com/office/drawing/2014/main" id="{F9DC2D39-FB78-730E-B2DC-7A1895200CB1}"/>
              </a:ext>
              <a:ext uri="{C183D7F6-B498-43B3-948B-1728B52AA6E4}">
                <adec:decorative xmlns:adec="http://schemas.microsoft.com/office/drawing/2017/decorative" val="1"/>
              </a:ext>
            </a:extLst>
          </p:cNvPr>
          <p:cNvSpPr/>
          <p:nvPr userDrawn="1"/>
        </p:nvSpPr>
        <p:spPr>
          <a:xfrm>
            <a:off x="-15081" y="0"/>
            <a:ext cx="10067927" cy="11309350"/>
          </a:xfrm>
          <a:prstGeom prst="rect">
            <a:avLst/>
          </a:prstGeom>
          <a:gradFill>
            <a:gsLst>
              <a:gs pos="12000">
                <a:schemeClr val="tx2">
                  <a:lumMod val="90000"/>
                  <a:lumOff val="10000"/>
                </a:schemeClr>
              </a:gs>
              <a:gs pos="28000">
                <a:schemeClr val="tx2"/>
              </a:gs>
              <a:gs pos="75000">
                <a:schemeClr val="tx2"/>
              </a:gs>
              <a:gs pos="100000">
                <a:schemeClr val="tx2">
                  <a:lumMod val="90000"/>
                  <a:lumOff val="10000"/>
                </a:schemeClr>
              </a:gs>
            </a:gsLst>
            <a:lin ang="4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Placeholder 01">
            <a:extLst>
              <a:ext uri="{FF2B5EF4-FFF2-40B4-BE49-F238E27FC236}">
                <a16:creationId xmlns:a16="http://schemas.microsoft.com/office/drawing/2014/main" id="{22380279-8890-FAD6-1134-6AF0AC852902}"/>
              </a:ext>
            </a:extLst>
          </p:cNvPr>
          <p:cNvSpPr>
            <a:spLocks noGrp="1"/>
          </p:cNvSpPr>
          <p:nvPr>
            <p:ph type="body" sz="quarter" idx="14"/>
          </p:nvPr>
        </p:nvSpPr>
        <p:spPr>
          <a:xfrm>
            <a:off x="885899" y="1366298"/>
            <a:ext cx="8239779" cy="6430960"/>
          </a:xfrm>
          <a:noFill/>
          <a:ln w="12700">
            <a:noFill/>
          </a:ln>
        </p:spPr>
        <p:txBody>
          <a:bodyPr/>
          <a:lstStyle>
            <a:lvl1pPr>
              <a:lnSpc>
                <a:spcPct val="150000"/>
              </a:lnSpc>
              <a:defRPr sz="2401">
                <a:solidFill>
                  <a:schemeClr val="bg1"/>
                </a:solidFill>
              </a:defRPr>
            </a:lvl1pPr>
            <a:lvl2pPr>
              <a:lnSpc>
                <a:spcPct val="150000"/>
              </a:lnSpc>
              <a:defRPr>
                <a:solidFill>
                  <a:schemeClr val="bg1"/>
                </a:solidFill>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p:txBody>
      </p:sp>
      <p:pic>
        <p:nvPicPr>
          <p:cNvPr id="2" name="Picture 1" descr="Level Access logo.">
            <a:extLst>
              <a:ext uri="{FF2B5EF4-FFF2-40B4-BE49-F238E27FC236}">
                <a16:creationId xmlns:a16="http://schemas.microsoft.com/office/drawing/2014/main" id="{7DC64EF2-1426-71FF-5D97-9C0374AA449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
        <p:nvSpPr>
          <p:cNvPr id="4" name="Text 01">
            <a:extLst>
              <a:ext uri="{FF2B5EF4-FFF2-40B4-BE49-F238E27FC236}">
                <a16:creationId xmlns:a16="http://schemas.microsoft.com/office/drawing/2014/main" id="{C08ED062-01AE-3281-E804-08C3476A7DAA}"/>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3" name="Slide Number Placeholder 12">
            <a:extLst>
              <a:ext uri="{FF2B5EF4-FFF2-40B4-BE49-F238E27FC236}">
                <a16:creationId xmlns:a16="http://schemas.microsoft.com/office/drawing/2014/main" id="{CF076F02-CA1C-FCCC-E307-AE2CB1C36CC5}"/>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40243140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Half Page with media split 01">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15FF-88D1-C332-86B3-BDCAD1DC5C75}"/>
              </a:ext>
            </a:extLst>
          </p:cNvPr>
          <p:cNvSpPr>
            <a:spLocks noGrp="1"/>
          </p:cNvSpPr>
          <p:nvPr>
            <p:ph type="title" hasCustomPrompt="1"/>
          </p:nvPr>
        </p:nvSpPr>
        <p:spPr>
          <a:xfrm>
            <a:off x="768412" y="1903585"/>
            <a:ext cx="9686896" cy="2667001"/>
          </a:xfrm>
          <a:noFill/>
        </p:spPr>
        <p:txBody>
          <a:bodyPr/>
          <a:lstStyle>
            <a:lvl1pPr>
              <a:defRPr>
                <a:solidFill>
                  <a:schemeClr val="tx2"/>
                </a:solidFill>
              </a:defRPr>
            </a:lvl1pPr>
          </a:lstStyle>
          <a:p>
            <a:r>
              <a:rPr lang="en-US"/>
              <a:t>Click to add title</a:t>
            </a:r>
          </a:p>
        </p:txBody>
      </p:sp>
      <p:pic>
        <p:nvPicPr>
          <p:cNvPr id="12" name="Picture 11">
            <a:extLst>
              <a:ext uri="{FF2B5EF4-FFF2-40B4-BE49-F238E27FC236}">
                <a16:creationId xmlns:a16="http://schemas.microsoft.com/office/drawing/2014/main" id="{F1569FB8-C6DF-7E66-8C1E-12C5DEB3FDF4}"/>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59321"/>
          <a:stretch/>
        </p:blipFill>
        <p:spPr>
          <a:xfrm>
            <a:off x="4" y="4941435"/>
            <a:ext cx="20259671" cy="6367918"/>
          </a:xfrm>
          <a:prstGeom prst="rect">
            <a:avLst/>
          </a:prstGeom>
        </p:spPr>
      </p:pic>
      <p:sp>
        <p:nvSpPr>
          <p:cNvPr id="5" name="Text Placeholder 03">
            <a:extLst>
              <a:ext uri="{FF2B5EF4-FFF2-40B4-BE49-F238E27FC236}">
                <a16:creationId xmlns:a16="http://schemas.microsoft.com/office/drawing/2014/main" id="{B2643B56-A816-82F3-4637-7D7EEAA85FD1}"/>
              </a:ext>
            </a:extLst>
          </p:cNvPr>
          <p:cNvSpPr>
            <a:spLocks noGrp="1"/>
          </p:cNvSpPr>
          <p:nvPr>
            <p:ph type="body" sz="quarter" idx="29" hasCustomPrompt="1"/>
          </p:nvPr>
        </p:nvSpPr>
        <p:spPr>
          <a:xfrm>
            <a:off x="795568" y="4941434"/>
            <a:ext cx="9659743" cy="3608840"/>
          </a:xfrm>
          <a:noFill/>
          <a:ln>
            <a:noFill/>
          </a:ln>
        </p:spPr>
        <p:txBody>
          <a:bodyPr anchor="t">
            <a:noAutofit/>
          </a:bodyPr>
          <a:lstStyle>
            <a:lvl1pPr>
              <a:lnSpc>
                <a:spcPct val="150000"/>
              </a:lnSpc>
              <a:defRPr sz="3199" b="1">
                <a:solidFill>
                  <a:schemeClr val="tx2"/>
                </a:solidFill>
              </a:defRPr>
            </a:lvl1pPr>
          </a:lstStyle>
          <a:p>
            <a:pPr lvl="0"/>
            <a:r>
              <a:rPr lang="en-US"/>
              <a:t>Click to add text</a:t>
            </a:r>
          </a:p>
        </p:txBody>
      </p:sp>
      <p:sp>
        <p:nvSpPr>
          <p:cNvPr id="11" name="Rectangle 10">
            <a:extLst>
              <a:ext uri="{FF2B5EF4-FFF2-40B4-BE49-F238E27FC236}">
                <a16:creationId xmlns:a16="http://schemas.microsoft.com/office/drawing/2014/main" id="{AB9951EF-CAFE-BE58-1BF7-917F95A9C23B}"/>
              </a:ext>
              <a:ext uri="{C183D7F6-B498-43B3-948B-1728B52AA6E4}">
                <adec:decorative xmlns:adec="http://schemas.microsoft.com/office/drawing/2017/decorative" val="1"/>
              </a:ext>
            </a:extLst>
          </p:cNvPr>
          <p:cNvSpPr/>
          <p:nvPr userDrawn="1"/>
        </p:nvSpPr>
        <p:spPr>
          <a:xfrm>
            <a:off x="11265791" y="0"/>
            <a:ext cx="8833548" cy="11309350"/>
          </a:xfrm>
          <a:prstGeom prst="rect">
            <a:avLst/>
          </a:prstGeom>
          <a:gradFill>
            <a:gsLst>
              <a:gs pos="12000">
                <a:schemeClr val="tx2">
                  <a:lumMod val="90000"/>
                  <a:lumOff val="10000"/>
                </a:schemeClr>
              </a:gs>
              <a:gs pos="28000">
                <a:schemeClr val="tx2"/>
              </a:gs>
              <a:gs pos="75000">
                <a:schemeClr val="tx2"/>
              </a:gs>
              <a:gs pos="100000">
                <a:schemeClr val="tx2">
                  <a:lumMod val="90000"/>
                  <a:lumOff val="10000"/>
                </a:schemeClr>
              </a:gs>
            </a:gsLst>
            <a:lin ang="4500000" scaled="0"/>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5EF3A9C-D31B-C35D-C8B9-1C93955410A3}"/>
              </a:ext>
            </a:extLst>
          </p:cNvPr>
          <p:cNvSpPr>
            <a:spLocks noGrp="1"/>
          </p:cNvSpPr>
          <p:nvPr>
            <p:ph sz="quarter" idx="14" hasCustomPrompt="1"/>
          </p:nvPr>
        </p:nvSpPr>
        <p:spPr>
          <a:xfrm>
            <a:off x="12155903" y="1903585"/>
            <a:ext cx="7181376" cy="6646690"/>
          </a:xfrm>
          <a:noFill/>
          <a:ln>
            <a:noFill/>
          </a:ln>
        </p:spPr>
        <p:txBody>
          <a:bodyPr/>
          <a:lstStyle>
            <a:lvl1pPr>
              <a:lnSpc>
                <a:spcPct val="150000"/>
              </a:lnSpc>
              <a:defRPr>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media</a:t>
            </a:r>
          </a:p>
        </p:txBody>
      </p:sp>
      <p:pic>
        <p:nvPicPr>
          <p:cNvPr id="6" name="Picture 5" descr="Level Access logo.">
            <a:extLst>
              <a:ext uri="{FF2B5EF4-FFF2-40B4-BE49-F238E27FC236}">
                <a16:creationId xmlns:a16="http://schemas.microsoft.com/office/drawing/2014/main" id="{178A8AB0-8B19-19E8-B76F-12E471B757B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98" y="10044120"/>
            <a:ext cx="1868350" cy="1265237"/>
          </a:xfrm>
          <a:prstGeom prst="rect">
            <a:avLst/>
          </a:prstGeom>
        </p:spPr>
      </p:pic>
      <p:sp>
        <p:nvSpPr>
          <p:cNvPr id="4" name="Text 01">
            <a:extLst>
              <a:ext uri="{FF2B5EF4-FFF2-40B4-BE49-F238E27FC236}">
                <a16:creationId xmlns:a16="http://schemas.microsoft.com/office/drawing/2014/main" id="{3C94279E-0C6D-5832-DFBE-AA8BDB2329AB}"/>
              </a:ext>
            </a:extLst>
          </p:cNvPr>
          <p:cNvSpPr>
            <a:spLocks noGrp="1"/>
          </p:cNvSpPr>
          <p:nvPr>
            <p:ph type="dt" sz="half" idx="11"/>
          </p:nvPr>
        </p:nvSpPr>
        <p:spPr>
          <a:xfrm>
            <a:off x="13024880" y="10693257"/>
            <a:ext cx="5071322" cy="459635"/>
          </a:xfrm>
          <a:prstGeom prst="rect">
            <a:avLst/>
          </a:prstGeom>
        </p:spPr>
        <p:txBody>
          <a:bodyPr/>
          <a:lstStyle>
            <a:lvl1pPr>
              <a:defRPr>
                <a:solidFill>
                  <a:schemeClr val="bg1"/>
                </a:solidFill>
              </a:defRPr>
            </a:lvl1pPr>
          </a:lstStyle>
          <a:p>
            <a:r>
              <a:rPr lang="en-US"/>
              <a:t>Copyright © Level Access. All Rights Reserved. | Confidential</a:t>
            </a:r>
          </a:p>
        </p:txBody>
      </p:sp>
      <p:sp>
        <p:nvSpPr>
          <p:cNvPr id="3" name="Slide Number Placeholder 2">
            <a:extLst>
              <a:ext uri="{FF2B5EF4-FFF2-40B4-BE49-F238E27FC236}">
                <a16:creationId xmlns:a16="http://schemas.microsoft.com/office/drawing/2014/main" id="{F7DBFA3F-E1B9-D407-8098-C2AD45255446}"/>
              </a:ext>
            </a:extLst>
          </p:cNvPr>
          <p:cNvSpPr>
            <a:spLocks noGrp="1"/>
          </p:cNvSpPr>
          <p:nvPr>
            <p:ph type="sldNum" sz="quarter" idx="10"/>
          </p:nvPr>
        </p:nvSpPr>
        <p:spPr>
          <a:xfrm>
            <a:off x="18166158" y="10693254"/>
            <a:ext cx="1049421" cy="459637"/>
          </a:xfrm>
          <a:prstGeom prst="rect">
            <a:avLst/>
          </a:prstGeom>
        </p:spPr>
        <p:txBody>
          <a:bodyPr/>
          <a:lstStyle>
            <a:lvl1pPr>
              <a:defRPr>
                <a:solidFill>
                  <a:schemeClr val="bg1"/>
                </a:solidFill>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134973024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Half Page with media split 0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C15FF-88D1-C332-86B3-BDCAD1DC5C75}"/>
              </a:ext>
            </a:extLst>
          </p:cNvPr>
          <p:cNvSpPr>
            <a:spLocks noGrp="1"/>
          </p:cNvSpPr>
          <p:nvPr>
            <p:ph type="title" hasCustomPrompt="1"/>
          </p:nvPr>
        </p:nvSpPr>
        <p:spPr>
          <a:xfrm>
            <a:off x="9528680" y="1903585"/>
            <a:ext cx="9686896" cy="2667001"/>
          </a:xfrm>
          <a:noFill/>
        </p:spPr>
        <p:txBody>
          <a:bodyPr/>
          <a:lstStyle>
            <a:lvl1pPr>
              <a:defRPr>
                <a:solidFill>
                  <a:schemeClr val="tx2"/>
                </a:solidFill>
              </a:defRPr>
            </a:lvl1pPr>
          </a:lstStyle>
          <a:p>
            <a:r>
              <a:rPr lang="en-US"/>
              <a:t>Click to add title</a:t>
            </a:r>
          </a:p>
        </p:txBody>
      </p:sp>
      <p:pic>
        <p:nvPicPr>
          <p:cNvPr id="12" name="Picture 11">
            <a:extLst>
              <a:ext uri="{FF2B5EF4-FFF2-40B4-BE49-F238E27FC236}">
                <a16:creationId xmlns:a16="http://schemas.microsoft.com/office/drawing/2014/main" id="{F1569FB8-C6DF-7E66-8C1E-12C5DEB3FDF4}"/>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57540"/>
          <a:stretch/>
        </p:blipFill>
        <p:spPr>
          <a:xfrm>
            <a:off x="4" y="4662661"/>
            <a:ext cx="20259671" cy="6646690"/>
          </a:xfrm>
          <a:prstGeom prst="rect">
            <a:avLst/>
          </a:prstGeom>
        </p:spPr>
      </p:pic>
      <p:sp>
        <p:nvSpPr>
          <p:cNvPr id="11" name="Rectangle 10">
            <a:extLst>
              <a:ext uri="{FF2B5EF4-FFF2-40B4-BE49-F238E27FC236}">
                <a16:creationId xmlns:a16="http://schemas.microsoft.com/office/drawing/2014/main" id="{AB9951EF-CAFE-BE58-1BF7-917F95A9C23B}"/>
              </a:ext>
              <a:ext uri="{C183D7F6-B498-43B3-948B-1728B52AA6E4}">
                <adec:decorative xmlns:adec="http://schemas.microsoft.com/office/drawing/2017/decorative" val="1"/>
              </a:ext>
            </a:extLst>
          </p:cNvPr>
          <p:cNvSpPr/>
          <p:nvPr userDrawn="1"/>
        </p:nvSpPr>
        <p:spPr>
          <a:xfrm>
            <a:off x="2" y="0"/>
            <a:ext cx="8833548" cy="11309350"/>
          </a:xfrm>
          <a:prstGeom prst="rect">
            <a:avLst/>
          </a:prstGeom>
          <a:gradFill>
            <a:gsLst>
              <a:gs pos="12000">
                <a:schemeClr val="tx2">
                  <a:lumMod val="90000"/>
                  <a:lumOff val="10000"/>
                </a:schemeClr>
              </a:gs>
              <a:gs pos="28000">
                <a:schemeClr val="tx2"/>
              </a:gs>
              <a:gs pos="75000">
                <a:schemeClr val="tx2"/>
              </a:gs>
              <a:gs pos="100000">
                <a:schemeClr val="tx2">
                  <a:lumMod val="90000"/>
                  <a:lumOff val="10000"/>
                </a:schemeClr>
              </a:gs>
            </a:gsLst>
            <a:lin ang="4500000" scaled="0"/>
          </a:gradFill>
          <a:ln w="19050">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05EF3A9C-D31B-C35D-C8B9-1C93955410A3}"/>
              </a:ext>
            </a:extLst>
          </p:cNvPr>
          <p:cNvSpPr>
            <a:spLocks noGrp="1"/>
          </p:cNvSpPr>
          <p:nvPr>
            <p:ph sz="quarter" idx="14" hasCustomPrompt="1"/>
          </p:nvPr>
        </p:nvSpPr>
        <p:spPr>
          <a:xfrm>
            <a:off x="890115" y="1903585"/>
            <a:ext cx="7181376" cy="6646690"/>
          </a:xfrm>
          <a:noFill/>
          <a:ln>
            <a:noFill/>
          </a:ln>
        </p:spPr>
        <p:txBody>
          <a:bodyPr/>
          <a:lstStyle>
            <a:lvl1pPr>
              <a:lnSpc>
                <a:spcPct val="150000"/>
              </a:lnSpc>
              <a:defRPr>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media</a:t>
            </a:r>
          </a:p>
        </p:txBody>
      </p:sp>
      <p:sp>
        <p:nvSpPr>
          <p:cNvPr id="5" name="Text Placeholder 03">
            <a:extLst>
              <a:ext uri="{FF2B5EF4-FFF2-40B4-BE49-F238E27FC236}">
                <a16:creationId xmlns:a16="http://schemas.microsoft.com/office/drawing/2014/main" id="{B2643B56-A816-82F3-4637-7D7EEAA85FD1}"/>
              </a:ext>
            </a:extLst>
          </p:cNvPr>
          <p:cNvSpPr>
            <a:spLocks noGrp="1"/>
          </p:cNvSpPr>
          <p:nvPr>
            <p:ph type="body" sz="quarter" idx="29" hasCustomPrompt="1"/>
          </p:nvPr>
        </p:nvSpPr>
        <p:spPr>
          <a:xfrm>
            <a:off x="9555836" y="4941434"/>
            <a:ext cx="9659743" cy="3608840"/>
          </a:xfrm>
          <a:noFill/>
          <a:ln>
            <a:noFill/>
          </a:ln>
        </p:spPr>
        <p:txBody>
          <a:bodyPr anchor="t">
            <a:noAutofit/>
          </a:bodyPr>
          <a:lstStyle>
            <a:lvl1pPr>
              <a:lnSpc>
                <a:spcPct val="150000"/>
              </a:lnSpc>
              <a:defRPr sz="3199" b="1">
                <a:solidFill>
                  <a:schemeClr val="tx2"/>
                </a:solidFill>
              </a:defRPr>
            </a:lvl1pPr>
          </a:lstStyle>
          <a:p>
            <a:pPr lvl="0"/>
            <a:r>
              <a:rPr lang="en-US"/>
              <a:t>Click to add text</a:t>
            </a:r>
          </a:p>
        </p:txBody>
      </p:sp>
      <p:pic>
        <p:nvPicPr>
          <p:cNvPr id="14" name="Picture 13" descr="Level Access logo.">
            <a:extLst>
              <a:ext uri="{FF2B5EF4-FFF2-40B4-BE49-F238E27FC236}">
                <a16:creationId xmlns:a16="http://schemas.microsoft.com/office/drawing/2014/main" id="{048DF497-67C8-935F-71EC-25A60E4FFB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
        <p:nvSpPr>
          <p:cNvPr id="4" name="Tetx 01">
            <a:extLst>
              <a:ext uri="{FF2B5EF4-FFF2-40B4-BE49-F238E27FC236}">
                <a16:creationId xmlns:a16="http://schemas.microsoft.com/office/drawing/2014/main" id="{3C94279E-0C6D-5832-DFBE-AA8BDB2329AB}"/>
              </a:ext>
            </a:extLst>
          </p:cNvPr>
          <p:cNvSpPr>
            <a:spLocks noGrp="1"/>
          </p:cNvSpPr>
          <p:nvPr>
            <p:ph type="dt" sz="half" idx="11"/>
          </p:nvPr>
        </p:nvSpPr>
        <p:spPr>
          <a:xfrm>
            <a:off x="13024880" y="10693257"/>
            <a:ext cx="5071322" cy="459635"/>
          </a:xfrm>
          <a:prstGeom prst="rect">
            <a:avLst/>
          </a:prstGeom>
        </p:spPr>
        <p:txBody>
          <a:bodyPr/>
          <a:lstStyle>
            <a:lvl1pPr>
              <a:defRPr>
                <a:solidFill>
                  <a:schemeClr val="tx2"/>
                </a:solidFill>
              </a:defRPr>
            </a:lvl1pPr>
          </a:lstStyle>
          <a:p>
            <a:r>
              <a:rPr lang="en-US"/>
              <a:t>Copyright © Level Access. All Rights Reserved. | Confidential</a:t>
            </a:r>
          </a:p>
        </p:txBody>
      </p:sp>
      <p:sp>
        <p:nvSpPr>
          <p:cNvPr id="3" name="Slide Number Placeholder 2">
            <a:extLst>
              <a:ext uri="{FF2B5EF4-FFF2-40B4-BE49-F238E27FC236}">
                <a16:creationId xmlns:a16="http://schemas.microsoft.com/office/drawing/2014/main" id="{F7DBFA3F-E1B9-D407-8098-C2AD45255446}"/>
              </a:ext>
            </a:extLst>
          </p:cNvPr>
          <p:cNvSpPr>
            <a:spLocks noGrp="1"/>
          </p:cNvSpPr>
          <p:nvPr>
            <p:ph type="sldNum" sz="quarter" idx="10"/>
          </p:nvPr>
        </p:nvSpPr>
        <p:spPr>
          <a:xfrm>
            <a:off x="18166158" y="10693254"/>
            <a:ext cx="1049421" cy="459637"/>
          </a:xfrm>
          <a:prstGeom prst="rect">
            <a:avLst/>
          </a:prstGeom>
        </p:spPr>
        <p:txBody>
          <a:bodyPr/>
          <a:lstStyle>
            <a:lvl1pPr>
              <a:defRPr>
                <a:solidFill>
                  <a:schemeClr val="tx2"/>
                </a:solidFill>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258829919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alf Page horizontal split">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4E74E42-2E1A-2CBE-0665-700517470E4B}"/>
              </a:ext>
            </a:extLst>
          </p:cNvPr>
          <p:cNvSpPr>
            <a:spLocks noGrp="1"/>
          </p:cNvSpPr>
          <p:nvPr>
            <p:ph type="title"/>
          </p:nvPr>
        </p:nvSpPr>
        <p:spPr>
          <a:xfrm>
            <a:off x="899391" y="1082677"/>
            <a:ext cx="8391394" cy="3261517"/>
          </a:xfrm>
          <a:noFill/>
          <a:ln>
            <a:noFill/>
          </a:ln>
        </p:spPr>
        <p:txBody>
          <a:bodyPr/>
          <a:lstStyle>
            <a:lvl1pPr>
              <a:defRPr>
                <a:solidFill>
                  <a:schemeClr val="tx2"/>
                </a:solidFill>
              </a:defRPr>
            </a:lvl1pPr>
          </a:lstStyle>
          <a:p>
            <a:r>
              <a:rPr lang="en-US"/>
              <a:t>Click to edit Master title style</a:t>
            </a:r>
          </a:p>
        </p:txBody>
      </p:sp>
      <p:sp>
        <p:nvSpPr>
          <p:cNvPr id="17" name="Text Placeholder 03">
            <a:extLst>
              <a:ext uri="{FF2B5EF4-FFF2-40B4-BE49-F238E27FC236}">
                <a16:creationId xmlns:a16="http://schemas.microsoft.com/office/drawing/2014/main" id="{A2A4083D-3489-6284-BEA9-8BBCC3B4E049}"/>
              </a:ext>
            </a:extLst>
          </p:cNvPr>
          <p:cNvSpPr>
            <a:spLocks noGrp="1"/>
          </p:cNvSpPr>
          <p:nvPr>
            <p:ph type="body" sz="quarter" idx="22" hasCustomPrompt="1"/>
          </p:nvPr>
        </p:nvSpPr>
        <p:spPr>
          <a:xfrm>
            <a:off x="11064919" y="1074453"/>
            <a:ext cx="8129459" cy="3269740"/>
          </a:xfrm>
          <a:noFill/>
          <a:ln>
            <a:noFill/>
          </a:ln>
        </p:spPr>
        <p:txBody>
          <a:bodyPr anchor="t">
            <a:normAutofit/>
          </a:bodyPr>
          <a:lstStyle>
            <a:lvl1pPr>
              <a:lnSpc>
                <a:spcPct val="150000"/>
              </a:lnSpc>
              <a:defRPr sz="3199" b="0">
                <a:solidFill>
                  <a:schemeClr val="tx2"/>
                </a:solidFill>
              </a:defRPr>
            </a:lvl1pPr>
          </a:lstStyle>
          <a:p>
            <a:pPr lvl="0"/>
            <a:r>
              <a:rPr lang="en-US"/>
              <a:t>Click to add name</a:t>
            </a:r>
          </a:p>
        </p:txBody>
      </p:sp>
      <p:sp>
        <p:nvSpPr>
          <p:cNvPr id="8" name="Rectangle 7">
            <a:extLst>
              <a:ext uri="{FF2B5EF4-FFF2-40B4-BE49-F238E27FC236}">
                <a16:creationId xmlns:a16="http://schemas.microsoft.com/office/drawing/2014/main" id="{F9DC2D39-FB78-730E-B2DC-7A1895200CB1}"/>
              </a:ext>
              <a:ext uri="{C183D7F6-B498-43B3-948B-1728B52AA6E4}">
                <adec:decorative xmlns:adec="http://schemas.microsoft.com/office/drawing/2017/decorative" val="1"/>
              </a:ext>
            </a:extLst>
          </p:cNvPr>
          <p:cNvSpPr/>
          <p:nvPr userDrawn="1"/>
        </p:nvSpPr>
        <p:spPr>
          <a:xfrm flipV="1">
            <a:off x="0" y="4968875"/>
            <a:ext cx="20105688" cy="6340474"/>
          </a:xfrm>
          <a:prstGeom prst="rect">
            <a:avLst/>
          </a:prstGeom>
          <a:gradFill>
            <a:gsLst>
              <a:gs pos="12000">
                <a:schemeClr val="tx2">
                  <a:lumMod val="90000"/>
                  <a:lumOff val="10000"/>
                </a:schemeClr>
              </a:gs>
              <a:gs pos="28000">
                <a:schemeClr val="tx2"/>
              </a:gs>
              <a:gs pos="75000">
                <a:schemeClr val="tx2"/>
              </a:gs>
              <a:gs pos="100000">
                <a:schemeClr val="tx2">
                  <a:lumMod val="90000"/>
                  <a:lumOff val="10000"/>
                </a:schemeClr>
              </a:gs>
            </a:gsLst>
            <a:lin ang="4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03">
            <a:extLst>
              <a:ext uri="{FF2B5EF4-FFF2-40B4-BE49-F238E27FC236}">
                <a16:creationId xmlns:a16="http://schemas.microsoft.com/office/drawing/2014/main" id="{3EEBF968-2EAC-2956-3E33-1EA1B07F0A51}"/>
              </a:ext>
            </a:extLst>
          </p:cNvPr>
          <p:cNvSpPr>
            <a:spLocks noGrp="1"/>
          </p:cNvSpPr>
          <p:nvPr>
            <p:ph type="body" sz="quarter" idx="19" hasCustomPrompt="1"/>
          </p:nvPr>
        </p:nvSpPr>
        <p:spPr>
          <a:xfrm>
            <a:off x="899393" y="5795313"/>
            <a:ext cx="4877184" cy="804887"/>
          </a:xfrm>
          <a:noFill/>
          <a:ln>
            <a:noFill/>
          </a:ln>
        </p:spPr>
        <p:txBody>
          <a:bodyPr anchor="t"/>
          <a:lstStyle>
            <a:lvl1pPr>
              <a:defRPr b="1">
                <a:solidFill>
                  <a:schemeClr val="bg1"/>
                </a:solidFill>
              </a:defRPr>
            </a:lvl1pPr>
          </a:lstStyle>
          <a:p>
            <a:pPr lvl="0"/>
            <a:r>
              <a:rPr lang="en-US"/>
              <a:t>Click to text</a:t>
            </a:r>
          </a:p>
        </p:txBody>
      </p:sp>
      <p:sp>
        <p:nvSpPr>
          <p:cNvPr id="10" name="Text Placeholder 01">
            <a:extLst>
              <a:ext uri="{FF2B5EF4-FFF2-40B4-BE49-F238E27FC236}">
                <a16:creationId xmlns:a16="http://schemas.microsoft.com/office/drawing/2014/main" id="{FE77D3B8-78AF-F04C-AB11-2CE3955D2493}"/>
              </a:ext>
            </a:extLst>
          </p:cNvPr>
          <p:cNvSpPr>
            <a:spLocks noGrp="1"/>
          </p:cNvSpPr>
          <p:nvPr>
            <p:ph type="body" sz="quarter" idx="13" hasCustomPrompt="1"/>
          </p:nvPr>
        </p:nvSpPr>
        <p:spPr>
          <a:xfrm>
            <a:off x="899393" y="7026279"/>
            <a:ext cx="4877184" cy="2595379"/>
          </a:xfrm>
          <a:noFill/>
          <a:ln w="12700">
            <a:no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15" name="Text Placeholder 03">
            <a:extLst>
              <a:ext uri="{FF2B5EF4-FFF2-40B4-BE49-F238E27FC236}">
                <a16:creationId xmlns:a16="http://schemas.microsoft.com/office/drawing/2014/main" id="{403C9448-67A7-BD78-0121-FDACCF5FAB7B}"/>
              </a:ext>
            </a:extLst>
          </p:cNvPr>
          <p:cNvSpPr>
            <a:spLocks noGrp="1"/>
          </p:cNvSpPr>
          <p:nvPr>
            <p:ph type="body" sz="quarter" idx="20" hasCustomPrompt="1"/>
          </p:nvPr>
        </p:nvSpPr>
        <p:spPr>
          <a:xfrm>
            <a:off x="7619696" y="5795313"/>
            <a:ext cx="4877184" cy="804887"/>
          </a:xfrm>
          <a:noFill/>
          <a:ln>
            <a:noFill/>
          </a:ln>
        </p:spPr>
        <p:txBody>
          <a:bodyPr anchor="t"/>
          <a:lstStyle>
            <a:lvl1pPr>
              <a:defRPr b="1">
                <a:solidFill>
                  <a:schemeClr val="bg1"/>
                </a:solidFill>
              </a:defRPr>
            </a:lvl1pPr>
          </a:lstStyle>
          <a:p>
            <a:pPr lvl="0"/>
            <a:r>
              <a:rPr lang="en-US"/>
              <a:t>Click to text</a:t>
            </a:r>
          </a:p>
        </p:txBody>
      </p:sp>
      <p:sp>
        <p:nvSpPr>
          <p:cNvPr id="12" name="Text Placeholder 01">
            <a:extLst>
              <a:ext uri="{FF2B5EF4-FFF2-40B4-BE49-F238E27FC236}">
                <a16:creationId xmlns:a16="http://schemas.microsoft.com/office/drawing/2014/main" id="{26EA2E1E-34CF-171B-AAB2-0F72150425EA}"/>
              </a:ext>
            </a:extLst>
          </p:cNvPr>
          <p:cNvSpPr>
            <a:spLocks noGrp="1"/>
          </p:cNvSpPr>
          <p:nvPr>
            <p:ph type="body" sz="quarter" idx="14" hasCustomPrompt="1"/>
          </p:nvPr>
        </p:nvSpPr>
        <p:spPr>
          <a:xfrm>
            <a:off x="7616605" y="7026279"/>
            <a:ext cx="4877184" cy="2595379"/>
          </a:xfrm>
          <a:noFill/>
          <a:ln w="12700">
            <a:no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16" name="Text Placeholder 03">
            <a:extLst>
              <a:ext uri="{FF2B5EF4-FFF2-40B4-BE49-F238E27FC236}">
                <a16:creationId xmlns:a16="http://schemas.microsoft.com/office/drawing/2014/main" id="{4C51AB30-26AD-D070-BFC2-7AB4E97B04D1}"/>
              </a:ext>
            </a:extLst>
          </p:cNvPr>
          <p:cNvSpPr>
            <a:spLocks noGrp="1"/>
          </p:cNvSpPr>
          <p:nvPr>
            <p:ph type="body" sz="quarter" idx="21" hasCustomPrompt="1"/>
          </p:nvPr>
        </p:nvSpPr>
        <p:spPr>
          <a:xfrm>
            <a:off x="14318741" y="5795313"/>
            <a:ext cx="4877184" cy="804887"/>
          </a:xfrm>
          <a:noFill/>
          <a:ln>
            <a:noFill/>
          </a:ln>
        </p:spPr>
        <p:txBody>
          <a:bodyPr anchor="t"/>
          <a:lstStyle>
            <a:lvl1pPr>
              <a:defRPr b="1">
                <a:solidFill>
                  <a:schemeClr val="bg1"/>
                </a:solidFill>
              </a:defRPr>
            </a:lvl1pPr>
          </a:lstStyle>
          <a:p>
            <a:pPr lvl="0"/>
            <a:r>
              <a:rPr lang="en-US"/>
              <a:t>Click to text</a:t>
            </a:r>
          </a:p>
        </p:txBody>
      </p:sp>
      <p:sp>
        <p:nvSpPr>
          <p:cNvPr id="13" name="Text Placeholder 01">
            <a:extLst>
              <a:ext uri="{FF2B5EF4-FFF2-40B4-BE49-F238E27FC236}">
                <a16:creationId xmlns:a16="http://schemas.microsoft.com/office/drawing/2014/main" id="{4B2C530C-D1BD-7A7B-C17D-F89F47228052}"/>
              </a:ext>
            </a:extLst>
          </p:cNvPr>
          <p:cNvSpPr>
            <a:spLocks noGrp="1"/>
          </p:cNvSpPr>
          <p:nvPr>
            <p:ph type="body" sz="quarter" idx="15" hasCustomPrompt="1"/>
          </p:nvPr>
        </p:nvSpPr>
        <p:spPr>
          <a:xfrm>
            <a:off x="14317193" y="7026279"/>
            <a:ext cx="4877184" cy="2595379"/>
          </a:xfrm>
          <a:noFill/>
          <a:ln w="12700">
            <a:no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pic>
        <p:nvPicPr>
          <p:cNvPr id="4" name="Picture 3" descr="Level Access logo.">
            <a:extLst>
              <a:ext uri="{FF2B5EF4-FFF2-40B4-BE49-F238E27FC236}">
                <a16:creationId xmlns:a16="http://schemas.microsoft.com/office/drawing/2014/main" id="{D53B05F7-1BAB-9549-F8B0-B815E4C3599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
        <p:nvSpPr>
          <p:cNvPr id="6" name="Tetx 01">
            <a:extLst>
              <a:ext uri="{FF2B5EF4-FFF2-40B4-BE49-F238E27FC236}">
                <a16:creationId xmlns:a16="http://schemas.microsoft.com/office/drawing/2014/main" id="{F6C5AD95-F878-BA76-34E9-0DE52809B2DE}"/>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3" name="Slide Number Placeholder 12">
            <a:extLst>
              <a:ext uri="{FF2B5EF4-FFF2-40B4-BE49-F238E27FC236}">
                <a16:creationId xmlns:a16="http://schemas.microsoft.com/office/drawing/2014/main" id="{B0DFE332-AA2F-9C7F-9387-0E4732E82929}"/>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63906466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EC53E0-59A0-ABA6-6D1D-15DC5BDDC8A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A0FFCF0-A895-34C3-39E2-340EC9DAF540}"/>
              </a:ext>
            </a:extLst>
          </p:cNvPr>
          <p:cNvSpPr>
            <a:spLocks noGrp="1"/>
          </p:cNvSpPr>
          <p:nvPr>
            <p:ph type="dt" sz="half" idx="10"/>
          </p:nvPr>
        </p:nvSpPr>
        <p:spPr/>
        <p:txBody>
          <a:bodyPr/>
          <a:lstStyle/>
          <a:p>
            <a:r>
              <a:rPr lang="en-US"/>
              <a:t>Copyright © Level Access. All Rights Reserved. | Confidential</a:t>
            </a:r>
          </a:p>
        </p:txBody>
      </p:sp>
      <p:sp>
        <p:nvSpPr>
          <p:cNvPr id="4" name="Slide Number Placeholder 3">
            <a:extLst>
              <a:ext uri="{FF2B5EF4-FFF2-40B4-BE49-F238E27FC236}">
                <a16:creationId xmlns:a16="http://schemas.microsoft.com/office/drawing/2014/main" id="{62CD0D02-7C7F-F627-917C-08596DE5D2CE}"/>
              </a:ext>
            </a:extLst>
          </p:cNvPr>
          <p:cNvSpPr>
            <a:spLocks noGrp="1"/>
          </p:cNvSpPr>
          <p:nvPr>
            <p:ph type="sldNum" sz="quarter" idx="11"/>
          </p:nvPr>
        </p:nvSpPr>
        <p:spPr/>
        <p:txBody>
          <a:bodyPr/>
          <a:lstStyle/>
          <a:p>
            <a:fld id="{9D42395D-59C7-AC4A-92A7-A390B15B2AFD}" type="slidenum">
              <a:rPr lang="en-US" smtClean="0"/>
              <a:pPr/>
              <a:t>‹#›</a:t>
            </a:fld>
            <a:endParaRPr lang="en-US"/>
          </a:p>
        </p:txBody>
      </p:sp>
    </p:spTree>
    <p:extLst>
      <p:ext uri="{BB962C8B-B14F-4D97-AF65-F5344CB8AC3E}">
        <p14:creationId xmlns:p14="http://schemas.microsoft.com/office/powerpoint/2010/main" val="383152977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Full page of content - Midnight">
    <p:bg>
      <p:bgPr>
        <a:gradFill>
          <a:gsLst>
            <a:gs pos="12000">
              <a:schemeClr val="tx2">
                <a:lumMod val="90000"/>
                <a:lumOff val="10000"/>
              </a:schemeClr>
            </a:gs>
            <a:gs pos="28000">
              <a:schemeClr val="tx2"/>
            </a:gs>
            <a:gs pos="75000">
              <a:schemeClr val="tx2"/>
            </a:gs>
            <a:gs pos="100000">
              <a:schemeClr val="tx2">
                <a:lumMod val="90000"/>
                <a:lumOff val="10000"/>
              </a:schemeClr>
            </a:gs>
          </a:gsLst>
          <a:lin ang="4500000" scaled="0"/>
        </a:gra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4E74E42-2E1A-2CBE-0665-700517470E4B}"/>
              </a:ext>
            </a:extLst>
          </p:cNvPr>
          <p:cNvSpPr>
            <a:spLocks noGrp="1"/>
          </p:cNvSpPr>
          <p:nvPr>
            <p:ph type="title"/>
          </p:nvPr>
        </p:nvSpPr>
        <p:spPr>
          <a:xfrm>
            <a:off x="899394" y="1366297"/>
            <a:ext cx="6486243" cy="4572002"/>
          </a:xfrm>
          <a:noFill/>
          <a:ln>
            <a:noFill/>
          </a:ln>
        </p:spPr>
        <p:txBody>
          <a:bodyPr/>
          <a:lstStyle>
            <a:lvl1pPr>
              <a:defRPr>
                <a:solidFill>
                  <a:schemeClr val="bg1"/>
                </a:solidFill>
              </a:defRPr>
            </a:lvl1pPr>
          </a:lstStyle>
          <a:p>
            <a:r>
              <a:rPr lang="en-US"/>
              <a:t>Click to edit Master title style</a:t>
            </a:r>
          </a:p>
        </p:txBody>
      </p:sp>
      <p:sp>
        <p:nvSpPr>
          <p:cNvPr id="26" name="Text Placeholder 03">
            <a:extLst>
              <a:ext uri="{FF2B5EF4-FFF2-40B4-BE49-F238E27FC236}">
                <a16:creationId xmlns:a16="http://schemas.microsoft.com/office/drawing/2014/main" id="{BB7581B0-33FD-AE9C-6B4A-E6F71A6C176B}"/>
              </a:ext>
            </a:extLst>
          </p:cNvPr>
          <p:cNvSpPr>
            <a:spLocks noGrp="1"/>
          </p:cNvSpPr>
          <p:nvPr>
            <p:ph type="body" sz="quarter" idx="21" hasCustomPrompt="1"/>
          </p:nvPr>
        </p:nvSpPr>
        <p:spPr>
          <a:xfrm>
            <a:off x="898539" y="8677817"/>
            <a:ext cx="6486239" cy="1265236"/>
          </a:xfrm>
          <a:noFill/>
          <a:ln>
            <a:noFill/>
          </a:ln>
        </p:spPr>
        <p:txBody>
          <a:bodyPr anchor="t">
            <a:noAutofit/>
          </a:bodyPr>
          <a:lstStyle>
            <a:lvl1pPr>
              <a:defRPr sz="3199" b="1">
                <a:solidFill>
                  <a:srgbClr val="D7D2FF"/>
                </a:solidFill>
              </a:defRPr>
            </a:lvl1pPr>
          </a:lstStyle>
          <a:p>
            <a:pPr lvl="0"/>
            <a:r>
              <a:rPr lang="en-US"/>
              <a:t>Click to add name</a:t>
            </a:r>
          </a:p>
        </p:txBody>
      </p:sp>
      <p:grpSp>
        <p:nvGrpSpPr>
          <p:cNvPr id="2" name="Group 1">
            <a:extLst>
              <a:ext uri="{FF2B5EF4-FFF2-40B4-BE49-F238E27FC236}">
                <a16:creationId xmlns:a16="http://schemas.microsoft.com/office/drawing/2014/main" id="{B59F7324-FFEB-E016-9935-A5A59617E9C0}"/>
              </a:ext>
              <a:ext uri="{C183D7F6-B498-43B3-948B-1728B52AA6E4}">
                <adec:decorative xmlns:adec="http://schemas.microsoft.com/office/drawing/2017/decorative" val="1"/>
              </a:ext>
            </a:extLst>
          </p:cNvPr>
          <p:cNvGrpSpPr/>
          <p:nvPr userDrawn="1"/>
        </p:nvGrpSpPr>
        <p:grpSpPr>
          <a:xfrm>
            <a:off x="8801798" y="1366297"/>
            <a:ext cx="80090" cy="8703218"/>
            <a:chOff x="8801798" y="1366297"/>
            <a:chExt cx="80090" cy="8703218"/>
          </a:xfrm>
        </p:grpSpPr>
        <p:cxnSp>
          <p:nvCxnSpPr>
            <p:cNvPr id="16" name="Straight Connector 15">
              <a:extLst>
                <a:ext uri="{FF2B5EF4-FFF2-40B4-BE49-F238E27FC236}">
                  <a16:creationId xmlns:a16="http://schemas.microsoft.com/office/drawing/2014/main" id="{69BEA499-D513-D3EE-2449-1B5762D141F7}"/>
                </a:ext>
              </a:extLst>
            </p:cNvPr>
            <p:cNvCxnSpPr>
              <a:cxnSpLocks/>
            </p:cNvCxnSpPr>
            <p:nvPr userDrawn="1"/>
          </p:nvCxnSpPr>
          <p:spPr>
            <a:xfrm flipV="1">
              <a:off x="8841841" y="1366300"/>
              <a:ext cx="0" cy="8677815"/>
            </a:xfrm>
            <a:prstGeom prst="line">
              <a:avLst/>
            </a:prstGeom>
            <a:ln w="22225" cap="flat">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2C94B13-AD3F-9EC2-E44D-556557853ACC}"/>
                </a:ext>
              </a:extLst>
            </p:cNvPr>
            <p:cNvSpPr/>
            <p:nvPr userDrawn="1"/>
          </p:nvSpPr>
          <p:spPr>
            <a:xfrm>
              <a:off x="8801798" y="1366297"/>
              <a:ext cx="80090" cy="8008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C256D25-53C2-63DD-F838-73A67CB045B5}"/>
                </a:ext>
              </a:extLst>
            </p:cNvPr>
            <p:cNvSpPr/>
            <p:nvPr userDrawn="1"/>
          </p:nvSpPr>
          <p:spPr>
            <a:xfrm>
              <a:off x="8801798" y="9989429"/>
              <a:ext cx="80090" cy="8008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 Placeholder 03">
            <a:extLst>
              <a:ext uri="{FF2B5EF4-FFF2-40B4-BE49-F238E27FC236}">
                <a16:creationId xmlns:a16="http://schemas.microsoft.com/office/drawing/2014/main" id="{B4BFBF8B-FD5B-00D2-18B5-25F9FA0550F4}"/>
              </a:ext>
            </a:extLst>
          </p:cNvPr>
          <p:cNvSpPr>
            <a:spLocks noGrp="1"/>
          </p:cNvSpPr>
          <p:nvPr>
            <p:ph type="body" sz="quarter" idx="19" hasCustomPrompt="1"/>
          </p:nvPr>
        </p:nvSpPr>
        <p:spPr>
          <a:xfrm>
            <a:off x="10128327" y="1366302"/>
            <a:ext cx="8840623" cy="804887"/>
          </a:xfrm>
          <a:noFill/>
          <a:ln>
            <a:noFill/>
          </a:ln>
        </p:spPr>
        <p:txBody>
          <a:bodyPr anchor="t">
            <a:noAutofit/>
          </a:bodyPr>
          <a:lstStyle>
            <a:lvl1pPr>
              <a:defRPr sz="3199" b="1">
                <a:solidFill>
                  <a:schemeClr val="bg1"/>
                </a:solidFill>
              </a:defRPr>
            </a:lvl1pPr>
          </a:lstStyle>
          <a:p>
            <a:pPr lvl="0"/>
            <a:r>
              <a:rPr lang="en-US"/>
              <a:t>Click to add name</a:t>
            </a:r>
          </a:p>
        </p:txBody>
      </p:sp>
      <p:sp>
        <p:nvSpPr>
          <p:cNvPr id="13" name="Text Placeholder 01">
            <a:extLst>
              <a:ext uri="{FF2B5EF4-FFF2-40B4-BE49-F238E27FC236}">
                <a16:creationId xmlns:a16="http://schemas.microsoft.com/office/drawing/2014/main" id="{19F52389-8262-C04A-699D-A24F3AE2FF3D}"/>
              </a:ext>
            </a:extLst>
          </p:cNvPr>
          <p:cNvSpPr>
            <a:spLocks noGrp="1"/>
          </p:cNvSpPr>
          <p:nvPr>
            <p:ph type="body" sz="quarter" idx="13" hasCustomPrompt="1"/>
          </p:nvPr>
        </p:nvSpPr>
        <p:spPr>
          <a:xfrm>
            <a:off x="10128329" y="2545442"/>
            <a:ext cx="8840623" cy="1984082"/>
          </a:xfrm>
          <a:noFill/>
          <a:ln w="12700">
            <a:no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25" name="Text Placeholder 01">
            <a:extLst>
              <a:ext uri="{FF2B5EF4-FFF2-40B4-BE49-F238E27FC236}">
                <a16:creationId xmlns:a16="http://schemas.microsoft.com/office/drawing/2014/main" id="{9BCF8203-59C6-E43E-73A0-31752546DFC0}"/>
              </a:ext>
            </a:extLst>
          </p:cNvPr>
          <p:cNvSpPr>
            <a:spLocks noGrp="1"/>
          </p:cNvSpPr>
          <p:nvPr>
            <p:ph type="body" sz="quarter" idx="20" hasCustomPrompt="1"/>
          </p:nvPr>
        </p:nvSpPr>
        <p:spPr>
          <a:xfrm>
            <a:off x="10128329" y="5250212"/>
            <a:ext cx="8840623" cy="1984082"/>
          </a:xfrm>
          <a:noFill/>
          <a:ln w="12700">
            <a:no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27" name="Text Placeholder 01">
            <a:extLst>
              <a:ext uri="{FF2B5EF4-FFF2-40B4-BE49-F238E27FC236}">
                <a16:creationId xmlns:a16="http://schemas.microsoft.com/office/drawing/2014/main" id="{673E869C-3C5C-4FAD-87C9-B8B4376E99C1}"/>
              </a:ext>
            </a:extLst>
          </p:cNvPr>
          <p:cNvSpPr>
            <a:spLocks noGrp="1"/>
          </p:cNvSpPr>
          <p:nvPr>
            <p:ph type="body" sz="quarter" idx="22" hasCustomPrompt="1"/>
          </p:nvPr>
        </p:nvSpPr>
        <p:spPr>
          <a:xfrm>
            <a:off x="10128329" y="7954982"/>
            <a:ext cx="8840623" cy="1984082"/>
          </a:xfrm>
          <a:noFill/>
          <a:ln w="12700">
            <a:no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pic>
        <p:nvPicPr>
          <p:cNvPr id="6" name="Picture 5" descr="Level Access logo.">
            <a:extLst>
              <a:ext uri="{FF2B5EF4-FFF2-40B4-BE49-F238E27FC236}">
                <a16:creationId xmlns:a16="http://schemas.microsoft.com/office/drawing/2014/main" id="{40768749-71CF-F754-5E8D-D3E2C6ADB37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
        <p:nvSpPr>
          <p:cNvPr id="4" name="Tetx 01">
            <a:extLst>
              <a:ext uri="{FF2B5EF4-FFF2-40B4-BE49-F238E27FC236}">
                <a16:creationId xmlns:a16="http://schemas.microsoft.com/office/drawing/2014/main" id="{ABAB1EA8-119D-54D6-A534-1B2BEEF2F46F}"/>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3" name="Slide Number Placeholder 12">
            <a:extLst>
              <a:ext uri="{FF2B5EF4-FFF2-40B4-BE49-F238E27FC236}">
                <a16:creationId xmlns:a16="http://schemas.microsoft.com/office/drawing/2014/main" id="{B265A592-1B93-57C1-EC69-40EF8DB92F1C}"/>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96618297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Full page of content - Midn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4E74E42-2E1A-2CBE-0665-700517470E4B}"/>
              </a:ext>
            </a:extLst>
          </p:cNvPr>
          <p:cNvSpPr>
            <a:spLocks noGrp="1"/>
          </p:cNvSpPr>
          <p:nvPr>
            <p:ph type="title"/>
          </p:nvPr>
        </p:nvSpPr>
        <p:spPr>
          <a:xfrm>
            <a:off x="4331368" y="1366298"/>
            <a:ext cx="5871411" cy="1761914"/>
          </a:xfrm>
          <a:noFill/>
          <a:ln>
            <a:noFill/>
          </a:ln>
        </p:spPr>
        <p:txBody>
          <a:bodyPr>
            <a:normAutofit/>
          </a:bodyPr>
          <a:lstStyle>
            <a:lvl1pPr>
              <a:defRPr sz="4000">
                <a:solidFill>
                  <a:schemeClr val="bg1"/>
                </a:solidFill>
              </a:defRPr>
            </a:lvl1pPr>
          </a:lstStyle>
          <a:p>
            <a:r>
              <a:rPr lang="en-US"/>
              <a:t>Click to edit Master title style</a:t>
            </a:r>
          </a:p>
        </p:txBody>
      </p:sp>
      <p:sp>
        <p:nvSpPr>
          <p:cNvPr id="26" name="Text Placeholder 03">
            <a:extLst>
              <a:ext uri="{FF2B5EF4-FFF2-40B4-BE49-F238E27FC236}">
                <a16:creationId xmlns:a16="http://schemas.microsoft.com/office/drawing/2014/main" id="{BB7581B0-33FD-AE9C-6B4A-E6F71A6C176B}"/>
              </a:ext>
            </a:extLst>
          </p:cNvPr>
          <p:cNvSpPr>
            <a:spLocks noGrp="1"/>
          </p:cNvSpPr>
          <p:nvPr>
            <p:ph type="body" sz="quarter" idx="21" hasCustomPrompt="1"/>
          </p:nvPr>
        </p:nvSpPr>
        <p:spPr>
          <a:xfrm>
            <a:off x="6144308" y="5742112"/>
            <a:ext cx="4924745" cy="3859088"/>
          </a:xfrm>
          <a:noFill/>
          <a:ln>
            <a:noFill/>
          </a:ln>
        </p:spPr>
        <p:txBody>
          <a:bodyPr anchor="t">
            <a:noAutofit/>
          </a:bodyPr>
          <a:lstStyle>
            <a:lvl1pPr algn="r">
              <a:defRPr sz="3199" b="1">
                <a:solidFill>
                  <a:srgbClr val="D7D2FF"/>
                </a:solidFill>
              </a:defRPr>
            </a:lvl1pPr>
          </a:lstStyle>
          <a:p>
            <a:pPr lvl="0"/>
            <a:r>
              <a:rPr lang="en-US"/>
              <a:t>Click to add name</a:t>
            </a:r>
          </a:p>
        </p:txBody>
      </p:sp>
      <p:sp>
        <p:nvSpPr>
          <p:cNvPr id="13" name="Text Placeholder 01">
            <a:extLst>
              <a:ext uri="{FF2B5EF4-FFF2-40B4-BE49-F238E27FC236}">
                <a16:creationId xmlns:a16="http://schemas.microsoft.com/office/drawing/2014/main" id="{19F52389-8262-C04A-699D-A24F3AE2FF3D}"/>
              </a:ext>
            </a:extLst>
          </p:cNvPr>
          <p:cNvSpPr>
            <a:spLocks noGrp="1"/>
          </p:cNvSpPr>
          <p:nvPr>
            <p:ph type="body" sz="quarter" idx="13" hasCustomPrompt="1"/>
          </p:nvPr>
        </p:nvSpPr>
        <p:spPr>
          <a:xfrm>
            <a:off x="12919655" y="836956"/>
            <a:ext cx="6523377" cy="2892833"/>
          </a:xfrm>
          <a:noFill/>
          <a:ln w="12700">
            <a:no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25" name="Text Placeholder 01">
            <a:extLst>
              <a:ext uri="{FF2B5EF4-FFF2-40B4-BE49-F238E27FC236}">
                <a16:creationId xmlns:a16="http://schemas.microsoft.com/office/drawing/2014/main" id="{9BCF8203-59C6-E43E-73A0-31752546DFC0}"/>
              </a:ext>
            </a:extLst>
          </p:cNvPr>
          <p:cNvSpPr>
            <a:spLocks noGrp="1"/>
          </p:cNvSpPr>
          <p:nvPr>
            <p:ph type="body" sz="quarter" idx="20" hasCustomPrompt="1"/>
          </p:nvPr>
        </p:nvSpPr>
        <p:spPr>
          <a:xfrm>
            <a:off x="12919655" y="4186988"/>
            <a:ext cx="6523377" cy="2911643"/>
          </a:xfrm>
          <a:noFill/>
          <a:ln w="12700">
            <a:no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27" name="Text Placeholder 01">
            <a:extLst>
              <a:ext uri="{FF2B5EF4-FFF2-40B4-BE49-F238E27FC236}">
                <a16:creationId xmlns:a16="http://schemas.microsoft.com/office/drawing/2014/main" id="{673E869C-3C5C-4FAD-87C9-B8B4376E99C1}"/>
              </a:ext>
            </a:extLst>
          </p:cNvPr>
          <p:cNvSpPr>
            <a:spLocks noGrp="1"/>
          </p:cNvSpPr>
          <p:nvPr>
            <p:ph type="body" sz="quarter" idx="22" hasCustomPrompt="1"/>
          </p:nvPr>
        </p:nvSpPr>
        <p:spPr>
          <a:xfrm>
            <a:off x="12919655" y="7676146"/>
            <a:ext cx="6523377" cy="2671011"/>
          </a:xfrm>
          <a:noFill/>
          <a:ln w="12700">
            <a:no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pic>
        <p:nvPicPr>
          <p:cNvPr id="6" name="Picture 5" descr="Level Access logo.">
            <a:extLst>
              <a:ext uri="{FF2B5EF4-FFF2-40B4-BE49-F238E27FC236}">
                <a16:creationId xmlns:a16="http://schemas.microsoft.com/office/drawing/2014/main" id="{40768749-71CF-F754-5E8D-D3E2C6ADB37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
        <p:nvSpPr>
          <p:cNvPr id="4" name="Tetx 01">
            <a:extLst>
              <a:ext uri="{FF2B5EF4-FFF2-40B4-BE49-F238E27FC236}">
                <a16:creationId xmlns:a16="http://schemas.microsoft.com/office/drawing/2014/main" id="{ABAB1EA8-119D-54D6-A534-1B2BEEF2F46F}"/>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3" name="Slide Number Placeholder 12">
            <a:extLst>
              <a:ext uri="{FF2B5EF4-FFF2-40B4-BE49-F238E27FC236}">
                <a16:creationId xmlns:a16="http://schemas.microsoft.com/office/drawing/2014/main" id="{B265A592-1B93-57C1-EC69-40EF8DB92F1C}"/>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2918937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Full page of content - Lavender ">
    <p:bg>
      <p:bgPr>
        <a:solidFill>
          <a:srgbClr val="D7D2FF">
            <a:alpha val="75000"/>
          </a:srgbClr>
        </a:solidFill>
        <a:effectLst/>
      </p:bgPr>
    </p:bg>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4E74E42-2E1A-2CBE-0665-700517470E4B}"/>
              </a:ext>
            </a:extLst>
          </p:cNvPr>
          <p:cNvSpPr>
            <a:spLocks noGrp="1"/>
          </p:cNvSpPr>
          <p:nvPr>
            <p:ph type="title"/>
          </p:nvPr>
        </p:nvSpPr>
        <p:spPr>
          <a:xfrm>
            <a:off x="899394" y="1366297"/>
            <a:ext cx="6486243" cy="4572002"/>
          </a:xfrm>
          <a:noFill/>
          <a:ln>
            <a:noFill/>
          </a:ln>
        </p:spPr>
        <p:txBody>
          <a:bodyPr/>
          <a:lstStyle>
            <a:lvl1pPr>
              <a:defRPr>
                <a:solidFill>
                  <a:schemeClr val="tx2"/>
                </a:solidFill>
              </a:defRPr>
            </a:lvl1pPr>
          </a:lstStyle>
          <a:p>
            <a:r>
              <a:rPr lang="en-US"/>
              <a:t>Click to edit Master title style</a:t>
            </a:r>
          </a:p>
        </p:txBody>
      </p:sp>
      <p:sp>
        <p:nvSpPr>
          <p:cNvPr id="26" name="Text Placeholder 03">
            <a:extLst>
              <a:ext uri="{FF2B5EF4-FFF2-40B4-BE49-F238E27FC236}">
                <a16:creationId xmlns:a16="http://schemas.microsoft.com/office/drawing/2014/main" id="{BB7581B0-33FD-AE9C-6B4A-E6F71A6C176B}"/>
              </a:ext>
            </a:extLst>
          </p:cNvPr>
          <p:cNvSpPr>
            <a:spLocks noGrp="1"/>
          </p:cNvSpPr>
          <p:nvPr>
            <p:ph type="body" sz="quarter" idx="21" hasCustomPrompt="1"/>
          </p:nvPr>
        </p:nvSpPr>
        <p:spPr>
          <a:xfrm>
            <a:off x="898539" y="8677817"/>
            <a:ext cx="6486239" cy="1265236"/>
          </a:xfrm>
          <a:noFill/>
          <a:ln>
            <a:noFill/>
          </a:ln>
        </p:spPr>
        <p:txBody>
          <a:bodyPr anchor="t">
            <a:noAutofit/>
          </a:bodyPr>
          <a:lstStyle>
            <a:lvl1pPr>
              <a:defRPr sz="3199" b="1">
                <a:solidFill>
                  <a:schemeClr val="accent1"/>
                </a:solidFill>
              </a:defRPr>
            </a:lvl1pPr>
          </a:lstStyle>
          <a:p>
            <a:pPr lvl="0"/>
            <a:r>
              <a:rPr lang="en-US"/>
              <a:t>Click to add name</a:t>
            </a:r>
          </a:p>
        </p:txBody>
      </p:sp>
      <p:grpSp>
        <p:nvGrpSpPr>
          <p:cNvPr id="2" name="Group 1">
            <a:extLst>
              <a:ext uri="{FF2B5EF4-FFF2-40B4-BE49-F238E27FC236}">
                <a16:creationId xmlns:a16="http://schemas.microsoft.com/office/drawing/2014/main" id="{4F87AA2C-748E-20DB-CC17-389B5D66C82C}"/>
              </a:ext>
              <a:ext uri="{C183D7F6-B498-43B3-948B-1728B52AA6E4}">
                <adec:decorative xmlns:adec="http://schemas.microsoft.com/office/drawing/2017/decorative" val="1"/>
              </a:ext>
            </a:extLst>
          </p:cNvPr>
          <p:cNvGrpSpPr/>
          <p:nvPr userDrawn="1"/>
        </p:nvGrpSpPr>
        <p:grpSpPr>
          <a:xfrm>
            <a:off x="8801798" y="1366297"/>
            <a:ext cx="80090" cy="8703218"/>
            <a:chOff x="8801798" y="1366297"/>
            <a:chExt cx="80090" cy="8703218"/>
          </a:xfrm>
        </p:grpSpPr>
        <p:cxnSp>
          <p:nvCxnSpPr>
            <p:cNvPr id="16" name="Straight Connector 15">
              <a:extLst>
                <a:ext uri="{FF2B5EF4-FFF2-40B4-BE49-F238E27FC236}">
                  <a16:creationId xmlns:a16="http://schemas.microsoft.com/office/drawing/2014/main" id="{69BEA499-D513-D3EE-2449-1B5762D141F7}"/>
                </a:ext>
              </a:extLst>
            </p:cNvPr>
            <p:cNvCxnSpPr>
              <a:cxnSpLocks/>
            </p:cNvCxnSpPr>
            <p:nvPr userDrawn="1"/>
          </p:nvCxnSpPr>
          <p:spPr>
            <a:xfrm flipV="1">
              <a:off x="8841841" y="1366300"/>
              <a:ext cx="0" cy="8677815"/>
            </a:xfrm>
            <a:prstGeom prst="line">
              <a:avLst/>
            </a:prstGeom>
            <a:ln w="22225" cap="flat">
              <a:solidFill>
                <a:schemeClr val="accent4"/>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2C94B13-AD3F-9EC2-E44D-556557853ACC}"/>
                </a:ext>
              </a:extLst>
            </p:cNvPr>
            <p:cNvSpPr/>
            <p:nvPr userDrawn="1"/>
          </p:nvSpPr>
          <p:spPr>
            <a:xfrm>
              <a:off x="8801798" y="1366297"/>
              <a:ext cx="80090" cy="8008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C256D25-53C2-63DD-F838-73A67CB045B5}"/>
                </a:ext>
              </a:extLst>
            </p:cNvPr>
            <p:cNvSpPr/>
            <p:nvPr userDrawn="1"/>
          </p:nvSpPr>
          <p:spPr>
            <a:xfrm>
              <a:off x="8801798" y="9989429"/>
              <a:ext cx="80090" cy="80086"/>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 Placeholder 03">
            <a:extLst>
              <a:ext uri="{FF2B5EF4-FFF2-40B4-BE49-F238E27FC236}">
                <a16:creationId xmlns:a16="http://schemas.microsoft.com/office/drawing/2014/main" id="{B4BFBF8B-FD5B-00D2-18B5-25F9FA0550F4}"/>
              </a:ext>
            </a:extLst>
          </p:cNvPr>
          <p:cNvSpPr>
            <a:spLocks noGrp="1"/>
          </p:cNvSpPr>
          <p:nvPr>
            <p:ph type="body" sz="quarter" idx="19" hasCustomPrompt="1"/>
          </p:nvPr>
        </p:nvSpPr>
        <p:spPr>
          <a:xfrm>
            <a:off x="10128327" y="1366302"/>
            <a:ext cx="8840623" cy="804887"/>
          </a:xfrm>
          <a:noFill/>
          <a:ln>
            <a:noFill/>
          </a:ln>
        </p:spPr>
        <p:txBody>
          <a:bodyPr anchor="t">
            <a:noAutofit/>
          </a:bodyPr>
          <a:lstStyle>
            <a:lvl1pPr>
              <a:defRPr sz="3199" b="1">
                <a:solidFill>
                  <a:schemeClr val="tx2"/>
                </a:solidFill>
              </a:defRPr>
            </a:lvl1pPr>
          </a:lstStyle>
          <a:p>
            <a:pPr lvl="0"/>
            <a:r>
              <a:rPr lang="en-US"/>
              <a:t>Click to add name</a:t>
            </a:r>
          </a:p>
        </p:txBody>
      </p:sp>
      <p:sp>
        <p:nvSpPr>
          <p:cNvPr id="13" name="Text Placeholder 01">
            <a:extLst>
              <a:ext uri="{FF2B5EF4-FFF2-40B4-BE49-F238E27FC236}">
                <a16:creationId xmlns:a16="http://schemas.microsoft.com/office/drawing/2014/main" id="{19F52389-8262-C04A-699D-A24F3AE2FF3D}"/>
              </a:ext>
            </a:extLst>
          </p:cNvPr>
          <p:cNvSpPr>
            <a:spLocks noGrp="1"/>
          </p:cNvSpPr>
          <p:nvPr>
            <p:ph type="body" sz="quarter" idx="13" hasCustomPrompt="1"/>
          </p:nvPr>
        </p:nvSpPr>
        <p:spPr>
          <a:xfrm>
            <a:off x="10128329" y="2545442"/>
            <a:ext cx="8840623" cy="1984082"/>
          </a:xfrm>
          <a:noFill/>
          <a:ln w="12700">
            <a:no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25" name="Text Placeholder 01">
            <a:extLst>
              <a:ext uri="{FF2B5EF4-FFF2-40B4-BE49-F238E27FC236}">
                <a16:creationId xmlns:a16="http://schemas.microsoft.com/office/drawing/2014/main" id="{9BCF8203-59C6-E43E-73A0-31752546DFC0}"/>
              </a:ext>
            </a:extLst>
          </p:cNvPr>
          <p:cNvSpPr>
            <a:spLocks noGrp="1"/>
          </p:cNvSpPr>
          <p:nvPr>
            <p:ph type="body" sz="quarter" idx="20" hasCustomPrompt="1"/>
          </p:nvPr>
        </p:nvSpPr>
        <p:spPr>
          <a:xfrm>
            <a:off x="10128329" y="5250212"/>
            <a:ext cx="8840623" cy="1984082"/>
          </a:xfrm>
          <a:noFill/>
          <a:ln w="12700">
            <a:no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27" name="Text Placeholder 01">
            <a:extLst>
              <a:ext uri="{FF2B5EF4-FFF2-40B4-BE49-F238E27FC236}">
                <a16:creationId xmlns:a16="http://schemas.microsoft.com/office/drawing/2014/main" id="{673E869C-3C5C-4FAD-87C9-B8B4376E99C1}"/>
              </a:ext>
            </a:extLst>
          </p:cNvPr>
          <p:cNvSpPr>
            <a:spLocks noGrp="1"/>
          </p:cNvSpPr>
          <p:nvPr>
            <p:ph type="body" sz="quarter" idx="22" hasCustomPrompt="1"/>
          </p:nvPr>
        </p:nvSpPr>
        <p:spPr>
          <a:xfrm>
            <a:off x="10128329" y="7954982"/>
            <a:ext cx="8840623" cy="1984082"/>
          </a:xfrm>
          <a:noFill/>
          <a:ln w="12700">
            <a:no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pic>
        <p:nvPicPr>
          <p:cNvPr id="3" name="Picture 2" descr="Level Access logo.">
            <a:extLst>
              <a:ext uri="{FF2B5EF4-FFF2-40B4-BE49-F238E27FC236}">
                <a16:creationId xmlns:a16="http://schemas.microsoft.com/office/drawing/2014/main" id="{E55EB2FF-DC6D-9BA3-F4C0-8EBF583309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298" y="10044120"/>
            <a:ext cx="1868350" cy="1265237"/>
          </a:xfrm>
          <a:prstGeom prst="rect">
            <a:avLst/>
          </a:prstGeom>
        </p:spPr>
      </p:pic>
      <p:sp>
        <p:nvSpPr>
          <p:cNvPr id="6" name="Tetx 01">
            <a:extLst>
              <a:ext uri="{FF2B5EF4-FFF2-40B4-BE49-F238E27FC236}">
                <a16:creationId xmlns:a16="http://schemas.microsoft.com/office/drawing/2014/main" id="{82443864-8234-3146-3F4D-779E8CE7230E}"/>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4" name="Slide Number Placeholder 12">
            <a:extLst>
              <a:ext uri="{FF2B5EF4-FFF2-40B4-BE49-F238E27FC236}">
                <a16:creationId xmlns:a16="http://schemas.microsoft.com/office/drawing/2014/main" id="{F7604B06-79DF-C52B-7D07-E223ABD3F60E}"/>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205269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Quote in box - Midn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2814AAB-704F-A8CA-51B9-9F398B1E5282}"/>
              </a:ext>
            </a:extLst>
          </p:cNvPr>
          <p:cNvSpPr>
            <a:spLocks noGrp="1"/>
          </p:cNvSpPr>
          <p:nvPr>
            <p:ph type="body" sz="quarter" idx="13"/>
          </p:nvPr>
        </p:nvSpPr>
        <p:spPr>
          <a:xfrm>
            <a:off x="3189767" y="4860217"/>
            <a:ext cx="13737266" cy="4007336"/>
          </a:xfrm>
          <a:noFill/>
        </p:spPr>
        <p:txBody>
          <a:bodyPr anchor="t"/>
          <a:lstStyle>
            <a:lvl1pPr algn="ctr">
              <a:lnSpc>
                <a:spcPct val="150000"/>
              </a:lnSpc>
              <a:defRPr b="0" i="0">
                <a:solidFill>
                  <a:schemeClr val="bg2"/>
                </a:solidFill>
                <a:latin typeface="Atkinson Hyperlegible" pitchFamily="2" charset="77"/>
                <a:ea typeface="Verdana" panose="020B0604030504040204" pitchFamily="34" charset="0"/>
                <a:cs typeface="Verdana" panose="020B0604030504040204" pitchFamily="34" charset="0"/>
              </a:defRPr>
            </a:lvl1pPr>
          </a:lstStyle>
          <a:p>
            <a:pPr lvl="0"/>
            <a:r>
              <a:rPr lang="en-US"/>
              <a:t>Click to edit Master text styles</a:t>
            </a:r>
          </a:p>
        </p:txBody>
      </p:sp>
      <p:sp>
        <p:nvSpPr>
          <p:cNvPr id="2" name="Holder 2"/>
          <p:cNvSpPr>
            <a:spLocks noGrp="1"/>
          </p:cNvSpPr>
          <p:nvPr>
            <p:ph type="title"/>
          </p:nvPr>
        </p:nvSpPr>
        <p:spPr>
          <a:xfrm>
            <a:off x="3194305" y="978195"/>
            <a:ext cx="13717083" cy="3508745"/>
          </a:xfrm>
          <a:prstGeom prst="rect">
            <a:avLst/>
          </a:prstGeom>
          <a:noFill/>
          <a:ln>
            <a:noFill/>
          </a:ln>
        </p:spPr>
        <p:txBody>
          <a:bodyPr lIns="182880" tIns="182880" rIns="182880" bIns="182880" anchor="ctr" anchorCtr="0"/>
          <a:lstStyle>
            <a:lvl1pPr algn="ctr">
              <a:defRPr sz="9148" b="1" i="0">
                <a:gradFill flip="none" rotWithShape="1">
                  <a:gsLst>
                    <a:gs pos="1000">
                      <a:schemeClr val="accent6"/>
                    </a:gs>
                    <a:gs pos="100000">
                      <a:schemeClr val="accent5">
                        <a:lumMod val="60000"/>
                        <a:lumOff val="40000"/>
                      </a:schemeClr>
                    </a:gs>
                  </a:gsLst>
                  <a:lin ang="0" scaled="1"/>
                  <a:tileRect/>
                </a:gradFill>
                <a:latin typeface="Atkinson Hyperlegible" pitchFamily="2" charset="77"/>
                <a:ea typeface="Verdana" panose="020B0604030504040204" pitchFamily="34" charset="0"/>
                <a:cs typeface="Verdana" panose="020B0604030504040204" pitchFamily="34" charset="0"/>
              </a:defRPr>
            </a:lvl1pPr>
          </a:lstStyle>
          <a:p>
            <a:r>
              <a:rPr lang="en-US"/>
              <a:t>Click to edit Master title style</a:t>
            </a:r>
            <a:endParaRPr/>
          </a:p>
        </p:txBody>
      </p:sp>
      <p:sp>
        <p:nvSpPr>
          <p:cNvPr id="15" name="Text 01">
            <a:extLst>
              <a:ext uri="{FF2B5EF4-FFF2-40B4-BE49-F238E27FC236}">
                <a16:creationId xmlns:a16="http://schemas.microsoft.com/office/drawing/2014/main" id="{BEF30A88-D78A-591D-EE36-5BB2509D9772}"/>
              </a:ext>
            </a:extLst>
          </p:cNvPr>
          <p:cNvSpPr>
            <a:spLocks noGrp="1"/>
          </p:cNvSpPr>
          <p:nvPr>
            <p:ph type="dt" sz="half" idx="2"/>
          </p:nvPr>
        </p:nvSpPr>
        <p:spPr>
          <a:xfrm>
            <a:off x="13024880" y="10766802"/>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4" name="Slide Number Placeholder 12">
            <a:extLst>
              <a:ext uri="{FF2B5EF4-FFF2-40B4-BE49-F238E27FC236}">
                <a16:creationId xmlns:a16="http://schemas.microsoft.com/office/drawing/2014/main" id="{7EB1D9B1-C87E-B3D9-D4C6-A7A2DF9EF96C}"/>
              </a:ext>
            </a:extLst>
          </p:cNvPr>
          <p:cNvSpPr>
            <a:spLocks noGrp="1"/>
          </p:cNvSpPr>
          <p:nvPr>
            <p:ph type="sldNum" sz="quarter" idx="4"/>
          </p:nvPr>
        </p:nvSpPr>
        <p:spPr>
          <a:xfrm>
            <a:off x="18166158" y="10766798"/>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496828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tatistics 01">
    <p:spTree>
      <p:nvGrpSpPr>
        <p:cNvPr id="1" name=""/>
        <p:cNvGrpSpPr/>
        <p:nvPr/>
      </p:nvGrpSpPr>
      <p:grpSpPr>
        <a:xfrm>
          <a:off x="0" y="0"/>
          <a:ext cx="0" cy="0"/>
          <a:chOff x="0" y="0"/>
          <a:chExt cx="0" cy="0"/>
        </a:xfrm>
      </p:grpSpPr>
      <p:sp>
        <p:nvSpPr>
          <p:cNvPr id="23" name="Circle">
            <a:extLst>
              <a:ext uri="{FF2B5EF4-FFF2-40B4-BE49-F238E27FC236}">
                <a16:creationId xmlns:a16="http://schemas.microsoft.com/office/drawing/2014/main" id="{9FAB35A2-E095-3946-82C5-32F0C91C1752}"/>
              </a:ext>
              <a:ext uri="{C183D7F6-B498-43B3-948B-1728B52AA6E4}">
                <adec:decorative xmlns:adec="http://schemas.microsoft.com/office/drawing/2017/decorative" val="1"/>
              </a:ext>
            </a:extLst>
          </p:cNvPr>
          <p:cNvSpPr/>
          <p:nvPr userDrawn="1"/>
        </p:nvSpPr>
        <p:spPr>
          <a:xfrm>
            <a:off x="1538977" y="-3758382"/>
            <a:ext cx="17187914" cy="17186558"/>
          </a:xfrm>
          <a:prstGeom prst="ellipse">
            <a:avLst/>
          </a:prstGeom>
          <a:solidFill>
            <a:srgbClr val="F1E4CF">
              <a:alpha val="50000"/>
            </a:srgbClr>
          </a:solidFill>
          <a:ln w="12700">
            <a:miter lim="400000"/>
          </a:ln>
        </p:spPr>
        <p:txBody>
          <a:bodyPr lIns="0" tIns="0" rIns="0" bIns="0" anchor="ctr"/>
          <a:lstStyle/>
          <a:p>
            <a:pPr algn="ctr">
              <a:defRPr sz="3200" cap="none" spc="0">
                <a:solidFill>
                  <a:srgbClr val="FFFFFF"/>
                </a:solidFill>
                <a:latin typeface="Poppins Medium"/>
                <a:ea typeface="Poppins Medium"/>
                <a:cs typeface="Poppins Medium"/>
                <a:sym typeface="Poppins Medium"/>
              </a:defRPr>
            </a:pPr>
            <a:endParaRPr sz="3199"/>
          </a:p>
        </p:txBody>
      </p:sp>
      <p:sp>
        <p:nvSpPr>
          <p:cNvPr id="45" name="Title 10">
            <a:extLst>
              <a:ext uri="{FF2B5EF4-FFF2-40B4-BE49-F238E27FC236}">
                <a16:creationId xmlns:a16="http://schemas.microsoft.com/office/drawing/2014/main" id="{E53FD485-19B0-AD2F-A4AF-6855244D05C4}"/>
              </a:ext>
            </a:extLst>
          </p:cNvPr>
          <p:cNvSpPr>
            <a:spLocks noGrp="1"/>
          </p:cNvSpPr>
          <p:nvPr>
            <p:ph type="title"/>
          </p:nvPr>
        </p:nvSpPr>
        <p:spPr>
          <a:xfrm>
            <a:off x="2982480" y="926715"/>
            <a:ext cx="14750895" cy="1772728"/>
          </a:xfrm>
          <a:noFill/>
          <a:ln>
            <a:noFill/>
          </a:ln>
        </p:spPr>
        <p:txBody>
          <a:bodyPr/>
          <a:lstStyle>
            <a:lvl1pPr algn="ctr">
              <a:defRPr>
                <a:solidFill>
                  <a:schemeClr val="tx2"/>
                </a:solidFill>
              </a:defRPr>
            </a:lvl1pPr>
          </a:lstStyle>
          <a:p>
            <a:r>
              <a:rPr lang="en-US"/>
              <a:t>Click to edit Master title style</a:t>
            </a:r>
          </a:p>
        </p:txBody>
      </p:sp>
      <p:sp>
        <p:nvSpPr>
          <p:cNvPr id="30" name="Text 01">
            <a:extLst>
              <a:ext uri="{FF2B5EF4-FFF2-40B4-BE49-F238E27FC236}">
                <a16:creationId xmlns:a16="http://schemas.microsoft.com/office/drawing/2014/main" id="{DB103D76-FD00-E758-67C2-83B8BFFEBEA6}"/>
              </a:ext>
            </a:extLst>
          </p:cNvPr>
          <p:cNvSpPr txBox="1">
            <a:spLocks noGrp="1"/>
          </p:cNvSpPr>
          <p:nvPr userDrawn="1">
            <p:ph type="body" sz="quarter" idx="13" hasCustomPrompt="1"/>
          </p:nvPr>
        </p:nvSpPr>
        <p:spPr>
          <a:xfrm>
            <a:off x="3349992" y="3433031"/>
            <a:ext cx="2805509" cy="1613519"/>
          </a:xfrm>
          <a:prstGeom prst="rect">
            <a:avLst/>
          </a:prstGeom>
          <a:noFill/>
        </p:spPr>
        <p:txBody>
          <a:bodyPr wrap="square">
            <a:spAutoFit/>
          </a:bodyPr>
          <a:lstStyle>
            <a:lvl1pPr marL="0" indent="0" algn="r">
              <a:lnSpc>
                <a:spcPct val="130000"/>
              </a:lnSpc>
              <a:buSzTx/>
              <a:buNone/>
              <a:defRPr sz="6600" b="1">
                <a:solidFill>
                  <a:schemeClr val="accent1"/>
                </a:solidFill>
                <a:latin typeface="Atkinson Hyperlegible" pitchFamily="2" charset="77"/>
                <a:ea typeface="Verdana" panose="020B0604030504040204" pitchFamily="34" charset="0"/>
                <a:cs typeface="Verdana" panose="020B0604030504040204" pitchFamily="34" charset="0"/>
                <a:sym typeface="Poppins SemiBold"/>
              </a:defRPr>
            </a:lvl1pPr>
          </a:lstStyle>
          <a:p>
            <a:r>
              <a:rPr lang="en-CA"/>
              <a:t>0/0</a:t>
            </a:r>
            <a:endParaRPr/>
          </a:p>
        </p:txBody>
      </p:sp>
      <p:sp>
        <p:nvSpPr>
          <p:cNvPr id="31" name="Products…">
            <a:extLst>
              <a:ext uri="{FF2B5EF4-FFF2-40B4-BE49-F238E27FC236}">
                <a16:creationId xmlns:a16="http://schemas.microsoft.com/office/drawing/2014/main" id="{E12F0E7E-68FB-EE95-E7F4-D4664541BA1E}"/>
              </a:ext>
            </a:extLst>
          </p:cNvPr>
          <p:cNvSpPr txBox="1">
            <a:spLocks noGrp="1"/>
          </p:cNvSpPr>
          <p:nvPr userDrawn="1">
            <p:ph type="body" sz="quarter" idx="14"/>
          </p:nvPr>
        </p:nvSpPr>
        <p:spPr>
          <a:xfrm>
            <a:off x="6657753" y="3615775"/>
            <a:ext cx="3169746" cy="1169551"/>
          </a:xfrm>
          <a:prstGeom prst="rect">
            <a:avLst/>
          </a:prstGeom>
          <a:noFill/>
        </p:spPr>
        <p:txBody>
          <a:bodyPr wrap="square">
            <a:spAutoFit/>
          </a:bodyPr>
          <a:lstStyle>
            <a:lvl1pPr marL="0" indent="0">
              <a:buSzTx/>
              <a:buNone/>
              <a:defRPr sz="2600">
                <a:solidFill>
                  <a:schemeClr val="tx2"/>
                </a:solidFill>
                <a:latin typeface="Atkinson Hyperlegible" pitchFamily="2" charset="77"/>
                <a:ea typeface="Verdana" panose="020B0604030504040204" pitchFamily="34" charset="0"/>
                <a:cs typeface="Verdana" panose="020B0604030504040204" pitchFamily="34" charset="0"/>
              </a:defRPr>
            </a:lvl1pPr>
          </a:lstStyle>
          <a:p>
            <a:pPr marL="0" indent="0">
              <a:buSzTx/>
              <a:buNone/>
              <a:defRPr sz="2600"/>
            </a:pPr>
            <a:r>
              <a:t>Products</a:t>
            </a:r>
          </a:p>
          <a:p>
            <a:pPr marL="0" indent="0">
              <a:buSzTx/>
              <a:buNone/>
              <a:defRPr sz="2600"/>
            </a:pPr>
            <a:r>
              <a:t>launched</a:t>
            </a:r>
          </a:p>
        </p:txBody>
      </p:sp>
      <p:sp>
        <p:nvSpPr>
          <p:cNvPr id="32" name="Text 02">
            <a:extLst>
              <a:ext uri="{FF2B5EF4-FFF2-40B4-BE49-F238E27FC236}">
                <a16:creationId xmlns:a16="http://schemas.microsoft.com/office/drawing/2014/main" id="{A203AA23-47C9-D5B8-30A2-2C3526DD0F50}"/>
              </a:ext>
            </a:extLst>
          </p:cNvPr>
          <p:cNvSpPr txBox="1">
            <a:spLocks noGrp="1"/>
          </p:cNvSpPr>
          <p:nvPr userDrawn="1">
            <p:ph type="body" sz="quarter" idx="15" hasCustomPrompt="1"/>
          </p:nvPr>
        </p:nvSpPr>
        <p:spPr>
          <a:xfrm>
            <a:off x="3346718" y="5776205"/>
            <a:ext cx="2805509" cy="1613519"/>
          </a:xfrm>
          <a:prstGeom prst="rect">
            <a:avLst/>
          </a:prstGeom>
          <a:noFill/>
        </p:spPr>
        <p:txBody>
          <a:bodyPr wrap="square">
            <a:spAutoFit/>
          </a:bodyPr>
          <a:lstStyle>
            <a:lvl1pPr marL="0" indent="0" algn="r">
              <a:lnSpc>
                <a:spcPct val="130000"/>
              </a:lnSpc>
              <a:buSzTx/>
              <a:buNone/>
              <a:defRPr sz="6600" b="1">
                <a:solidFill>
                  <a:schemeClr val="accent1"/>
                </a:solidFill>
                <a:latin typeface="Atkinson Hyperlegible" pitchFamily="2" charset="77"/>
                <a:ea typeface="Verdana" panose="020B0604030504040204" pitchFamily="34" charset="0"/>
                <a:cs typeface="Verdana" panose="020B0604030504040204" pitchFamily="34" charset="0"/>
                <a:sym typeface="Poppins SemiBold"/>
              </a:defRPr>
            </a:lvl1pPr>
          </a:lstStyle>
          <a:p>
            <a:r>
              <a:rPr lang="en-CA"/>
              <a:t>00</a:t>
            </a:r>
            <a:r>
              <a:t>00</a:t>
            </a:r>
          </a:p>
        </p:txBody>
      </p:sp>
      <p:sp>
        <p:nvSpPr>
          <p:cNvPr id="33" name="Social network…">
            <a:extLst>
              <a:ext uri="{FF2B5EF4-FFF2-40B4-BE49-F238E27FC236}">
                <a16:creationId xmlns:a16="http://schemas.microsoft.com/office/drawing/2014/main" id="{08260D18-DCC6-B18A-1B49-FFDB170B3149}"/>
              </a:ext>
            </a:extLst>
          </p:cNvPr>
          <p:cNvSpPr txBox="1">
            <a:spLocks noGrp="1"/>
          </p:cNvSpPr>
          <p:nvPr userDrawn="1">
            <p:ph type="body" sz="quarter" idx="16"/>
          </p:nvPr>
        </p:nvSpPr>
        <p:spPr>
          <a:xfrm>
            <a:off x="6654480" y="5958949"/>
            <a:ext cx="3169746" cy="1169551"/>
          </a:xfrm>
          <a:prstGeom prst="rect">
            <a:avLst/>
          </a:prstGeom>
          <a:noFill/>
        </p:spPr>
        <p:txBody>
          <a:bodyPr wrap="square">
            <a:spAutoFit/>
          </a:bodyPr>
          <a:lstStyle>
            <a:lvl1pPr marL="0" indent="0">
              <a:buSzTx/>
              <a:buNone/>
              <a:defRPr sz="2600">
                <a:solidFill>
                  <a:schemeClr val="tx2"/>
                </a:solidFill>
                <a:latin typeface="Atkinson Hyperlegible" pitchFamily="2" charset="77"/>
                <a:ea typeface="Verdana" panose="020B0604030504040204" pitchFamily="34" charset="0"/>
                <a:cs typeface="Verdana" panose="020B0604030504040204" pitchFamily="34" charset="0"/>
              </a:defRPr>
            </a:lvl1pPr>
          </a:lstStyle>
          <a:p>
            <a:pPr marL="0" indent="0">
              <a:buSzTx/>
              <a:buNone/>
              <a:defRPr sz="2600"/>
            </a:pPr>
            <a:r>
              <a:t>Social network</a:t>
            </a:r>
          </a:p>
          <a:p>
            <a:pPr marL="0" indent="0">
              <a:buSzTx/>
              <a:buNone/>
              <a:defRPr sz="2600"/>
            </a:pPr>
            <a:r>
              <a:t>subscribers</a:t>
            </a:r>
          </a:p>
        </p:txBody>
      </p:sp>
      <p:sp>
        <p:nvSpPr>
          <p:cNvPr id="34" name="Text 03">
            <a:extLst>
              <a:ext uri="{FF2B5EF4-FFF2-40B4-BE49-F238E27FC236}">
                <a16:creationId xmlns:a16="http://schemas.microsoft.com/office/drawing/2014/main" id="{8871C709-4EB0-BAB5-8C20-712873806ADA}"/>
              </a:ext>
            </a:extLst>
          </p:cNvPr>
          <p:cNvSpPr txBox="1">
            <a:spLocks noGrp="1"/>
          </p:cNvSpPr>
          <p:nvPr userDrawn="1">
            <p:ph type="body" sz="quarter" idx="17" hasCustomPrompt="1"/>
          </p:nvPr>
        </p:nvSpPr>
        <p:spPr>
          <a:xfrm>
            <a:off x="3349990" y="7987572"/>
            <a:ext cx="2805509" cy="1613519"/>
          </a:xfrm>
          <a:prstGeom prst="rect">
            <a:avLst/>
          </a:prstGeom>
          <a:noFill/>
        </p:spPr>
        <p:txBody>
          <a:bodyPr wrap="square">
            <a:spAutoFit/>
          </a:bodyPr>
          <a:lstStyle>
            <a:lvl1pPr marL="0" indent="0" algn="r">
              <a:lnSpc>
                <a:spcPct val="130000"/>
              </a:lnSpc>
              <a:buSzTx/>
              <a:buNone/>
              <a:defRPr sz="6600" b="1">
                <a:solidFill>
                  <a:schemeClr val="accent1"/>
                </a:solidFill>
                <a:latin typeface="Atkinson Hyperlegible" pitchFamily="2" charset="77"/>
                <a:ea typeface="Verdana" panose="020B0604030504040204" pitchFamily="34" charset="0"/>
                <a:cs typeface="Verdana" panose="020B0604030504040204" pitchFamily="34" charset="0"/>
                <a:sym typeface="Poppins SemiBold"/>
              </a:defRPr>
            </a:lvl1pPr>
          </a:lstStyle>
          <a:p>
            <a:r>
              <a:rPr lang="en-CA"/>
              <a:t>00</a:t>
            </a:r>
            <a:r>
              <a:t>%</a:t>
            </a:r>
          </a:p>
        </p:txBody>
      </p:sp>
      <p:sp>
        <p:nvSpPr>
          <p:cNvPr id="35" name="Remote…">
            <a:extLst>
              <a:ext uri="{FF2B5EF4-FFF2-40B4-BE49-F238E27FC236}">
                <a16:creationId xmlns:a16="http://schemas.microsoft.com/office/drawing/2014/main" id="{F1FAB7F5-FD5E-CAFE-F676-592606F6BE8A}"/>
              </a:ext>
            </a:extLst>
          </p:cNvPr>
          <p:cNvSpPr txBox="1">
            <a:spLocks noGrp="1"/>
          </p:cNvSpPr>
          <p:nvPr userDrawn="1">
            <p:ph type="body" sz="quarter" idx="18"/>
          </p:nvPr>
        </p:nvSpPr>
        <p:spPr>
          <a:xfrm>
            <a:off x="6657751" y="8170313"/>
            <a:ext cx="3169746" cy="1169551"/>
          </a:xfrm>
          <a:prstGeom prst="rect">
            <a:avLst/>
          </a:prstGeom>
          <a:noFill/>
        </p:spPr>
        <p:txBody>
          <a:bodyPr wrap="square">
            <a:spAutoFit/>
          </a:bodyPr>
          <a:lstStyle>
            <a:lvl1pPr marL="0" indent="0">
              <a:buSzTx/>
              <a:buNone/>
              <a:defRPr sz="2600">
                <a:solidFill>
                  <a:schemeClr val="tx2"/>
                </a:solidFill>
                <a:latin typeface="Atkinson Hyperlegible" pitchFamily="2" charset="77"/>
                <a:ea typeface="Verdana" panose="020B0604030504040204" pitchFamily="34" charset="0"/>
                <a:cs typeface="Verdana" panose="020B0604030504040204" pitchFamily="34" charset="0"/>
              </a:defRPr>
            </a:lvl1pPr>
          </a:lstStyle>
          <a:p>
            <a:pPr marL="0" indent="0">
              <a:buSzTx/>
              <a:buNone/>
              <a:defRPr sz="2600"/>
            </a:pPr>
            <a:r>
              <a:t>Remote</a:t>
            </a:r>
          </a:p>
          <a:p>
            <a:pPr marL="0" indent="0">
              <a:buSzTx/>
              <a:buNone/>
              <a:defRPr sz="2600"/>
            </a:pPr>
            <a:r>
              <a:t>employees</a:t>
            </a:r>
          </a:p>
        </p:txBody>
      </p:sp>
      <p:grpSp>
        <p:nvGrpSpPr>
          <p:cNvPr id="2" name="Group 1">
            <a:extLst>
              <a:ext uri="{FF2B5EF4-FFF2-40B4-BE49-F238E27FC236}">
                <a16:creationId xmlns:a16="http://schemas.microsoft.com/office/drawing/2014/main" id="{E67F53A0-878B-467B-4614-90DB2E39B850}"/>
              </a:ext>
              <a:ext uri="{C183D7F6-B498-43B3-948B-1728B52AA6E4}">
                <adec:decorative xmlns:adec="http://schemas.microsoft.com/office/drawing/2017/decorative" val="1"/>
              </a:ext>
            </a:extLst>
          </p:cNvPr>
          <p:cNvGrpSpPr/>
          <p:nvPr userDrawn="1"/>
        </p:nvGrpSpPr>
        <p:grpSpPr>
          <a:xfrm>
            <a:off x="10051366" y="3379114"/>
            <a:ext cx="85116" cy="6191497"/>
            <a:chOff x="10051366" y="3379114"/>
            <a:chExt cx="85116" cy="6191497"/>
          </a:xfrm>
        </p:grpSpPr>
        <p:cxnSp>
          <p:nvCxnSpPr>
            <p:cNvPr id="16" name="Straight Connector 15">
              <a:extLst>
                <a:ext uri="{FF2B5EF4-FFF2-40B4-BE49-F238E27FC236}">
                  <a16:creationId xmlns:a16="http://schemas.microsoft.com/office/drawing/2014/main" id="{69BEA499-D513-D3EE-2449-1B5762D141F7}"/>
                </a:ext>
              </a:extLst>
            </p:cNvPr>
            <p:cNvCxnSpPr>
              <a:cxnSpLocks/>
            </p:cNvCxnSpPr>
            <p:nvPr userDrawn="1"/>
          </p:nvCxnSpPr>
          <p:spPr>
            <a:xfrm flipV="1">
              <a:off x="10092888" y="3433028"/>
              <a:ext cx="0" cy="6091300"/>
            </a:xfrm>
            <a:prstGeom prst="line">
              <a:avLst/>
            </a:prstGeom>
            <a:ln w="317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2C94B13-AD3F-9EC2-E44D-556557853ACC}"/>
                </a:ext>
              </a:extLst>
            </p:cNvPr>
            <p:cNvSpPr/>
            <p:nvPr userDrawn="1"/>
          </p:nvSpPr>
          <p:spPr>
            <a:xfrm>
              <a:off x="10051366" y="3379114"/>
              <a:ext cx="80090" cy="8008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C256D25-53C2-63DD-F838-73A67CB045B5}"/>
                </a:ext>
              </a:extLst>
            </p:cNvPr>
            <p:cNvSpPr/>
            <p:nvPr userDrawn="1"/>
          </p:nvSpPr>
          <p:spPr>
            <a:xfrm>
              <a:off x="10056392" y="9490525"/>
              <a:ext cx="80090" cy="8008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 04">
            <a:extLst>
              <a:ext uri="{FF2B5EF4-FFF2-40B4-BE49-F238E27FC236}">
                <a16:creationId xmlns:a16="http://schemas.microsoft.com/office/drawing/2014/main" id="{66C7397A-66E4-7F85-2002-FFF9AE564B6D}"/>
              </a:ext>
            </a:extLst>
          </p:cNvPr>
          <p:cNvSpPr txBox="1">
            <a:spLocks noGrp="1"/>
          </p:cNvSpPr>
          <p:nvPr userDrawn="1">
            <p:ph type="body" sz="quarter" idx="19" hasCustomPrompt="1"/>
          </p:nvPr>
        </p:nvSpPr>
        <p:spPr>
          <a:xfrm>
            <a:off x="10586289" y="3433031"/>
            <a:ext cx="3324053" cy="1613519"/>
          </a:xfrm>
          <a:prstGeom prst="rect">
            <a:avLst/>
          </a:prstGeom>
          <a:noFill/>
        </p:spPr>
        <p:txBody>
          <a:bodyPr wrap="square">
            <a:spAutoFit/>
          </a:bodyPr>
          <a:lstStyle>
            <a:lvl1pPr marL="0" indent="0" algn="r">
              <a:lnSpc>
                <a:spcPct val="130000"/>
              </a:lnSpc>
              <a:buSzTx/>
              <a:buNone/>
              <a:defRPr sz="6600" b="1">
                <a:solidFill>
                  <a:schemeClr val="accent1"/>
                </a:solidFill>
                <a:latin typeface="Atkinson Hyperlegible" pitchFamily="2" charset="77"/>
                <a:ea typeface="Verdana" panose="020B0604030504040204" pitchFamily="34" charset="0"/>
                <a:cs typeface="Verdana" panose="020B0604030504040204" pitchFamily="34" charset="0"/>
                <a:sym typeface="Poppins SemiBold"/>
              </a:defRPr>
            </a:lvl1pPr>
          </a:lstStyle>
          <a:p>
            <a:r>
              <a:rPr lang="en-CA"/>
              <a:t>00x</a:t>
            </a:r>
            <a:endParaRPr/>
          </a:p>
        </p:txBody>
      </p:sp>
      <p:sp>
        <p:nvSpPr>
          <p:cNvPr id="37" name="Hours of…">
            <a:extLst>
              <a:ext uri="{FF2B5EF4-FFF2-40B4-BE49-F238E27FC236}">
                <a16:creationId xmlns:a16="http://schemas.microsoft.com/office/drawing/2014/main" id="{A79740B1-2A32-9DAF-DA19-DC71E1A0E773}"/>
              </a:ext>
            </a:extLst>
          </p:cNvPr>
          <p:cNvSpPr txBox="1">
            <a:spLocks noGrp="1"/>
          </p:cNvSpPr>
          <p:nvPr userDrawn="1">
            <p:ph type="body" sz="quarter" idx="20"/>
          </p:nvPr>
        </p:nvSpPr>
        <p:spPr>
          <a:xfrm>
            <a:off x="14412594" y="3615775"/>
            <a:ext cx="3324053" cy="1169551"/>
          </a:xfrm>
          <a:prstGeom prst="rect">
            <a:avLst/>
          </a:prstGeom>
          <a:noFill/>
        </p:spPr>
        <p:txBody>
          <a:bodyPr wrap="square">
            <a:spAutoFit/>
          </a:bodyPr>
          <a:lstStyle>
            <a:lvl1pPr marL="0" indent="0">
              <a:buSzTx/>
              <a:buNone/>
              <a:defRPr sz="2600">
                <a:solidFill>
                  <a:schemeClr val="tx2"/>
                </a:solidFill>
                <a:latin typeface="Atkinson Hyperlegible" pitchFamily="2" charset="77"/>
                <a:ea typeface="Verdana" panose="020B0604030504040204" pitchFamily="34" charset="0"/>
                <a:cs typeface="Verdana" panose="020B0604030504040204" pitchFamily="34" charset="0"/>
              </a:defRPr>
            </a:lvl1pPr>
          </a:lstStyle>
          <a:p>
            <a:pPr marL="0" indent="0">
              <a:buSzTx/>
              <a:buNone/>
              <a:defRPr sz="2600"/>
            </a:pPr>
            <a:r>
              <a:t>Hours of</a:t>
            </a:r>
          </a:p>
          <a:p>
            <a:pPr marL="0" indent="0">
              <a:buSzTx/>
              <a:buNone/>
              <a:defRPr sz="2600"/>
            </a:pPr>
            <a:r>
              <a:t>quality work</a:t>
            </a:r>
          </a:p>
        </p:txBody>
      </p:sp>
      <p:sp>
        <p:nvSpPr>
          <p:cNvPr id="38" name="Text 05">
            <a:extLst>
              <a:ext uri="{FF2B5EF4-FFF2-40B4-BE49-F238E27FC236}">
                <a16:creationId xmlns:a16="http://schemas.microsoft.com/office/drawing/2014/main" id="{152B5169-A33D-CD17-ADDF-C8DB368BC8B8}"/>
              </a:ext>
            </a:extLst>
          </p:cNvPr>
          <p:cNvSpPr txBox="1">
            <a:spLocks noGrp="1"/>
          </p:cNvSpPr>
          <p:nvPr userDrawn="1">
            <p:ph type="body" sz="quarter" idx="21" hasCustomPrompt="1"/>
          </p:nvPr>
        </p:nvSpPr>
        <p:spPr>
          <a:xfrm>
            <a:off x="10583017" y="5776205"/>
            <a:ext cx="3324053" cy="1613519"/>
          </a:xfrm>
          <a:prstGeom prst="rect">
            <a:avLst/>
          </a:prstGeom>
          <a:noFill/>
        </p:spPr>
        <p:txBody>
          <a:bodyPr wrap="square">
            <a:spAutoFit/>
          </a:bodyPr>
          <a:lstStyle>
            <a:lvl1pPr marL="0" indent="0" algn="r">
              <a:lnSpc>
                <a:spcPct val="130000"/>
              </a:lnSpc>
              <a:buSzTx/>
              <a:buNone/>
              <a:defRPr sz="6600" b="1">
                <a:solidFill>
                  <a:schemeClr val="accent1"/>
                </a:solidFill>
                <a:latin typeface="Atkinson Hyperlegible" pitchFamily="2" charset="77"/>
                <a:ea typeface="Verdana" panose="020B0604030504040204" pitchFamily="34" charset="0"/>
                <a:cs typeface="Verdana" panose="020B0604030504040204" pitchFamily="34" charset="0"/>
                <a:sym typeface="Poppins SemiBold"/>
              </a:defRPr>
            </a:lvl1pPr>
          </a:lstStyle>
          <a:p>
            <a:r>
              <a:rPr lang="en-CA"/>
              <a:t>00</a:t>
            </a:r>
            <a:r>
              <a:t>+</a:t>
            </a:r>
          </a:p>
        </p:txBody>
      </p:sp>
      <p:sp>
        <p:nvSpPr>
          <p:cNvPr id="39" name="Years in…">
            <a:extLst>
              <a:ext uri="{FF2B5EF4-FFF2-40B4-BE49-F238E27FC236}">
                <a16:creationId xmlns:a16="http://schemas.microsoft.com/office/drawing/2014/main" id="{EAA5870A-D76C-185E-C9C7-33BE1A0DB854}"/>
              </a:ext>
            </a:extLst>
          </p:cNvPr>
          <p:cNvSpPr txBox="1">
            <a:spLocks noGrp="1"/>
          </p:cNvSpPr>
          <p:nvPr userDrawn="1">
            <p:ph type="body" sz="quarter" idx="22"/>
          </p:nvPr>
        </p:nvSpPr>
        <p:spPr>
          <a:xfrm>
            <a:off x="14409322" y="5958949"/>
            <a:ext cx="3324053" cy="1169551"/>
          </a:xfrm>
          <a:prstGeom prst="rect">
            <a:avLst/>
          </a:prstGeom>
          <a:noFill/>
        </p:spPr>
        <p:txBody>
          <a:bodyPr wrap="square">
            <a:spAutoFit/>
          </a:bodyPr>
          <a:lstStyle>
            <a:lvl1pPr marL="0" indent="0">
              <a:buSzTx/>
              <a:buNone/>
              <a:defRPr sz="2600">
                <a:solidFill>
                  <a:schemeClr val="tx2"/>
                </a:solidFill>
                <a:latin typeface="Atkinson Hyperlegible" pitchFamily="2" charset="77"/>
                <a:ea typeface="Verdana" panose="020B0604030504040204" pitchFamily="34" charset="0"/>
                <a:cs typeface="Verdana" panose="020B0604030504040204" pitchFamily="34" charset="0"/>
              </a:defRPr>
            </a:lvl1pPr>
          </a:lstStyle>
          <a:p>
            <a:pPr marL="0" indent="0">
              <a:buSzTx/>
              <a:buNone/>
              <a:defRPr sz="2600"/>
            </a:pPr>
            <a:r>
              <a:t>Years in</a:t>
            </a:r>
          </a:p>
          <a:p>
            <a:pPr marL="0" indent="0">
              <a:buSzTx/>
              <a:buNone/>
              <a:defRPr sz="2600"/>
            </a:pPr>
            <a:r>
              <a:t>business</a:t>
            </a:r>
          </a:p>
        </p:txBody>
      </p:sp>
      <p:sp>
        <p:nvSpPr>
          <p:cNvPr id="40" name="Text 06">
            <a:extLst>
              <a:ext uri="{FF2B5EF4-FFF2-40B4-BE49-F238E27FC236}">
                <a16:creationId xmlns:a16="http://schemas.microsoft.com/office/drawing/2014/main" id="{6BC11A03-8AEC-8E92-918C-3F4AE54DDE0D}"/>
              </a:ext>
            </a:extLst>
          </p:cNvPr>
          <p:cNvSpPr txBox="1">
            <a:spLocks noGrp="1"/>
          </p:cNvSpPr>
          <p:nvPr userDrawn="1">
            <p:ph type="body" sz="quarter" idx="23" hasCustomPrompt="1"/>
          </p:nvPr>
        </p:nvSpPr>
        <p:spPr>
          <a:xfrm>
            <a:off x="10586289" y="7987572"/>
            <a:ext cx="3324053" cy="1613519"/>
          </a:xfrm>
          <a:prstGeom prst="rect">
            <a:avLst/>
          </a:prstGeom>
          <a:noFill/>
        </p:spPr>
        <p:txBody>
          <a:bodyPr wrap="square">
            <a:spAutoFit/>
          </a:bodyPr>
          <a:lstStyle>
            <a:lvl1pPr marL="0" indent="0" algn="r">
              <a:lnSpc>
                <a:spcPct val="130000"/>
              </a:lnSpc>
              <a:buSzTx/>
              <a:buNone/>
              <a:defRPr sz="6600" b="1">
                <a:solidFill>
                  <a:schemeClr val="accent1"/>
                </a:solidFill>
                <a:latin typeface="Atkinson Hyperlegible" pitchFamily="2" charset="77"/>
                <a:ea typeface="Verdana" panose="020B0604030504040204" pitchFamily="34" charset="0"/>
                <a:cs typeface="Verdana" panose="020B0604030504040204" pitchFamily="34" charset="0"/>
                <a:sym typeface="Poppins SemiBold"/>
              </a:defRPr>
            </a:lvl1pPr>
          </a:lstStyle>
          <a:p>
            <a:r>
              <a:rPr lang="en-CA"/>
              <a:t>00</a:t>
            </a:r>
            <a:r>
              <a:t>%</a:t>
            </a:r>
          </a:p>
        </p:txBody>
      </p:sp>
      <p:sp>
        <p:nvSpPr>
          <p:cNvPr id="41" name="Of customers come back to us again">
            <a:extLst>
              <a:ext uri="{FF2B5EF4-FFF2-40B4-BE49-F238E27FC236}">
                <a16:creationId xmlns:a16="http://schemas.microsoft.com/office/drawing/2014/main" id="{7844BC29-BEBC-0A15-7B2E-80CE68536F21}"/>
              </a:ext>
            </a:extLst>
          </p:cNvPr>
          <p:cNvSpPr txBox="1">
            <a:spLocks noGrp="1"/>
          </p:cNvSpPr>
          <p:nvPr userDrawn="1">
            <p:ph type="body" sz="quarter" idx="24" hasCustomPrompt="1"/>
          </p:nvPr>
        </p:nvSpPr>
        <p:spPr>
          <a:xfrm>
            <a:off x="14412594" y="8170310"/>
            <a:ext cx="3324053" cy="1108252"/>
          </a:xfrm>
          <a:prstGeom prst="rect">
            <a:avLst/>
          </a:prstGeom>
          <a:noFill/>
        </p:spPr>
        <p:txBody>
          <a:bodyPr wrap="square">
            <a:spAutoFit/>
          </a:bodyPr>
          <a:lstStyle>
            <a:lvl1pPr marL="0" indent="0">
              <a:buSzTx/>
              <a:buNone/>
              <a:defRPr sz="2401">
                <a:solidFill>
                  <a:schemeClr val="tx2"/>
                </a:solidFill>
                <a:latin typeface="Atkinson Hyperlegible" pitchFamily="2" charset="77"/>
                <a:ea typeface="Verdana" panose="020B0604030504040204" pitchFamily="34" charset="0"/>
                <a:cs typeface="Verdana" panose="020B0604030504040204" pitchFamily="34" charset="0"/>
              </a:defRPr>
            </a:lvl1pPr>
          </a:lstStyle>
          <a:p>
            <a:r>
              <a:t>Of customers </a:t>
            </a:r>
            <a:r>
              <a:rPr lang="en-CA"/>
              <a:t>return to us</a:t>
            </a:r>
            <a:endParaRPr/>
          </a:p>
        </p:txBody>
      </p:sp>
      <p:sp>
        <p:nvSpPr>
          <p:cNvPr id="4" name="Text 07">
            <a:extLst>
              <a:ext uri="{FF2B5EF4-FFF2-40B4-BE49-F238E27FC236}">
                <a16:creationId xmlns:a16="http://schemas.microsoft.com/office/drawing/2014/main" id="{15EF50D4-55F9-D807-F6BC-85596B96A9A9}"/>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3" name="Slide Number Placeholder 12">
            <a:extLst>
              <a:ext uri="{FF2B5EF4-FFF2-40B4-BE49-F238E27FC236}">
                <a16:creationId xmlns:a16="http://schemas.microsoft.com/office/drawing/2014/main" id="{EB581E33-A987-E4BA-A62E-D632A2EC45D8}"/>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990363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p:tmAbs val="0"/>
                                  </p:iterate>
                                  <p:childTnLst>
                                    <p:set>
                                      <p:cBhvr>
                                        <p:cTn id="6" fill="hold"/>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1">
                                            <p:txEl>
                                              <p:pRg st="1" end="1"/>
                                            </p:txEl>
                                          </p:spTgt>
                                        </p:tgtEl>
                                        <p:attrNameLst>
                                          <p:attrName>style.visibility</p:attrName>
                                        </p:attrNameLst>
                                      </p:cBhvr>
                                      <p:to>
                                        <p:strVal val="visible"/>
                                      </p:to>
                                    </p:set>
                                    <p:animEffect transition="in" filter="fade">
                                      <p:cBhvr>
                                        <p:cTn id="18" dur="500"/>
                                        <p:tgtEl>
                                          <p:spTgt spid="31">
                                            <p:txEl>
                                              <p:pRg st="1" end="1"/>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2">
                                            <p:txEl>
                                              <p:pRg st="0" end="0"/>
                                            </p:txEl>
                                          </p:spTgt>
                                        </p:tgtEl>
                                        <p:attrNameLst>
                                          <p:attrName>style.visibility</p:attrName>
                                        </p:attrNameLst>
                                      </p:cBhvr>
                                      <p:to>
                                        <p:strVal val="visible"/>
                                      </p:to>
                                    </p:set>
                                    <p:animEffect transition="in" filter="fade">
                                      <p:cBhvr>
                                        <p:cTn id="21" dur="500"/>
                                        <p:tgtEl>
                                          <p:spTgt spid="32">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3">
                                            <p:txEl>
                                              <p:pRg st="0" end="0"/>
                                            </p:txEl>
                                          </p:spTgt>
                                        </p:tgtEl>
                                        <p:attrNameLst>
                                          <p:attrName>style.visibility</p:attrName>
                                        </p:attrNameLst>
                                      </p:cBhvr>
                                      <p:to>
                                        <p:strVal val="visible"/>
                                      </p:to>
                                    </p:set>
                                    <p:animEffect transition="in" filter="fade">
                                      <p:cBhvr>
                                        <p:cTn id="24" dur="500"/>
                                        <p:tgtEl>
                                          <p:spTgt spid="33">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
                                            <p:txEl>
                                              <p:pRg st="1" end="1"/>
                                            </p:txEl>
                                          </p:spTgt>
                                        </p:tgtEl>
                                        <p:attrNameLst>
                                          <p:attrName>style.visibility</p:attrName>
                                        </p:attrNameLst>
                                      </p:cBhvr>
                                      <p:to>
                                        <p:strVal val="visible"/>
                                      </p:to>
                                    </p:set>
                                    <p:animEffect transition="in" filter="fade">
                                      <p:cBhvr>
                                        <p:cTn id="27" dur="500"/>
                                        <p:tgtEl>
                                          <p:spTgt spid="33">
                                            <p:txEl>
                                              <p:pRg st="1" end="1"/>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xEl>
                                              <p:pRg st="0" end="0"/>
                                            </p:txEl>
                                          </p:spTgt>
                                        </p:tgtEl>
                                        <p:attrNameLst>
                                          <p:attrName>style.visibility</p:attrName>
                                        </p:attrNameLst>
                                      </p:cBhvr>
                                      <p:to>
                                        <p:strVal val="visible"/>
                                      </p:to>
                                    </p:set>
                                    <p:animEffect transition="in" filter="fade">
                                      <p:cBhvr>
                                        <p:cTn id="30" dur="500"/>
                                        <p:tgtEl>
                                          <p:spTgt spid="34">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35">
                                            <p:txEl>
                                              <p:pRg st="0" end="0"/>
                                            </p:txEl>
                                          </p:spTgt>
                                        </p:tgtEl>
                                        <p:attrNameLst>
                                          <p:attrName>style.visibility</p:attrName>
                                        </p:attrNameLst>
                                      </p:cBhvr>
                                      <p:to>
                                        <p:strVal val="visible"/>
                                      </p:to>
                                    </p:set>
                                    <p:animEffect transition="in" filter="fade">
                                      <p:cBhvr>
                                        <p:cTn id="33" dur="500"/>
                                        <p:tgtEl>
                                          <p:spTgt spid="35">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5">
                                            <p:txEl>
                                              <p:pRg st="1" end="1"/>
                                            </p:txEl>
                                          </p:spTgt>
                                        </p:tgtEl>
                                        <p:attrNameLst>
                                          <p:attrName>style.visibility</p:attrName>
                                        </p:attrNameLst>
                                      </p:cBhvr>
                                      <p:to>
                                        <p:strVal val="visible"/>
                                      </p:to>
                                    </p:set>
                                    <p:animEffect transition="in" filter="fade">
                                      <p:cBhvr>
                                        <p:cTn id="36" dur="500"/>
                                        <p:tgtEl>
                                          <p:spTgt spid="35">
                                            <p:txEl>
                                              <p:pRg st="1" end="1"/>
                                            </p:txEl>
                                          </p:spTgt>
                                        </p:tgtEl>
                                      </p:cBhvr>
                                    </p:animEffect>
                                  </p:childTnLst>
                                </p:cTn>
                              </p:par>
                            </p:childTnLst>
                          </p:cTn>
                        </p:par>
                        <p:par>
                          <p:cTn id="37" fill="hold">
                            <p:stCondLst>
                              <p:cond delay="1000"/>
                            </p:stCondLst>
                            <p:childTnLst>
                              <p:par>
                                <p:cTn id="38" presetID="10" presetClass="entr" presetSubtype="0" fill="hold" grpId="0" nodeType="afterEffect">
                                  <p:stCondLst>
                                    <p:cond delay="0"/>
                                  </p:stCondLst>
                                  <p:childTnLst>
                                    <p:set>
                                      <p:cBhvr>
                                        <p:cTn id="39" dur="1" fill="hold">
                                          <p:stCondLst>
                                            <p:cond delay="0"/>
                                          </p:stCondLst>
                                        </p:cTn>
                                        <p:tgtEl>
                                          <p:spTgt spid="36">
                                            <p:txEl>
                                              <p:pRg st="0" end="0"/>
                                            </p:txEl>
                                          </p:spTgt>
                                        </p:tgtEl>
                                        <p:attrNameLst>
                                          <p:attrName>style.visibility</p:attrName>
                                        </p:attrNameLst>
                                      </p:cBhvr>
                                      <p:to>
                                        <p:strVal val="visible"/>
                                      </p:to>
                                    </p:set>
                                    <p:animEffect transition="in" filter="fade">
                                      <p:cBhvr>
                                        <p:cTn id="40" dur="500"/>
                                        <p:tgtEl>
                                          <p:spTgt spid="36">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Effect transition="in" filter="fade">
                                      <p:cBhvr>
                                        <p:cTn id="43" dur="500"/>
                                        <p:tgtEl>
                                          <p:spTgt spid="37">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7">
                                            <p:txEl>
                                              <p:pRg st="1" end="1"/>
                                            </p:txEl>
                                          </p:spTgt>
                                        </p:tgtEl>
                                        <p:attrNameLst>
                                          <p:attrName>style.visibility</p:attrName>
                                        </p:attrNameLst>
                                      </p:cBhvr>
                                      <p:to>
                                        <p:strVal val="visible"/>
                                      </p:to>
                                    </p:set>
                                    <p:animEffect transition="in" filter="fade">
                                      <p:cBhvr>
                                        <p:cTn id="46" dur="500"/>
                                        <p:tgtEl>
                                          <p:spTgt spid="37">
                                            <p:txEl>
                                              <p:pRg st="1" end="1"/>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8">
                                            <p:txEl>
                                              <p:pRg st="0" end="0"/>
                                            </p:txEl>
                                          </p:spTgt>
                                        </p:tgtEl>
                                        <p:attrNameLst>
                                          <p:attrName>style.visibility</p:attrName>
                                        </p:attrNameLst>
                                      </p:cBhvr>
                                      <p:to>
                                        <p:strVal val="visible"/>
                                      </p:to>
                                    </p:set>
                                    <p:animEffect transition="in" filter="fade">
                                      <p:cBhvr>
                                        <p:cTn id="49" dur="500"/>
                                        <p:tgtEl>
                                          <p:spTgt spid="38">
                                            <p:txEl>
                                              <p:pRg st="0" end="0"/>
                                            </p:txEl>
                                          </p:spTgt>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9">
                                            <p:txEl>
                                              <p:pRg st="0" end="0"/>
                                            </p:txEl>
                                          </p:spTgt>
                                        </p:tgtEl>
                                        <p:attrNameLst>
                                          <p:attrName>style.visibility</p:attrName>
                                        </p:attrNameLst>
                                      </p:cBhvr>
                                      <p:to>
                                        <p:strVal val="visible"/>
                                      </p:to>
                                    </p:set>
                                    <p:animEffect transition="in" filter="fade">
                                      <p:cBhvr>
                                        <p:cTn id="52" dur="500"/>
                                        <p:tgtEl>
                                          <p:spTgt spid="39">
                                            <p:txEl>
                                              <p:pRg st="0" end="0"/>
                                            </p:tx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39">
                                            <p:txEl>
                                              <p:pRg st="1" end="1"/>
                                            </p:txEl>
                                          </p:spTgt>
                                        </p:tgtEl>
                                        <p:attrNameLst>
                                          <p:attrName>style.visibility</p:attrName>
                                        </p:attrNameLst>
                                      </p:cBhvr>
                                      <p:to>
                                        <p:strVal val="visible"/>
                                      </p:to>
                                    </p:set>
                                    <p:animEffect transition="in" filter="fade">
                                      <p:cBhvr>
                                        <p:cTn id="55" dur="500"/>
                                        <p:tgtEl>
                                          <p:spTgt spid="39">
                                            <p:txEl>
                                              <p:pRg st="1" end="1"/>
                                            </p:txEl>
                                          </p:spTgt>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0">
                                            <p:txEl>
                                              <p:pRg st="0" end="0"/>
                                            </p:txEl>
                                          </p:spTgt>
                                        </p:tgtEl>
                                        <p:attrNameLst>
                                          <p:attrName>style.visibility</p:attrName>
                                        </p:attrNameLst>
                                      </p:cBhvr>
                                      <p:to>
                                        <p:strVal val="visible"/>
                                      </p:to>
                                    </p:set>
                                    <p:animEffect transition="in" filter="fade">
                                      <p:cBhvr>
                                        <p:cTn id="58" dur="500"/>
                                        <p:tgtEl>
                                          <p:spTgt spid="40">
                                            <p:txEl>
                                              <p:pRg st="0" end="0"/>
                                            </p:txEl>
                                          </p:spTgt>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1">
                                            <p:txEl>
                                              <p:pRg st="0" end="0"/>
                                            </p:txEl>
                                          </p:spTgt>
                                        </p:tgtEl>
                                        <p:attrNameLst>
                                          <p:attrName>style.visibility</p:attrName>
                                        </p:attrNameLst>
                                      </p:cBhvr>
                                      <p:to>
                                        <p:strVal val="visible"/>
                                      </p:to>
                                    </p:set>
                                    <p:animEffect transition="in" filter="fade">
                                      <p:cBhvr>
                                        <p:cTn id="61"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dvAuto="0"/>
      <p:bldP spid="30" grpId="0" build="p">
        <p:tmplLst>
          <p:tmpl>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Statistics 02">
    <p:spTree>
      <p:nvGrpSpPr>
        <p:cNvPr id="1" name=""/>
        <p:cNvGrpSpPr/>
        <p:nvPr/>
      </p:nvGrpSpPr>
      <p:grpSpPr>
        <a:xfrm>
          <a:off x="0" y="0"/>
          <a:ext cx="0" cy="0"/>
          <a:chOff x="0" y="0"/>
          <a:chExt cx="0" cy="0"/>
        </a:xfrm>
      </p:grpSpPr>
      <p:sp>
        <p:nvSpPr>
          <p:cNvPr id="23" name="Circle">
            <a:extLst>
              <a:ext uri="{FF2B5EF4-FFF2-40B4-BE49-F238E27FC236}">
                <a16:creationId xmlns:a16="http://schemas.microsoft.com/office/drawing/2014/main" id="{9FAB35A2-E095-3946-82C5-32F0C91C1752}"/>
              </a:ext>
              <a:ext uri="{C183D7F6-B498-43B3-948B-1728B52AA6E4}">
                <adec:decorative xmlns:adec="http://schemas.microsoft.com/office/drawing/2017/decorative" val="1"/>
              </a:ext>
            </a:extLst>
          </p:cNvPr>
          <p:cNvSpPr/>
          <p:nvPr userDrawn="1"/>
        </p:nvSpPr>
        <p:spPr>
          <a:xfrm>
            <a:off x="12953406" y="1498192"/>
            <a:ext cx="8313623" cy="8312966"/>
          </a:xfrm>
          <a:prstGeom prst="ellipse">
            <a:avLst/>
          </a:prstGeom>
          <a:solidFill>
            <a:srgbClr val="F1E4CF">
              <a:alpha val="50000"/>
            </a:srgbClr>
          </a:solidFill>
          <a:ln w="12700">
            <a:miter lim="400000"/>
          </a:ln>
        </p:spPr>
        <p:txBody>
          <a:bodyPr lIns="0" tIns="0" rIns="0" bIns="0" anchor="ctr"/>
          <a:lstStyle/>
          <a:p>
            <a:pPr algn="ctr">
              <a:defRPr sz="3200" cap="none" spc="0">
                <a:solidFill>
                  <a:srgbClr val="FFFFFF"/>
                </a:solidFill>
                <a:latin typeface="Poppins Medium"/>
                <a:ea typeface="Poppins Medium"/>
                <a:cs typeface="Poppins Medium"/>
                <a:sym typeface="Poppins Medium"/>
              </a:defRPr>
            </a:pPr>
            <a:endParaRPr sz="3199"/>
          </a:p>
        </p:txBody>
      </p:sp>
      <p:sp>
        <p:nvSpPr>
          <p:cNvPr id="45" name="Title 10">
            <a:extLst>
              <a:ext uri="{FF2B5EF4-FFF2-40B4-BE49-F238E27FC236}">
                <a16:creationId xmlns:a16="http://schemas.microsoft.com/office/drawing/2014/main" id="{E53FD485-19B0-AD2F-A4AF-6855244D05C4}"/>
              </a:ext>
            </a:extLst>
          </p:cNvPr>
          <p:cNvSpPr>
            <a:spLocks noGrp="1"/>
          </p:cNvSpPr>
          <p:nvPr>
            <p:ph type="title" hasCustomPrompt="1"/>
          </p:nvPr>
        </p:nvSpPr>
        <p:spPr>
          <a:xfrm>
            <a:off x="13346287" y="3577680"/>
            <a:ext cx="6560723" cy="1258906"/>
          </a:xfrm>
          <a:noFill/>
          <a:ln>
            <a:noFill/>
          </a:ln>
        </p:spPr>
        <p:txBody>
          <a:bodyPr/>
          <a:lstStyle>
            <a:lvl1pPr algn="ctr">
              <a:defRPr>
                <a:solidFill>
                  <a:schemeClr val="tx2"/>
                </a:solidFill>
              </a:defRPr>
            </a:lvl1pPr>
          </a:lstStyle>
          <a:p>
            <a:r>
              <a:rPr lang="en-US"/>
              <a:t>Achievements</a:t>
            </a:r>
          </a:p>
        </p:txBody>
      </p:sp>
      <p:sp>
        <p:nvSpPr>
          <p:cNvPr id="30" name="Text 01">
            <a:extLst>
              <a:ext uri="{FF2B5EF4-FFF2-40B4-BE49-F238E27FC236}">
                <a16:creationId xmlns:a16="http://schemas.microsoft.com/office/drawing/2014/main" id="{DB103D76-FD00-E758-67C2-83B8BFFEBEA6}"/>
              </a:ext>
            </a:extLst>
          </p:cNvPr>
          <p:cNvSpPr txBox="1">
            <a:spLocks noGrp="1"/>
          </p:cNvSpPr>
          <p:nvPr userDrawn="1">
            <p:ph type="body" sz="quarter" idx="13" hasCustomPrompt="1"/>
          </p:nvPr>
        </p:nvSpPr>
        <p:spPr>
          <a:xfrm>
            <a:off x="984328" y="691081"/>
            <a:ext cx="3169746" cy="1613519"/>
          </a:xfrm>
          <a:prstGeom prst="rect">
            <a:avLst/>
          </a:prstGeom>
          <a:noFill/>
        </p:spPr>
        <p:txBody>
          <a:bodyPr wrap="square">
            <a:spAutoFit/>
          </a:bodyPr>
          <a:lstStyle>
            <a:lvl1pPr marL="0" indent="0" algn="l">
              <a:lnSpc>
                <a:spcPct val="130000"/>
              </a:lnSpc>
              <a:buSzTx/>
              <a:buNone/>
              <a:defRPr sz="6600" b="1">
                <a:solidFill>
                  <a:schemeClr val="accent1"/>
                </a:solidFill>
                <a:latin typeface="Atkinson Hyperlegible" pitchFamily="2" charset="77"/>
                <a:ea typeface="Verdana" panose="020B0604030504040204" pitchFamily="34" charset="0"/>
                <a:cs typeface="Verdana" panose="020B0604030504040204" pitchFamily="34" charset="0"/>
                <a:sym typeface="Poppins SemiBold"/>
              </a:defRPr>
            </a:lvl1pPr>
          </a:lstStyle>
          <a:p>
            <a:r>
              <a:rPr lang="en-CA"/>
              <a:t>0/0</a:t>
            </a:r>
            <a:endParaRPr/>
          </a:p>
        </p:txBody>
      </p:sp>
      <p:sp>
        <p:nvSpPr>
          <p:cNvPr id="31" name="Products…">
            <a:extLst>
              <a:ext uri="{FF2B5EF4-FFF2-40B4-BE49-F238E27FC236}">
                <a16:creationId xmlns:a16="http://schemas.microsoft.com/office/drawing/2014/main" id="{E12F0E7E-68FB-EE95-E7F4-D4664541BA1E}"/>
              </a:ext>
            </a:extLst>
          </p:cNvPr>
          <p:cNvSpPr txBox="1">
            <a:spLocks noGrp="1"/>
          </p:cNvSpPr>
          <p:nvPr userDrawn="1">
            <p:ph type="body" sz="quarter" idx="14" hasCustomPrompt="1"/>
          </p:nvPr>
        </p:nvSpPr>
        <p:spPr>
          <a:xfrm>
            <a:off x="981057" y="2120192"/>
            <a:ext cx="4956665" cy="769441"/>
          </a:xfrm>
          <a:prstGeom prst="rect">
            <a:avLst/>
          </a:prstGeom>
          <a:noFill/>
        </p:spPr>
        <p:txBody>
          <a:bodyPr wrap="square">
            <a:spAutoFit/>
          </a:bodyPr>
          <a:lstStyle>
            <a:lvl1pPr marL="0" indent="0">
              <a:buSzTx/>
              <a:buNone/>
              <a:defRPr sz="2600">
                <a:solidFill>
                  <a:schemeClr val="tx2"/>
                </a:solidFill>
                <a:latin typeface="Atkinson Hyperlegible" pitchFamily="2" charset="77"/>
                <a:ea typeface="Verdana" panose="020B0604030504040204" pitchFamily="34" charset="0"/>
                <a:cs typeface="Verdana" panose="020B0604030504040204" pitchFamily="34" charset="0"/>
              </a:defRPr>
            </a:lvl1pPr>
          </a:lstStyle>
          <a:p>
            <a:pPr marL="0" indent="0">
              <a:buSzTx/>
              <a:buNone/>
              <a:defRPr sz="2600"/>
            </a:pPr>
            <a:r>
              <a:t>Products</a:t>
            </a:r>
            <a:r>
              <a:rPr lang="en-CA"/>
              <a:t> </a:t>
            </a:r>
            <a:r>
              <a:t>launched</a:t>
            </a:r>
          </a:p>
        </p:txBody>
      </p:sp>
      <p:sp>
        <p:nvSpPr>
          <p:cNvPr id="32" name="Text 02">
            <a:extLst>
              <a:ext uri="{FF2B5EF4-FFF2-40B4-BE49-F238E27FC236}">
                <a16:creationId xmlns:a16="http://schemas.microsoft.com/office/drawing/2014/main" id="{A203AA23-47C9-D5B8-30A2-2C3526DD0F50}"/>
              </a:ext>
            </a:extLst>
          </p:cNvPr>
          <p:cNvSpPr txBox="1">
            <a:spLocks noGrp="1"/>
          </p:cNvSpPr>
          <p:nvPr userDrawn="1">
            <p:ph type="body" sz="quarter" idx="15" hasCustomPrompt="1"/>
          </p:nvPr>
        </p:nvSpPr>
        <p:spPr>
          <a:xfrm>
            <a:off x="981054" y="3989965"/>
            <a:ext cx="3169746" cy="1613519"/>
          </a:xfrm>
          <a:prstGeom prst="rect">
            <a:avLst/>
          </a:prstGeom>
          <a:noFill/>
        </p:spPr>
        <p:txBody>
          <a:bodyPr wrap="square">
            <a:spAutoFit/>
          </a:bodyPr>
          <a:lstStyle>
            <a:lvl1pPr marL="0" indent="0" algn="l">
              <a:lnSpc>
                <a:spcPct val="130000"/>
              </a:lnSpc>
              <a:buSzTx/>
              <a:buNone/>
              <a:defRPr sz="6600" b="1">
                <a:solidFill>
                  <a:schemeClr val="accent1"/>
                </a:solidFill>
                <a:latin typeface="Atkinson Hyperlegible" pitchFamily="2" charset="77"/>
                <a:ea typeface="Verdana" panose="020B0604030504040204" pitchFamily="34" charset="0"/>
                <a:cs typeface="Verdana" panose="020B0604030504040204" pitchFamily="34" charset="0"/>
                <a:sym typeface="Poppins SemiBold"/>
              </a:defRPr>
            </a:lvl1pPr>
          </a:lstStyle>
          <a:p>
            <a:r>
              <a:rPr lang="en-CA"/>
              <a:t>00</a:t>
            </a:r>
            <a:r>
              <a:t>00</a:t>
            </a:r>
          </a:p>
        </p:txBody>
      </p:sp>
      <p:sp>
        <p:nvSpPr>
          <p:cNvPr id="33" name="Social network…">
            <a:extLst>
              <a:ext uri="{FF2B5EF4-FFF2-40B4-BE49-F238E27FC236}">
                <a16:creationId xmlns:a16="http://schemas.microsoft.com/office/drawing/2014/main" id="{08260D18-DCC6-B18A-1B49-FFDB170B3149}"/>
              </a:ext>
            </a:extLst>
          </p:cNvPr>
          <p:cNvSpPr txBox="1">
            <a:spLocks noGrp="1"/>
          </p:cNvSpPr>
          <p:nvPr userDrawn="1">
            <p:ph type="body" sz="quarter" idx="16" hasCustomPrompt="1"/>
          </p:nvPr>
        </p:nvSpPr>
        <p:spPr>
          <a:xfrm>
            <a:off x="994637" y="5414537"/>
            <a:ext cx="4956656" cy="769441"/>
          </a:xfrm>
          <a:prstGeom prst="rect">
            <a:avLst/>
          </a:prstGeom>
          <a:noFill/>
        </p:spPr>
        <p:txBody>
          <a:bodyPr wrap="square">
            <a:spAutoFit/>
          </a:bodyPr>
          <a:lstStyle>
            <a:lvl1pPr marL="0" indent="0">
              <a:buSzTx/>
              <a:buNone/>
              <a:defRPr sz="2600">
                <a:solidFill>
                  <a:schemeClr val="tx2"/>
                </a:solidFill>
                <a:latin typeface="Atkinson Hyperlegible" pitchFamily="2" charset="77"/>
                <a:ea typeface="Verdana" panose="020B0604030504040204" pitchFamily="34" charset="0"/>
                <a:cs typeface="Verdana" panose="020B0604030504040204" pitchFamily="34" charset="0"/>
              </a:defRPr>
            </a:lvl1pPr>
          </a:lstStyle>
          <a:p>
            <a:pPr marL="0" indent="0">
              <a:buSzTx/>
              <a:buNone/>
              <a:defRPr sz="2600"/>
            </a:pPr>
            <a:r>
              <a:t>Social network</a:t>
            </a:r>
            <a:r>
              <a:rPr lang="en-CA"/>
              <a:t> </a:t>
            </a:r>
            <a:r>
              <a:t>subscribers</a:t>
            </a:r>
          </a:p>
        </p:txBody>
      </p:sp>
      <p:sp>
        <p:nvSpPr>
          <p:cNvPr id="34" name="Text 03">
            <a:extLst>
              <a:ext uri="{FF2B5EF4-FFF2-40B4-BE49-F238E27FC236}">
                <a16:creationId xmlns:a16="http://schemas.microsoft.com/office/drawing/2014/main" id="{8871C709-4EB0-BAB5-8C20-712873806ADA}"/>
              </a:ext>
            </a:extLst>
          </p:cNvPr>
          <p:cNvSpPr txBox="1">
            <a:spLocks noGrp="1"/>
          </p:cNvSpPr>
          <p:nvPr userDrawn="1">
            <p:ph type="body" sz="quarter" idx="17" hasCustomPrompt="1"/>
          </p:nvPr>
        </p:nvSpPr>
        <p:spPr>
          <a:xfrm>
            <a:off x="984328" y="7288845"/>
            <a:ext cx="3169746" cy="1613519"/>
          </a:xfrm>
          <a:prstGeom prst="rect">
            <a:avLst/>
          </a:prstGeom>
          <a:noFill/>
        </p:spPr>
        <p:txBody>
          <a:bodyPr wrap="square">
            <a:spAutoFit/>
          </a:bodyPr>
          <a:lstStyle>
            <a:lvl1pPr marL="0" indent="0" algn="l">
              <a:lnSpc>
                <a:spcPct val="130000"/>
              </a:lnSpc>
              <a:buSzTx/>
              <a:buNone/>
              <a:defRPr sz="6600" b="1">
                <a:solidFill>
                  <a:schemeClr val="accent1"/>
                </a:solidFill>
                <a:latin typeface="Atkinson Hyperlegible" pitchFamily="2" charset="77"/>
                <a:ea typeface="Verdana" panose="020B0604030504040204" pitchFamily="34" charset="0"/>
                <a:cs typeface="Verdana" panose="020B0604030504040204" pitchFamily="34" charset="0"/>
                <a:sym typeface="Poppins SemiBold"/>
              </a:defRPr>
            </a:lvl1pPr>
          </a:lstStyle>
          <a:p>
            <a:r>
              <a:rPr lang="en-CA"/>
              <a:t>00</a:t>
            </a:r>
            <a:r>
              <a:t>%</a:t>
            </a:r>
          </a:p>
        </p:txBody>
      </p:sp>
      <p:sp>
        <p:nvSpPr>
          <p:cNvPr id="35" name="Remote…">
            <a:extLst>
              <a:ext uri="{FF2B5EF4-FFF2-40B4-BE49-F238E27FC236}">
                <a16:creationId xmlns:a16="http://schemas.microsoft.com/office/drawing/2014/main" id="{F1FAB7F5-FD5E-CAFE-F676-592606F6BE8A}"/>
              </a:ext>
            </a:extLst>
          </p:cNvPr>
          <p:cNvSpPr txBox="1">
            <a:spLocks noGrp="1"/>
          </p:cNvSpPr>
          <p:nvPr userDrawn="1">
            <p:ph type="body" sz="quarter" idx="18" hasCustomPrompt="1"/>
          </p:nvPr>
        </p:nvSpPr>
        <p:spPr>
          <a:xfrm>
            <a:off x="1020827" y="8708890"/>
            <a:ext cx="4930464" cy="769441"/>
          </a:xfrm>
          <a:prstGeom prst="rect">
            <a:avLst/>
          </a:prstGeom>
          <a:noFill/>
        </p:spPr>
        <p:txBody>
          <a:bodyPr wrap="square">
            <a:spAutoFit/>
          </a:bodyPr>
          <a:lstStyle>
            <a:lvl1pPr marL="0" indent="0">
              <a:buSzTx/>
              <a:buNone/>
              <a:defRPr sz="2600">
                <a:solidFill>
                  <a:schemeClr val="tx2"/>
                </a:solidFill>
                <a:latin typeface="Atkinson Hyperlegible" pitchFamily="2" charset="77"/>
                <a:ea typeface="Verdana" panose="020B0604030504040204" pitchFamily="34" charset="0"/>
                <a:cs typeface="Verdana" panose="020B0604030504040204" pitchFamily="34" charset="0"/>
              </a:defRPr>
            </a:lvl1pPr>
          </a:lstStyle>
          <a:p>
            <a:pPr marL="0" indent="0">
              <a:buSzTx/>
              <a:buNone/>
              <a:defRPr sz="2600"/>
            </a:pPr>
            <a:r>
              <a:t>Remote</a:t>
            </a:r>
            <a:r>
              <a:rPr lang="en-CA"/>
              <a:t> </a:t>
            </a:r>
            <a:r>
              <a:t>employees</a:t>
            </a:r>
          </a:p>
        </p:txBody>
      </p:sp>
      <p:grpSp>
        <p:nvGrpSpPr>
          <p:cNvPr id="2" name="Group 1">
            <a:extLst>
              <a:ext uri="{FF2B5EF4-FFF2-40B4-BE49-F238E27FC236}">
                <a16:creationId xmlns:a16="http://schemas.microsoft.com/office/drawing/2014/main" id="{4B441C2B-D6D1-0348-63F6-EE70E5F9259C}"/>
              </a:ext>
              <a:ext uri="{C183D7F6-B498-43B3-948B-1728B52AA6E4}">
                <adec:decorative xmlns:adec="http://schemas.microsoft.com/office/drawing/2017/decorative" val="1"/>
              </a:ext>
            </a:extLst>
          </p:cNvPr>
          <p:cNvGrpSpPr/>
          <p:nvPr userDrawn="1"/>
        </p:nvGrpSpPr>
        <p:grpSpPr>
          <a:xfrm>
            <a:off x="6507322" y="635876"/>
            <a:ext cx="80090" cy="8974778"/>
            <a:chOff x="6507322" y="635876"/>
            <a:chExt cx="80090" cy="8974778"/>
          </a:xfrm>
        </p:grpSpPr>
        <p:cxnSp>
          <p:nvCxnSpPr>
            <p:cNvPr id="16" name="Straight Connector 15">
              <a:extLst>
                <a:ext uri="{FF2B5EF4-FFF2-40B4-BE49-F238E27FC236}">
                  <a16:creationId xmlns:a16="http://schemas.microsoft.com/office/drawing/2014/main" id="{69BEA499-D513-D3EE-2449-1B5762D141F7}"/>
                </a:ext>
              </a:extLst>
            </p:cNvPr>
            <p:cNvCxnSpPr>
              <a:cxnSpLocks/>
            </p:cNvCxnSpPr>
            <p:nvPr userDrawn="1"/>
          </p:nvCxnSpPr>
          <p:spPr>
            <a:xfrm flipV="1">
              <a:off x="6547367" y="691077"/>
              <a:ext cx="0" cy="8879532"/>
            </a:xfrm>
            <a:prstGeom prst="line">
              <a:avLst/>
            </a:prstGeom>
            <a:ln w="31750" cap="flat">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82C94B13-AD3F-9EC2-E44D-556557853ACC}"/>
                </a:ext>
              </a:extLst>
            </p:cNvPr>
            <p:cNvSpPr/>
            <p:nvPr userDrawn="1"/>
          </p:nvSpPr>
          <p:spPr>
            <a:xfrm>
              <a:off x="6507322" y="635876"/>
              <a:ext cx="80090" cy="8008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C256D25-53C2-63DD-F838-73A67CB045B5}"/>
                </a:ext>
              </a:extLst>
            </p:cNvPr>
            <p:cNvSpPr/>
            <p:nvPr userDrawn="1"/>
          </p:nvSpPr>
          <p:spPr>
            <a:xfrm>
              <a:off x="6507322" y="9530568"/>
              <a:ext cx="80090" cy="80086"/>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Text 04">
            <a:extLst>
              <a:ext uri="{FF2B5EF4-FFF2-40B4-BE49-F238E27FC236}">
                <a16:creationId xmlns:a16="http://schemas.microsoft.com/office/drawing/2014/main" id="{E7977A18-DAD6-6B25-9E4D-2A7675BB71BB}"/>
              </a:ext>
            </a:extLst>
          </p:cNvPr>
          <p:cNvSpPr txBox="1">
            <a:spLocks noGrp="1"/>
          </p:cNvSpPr>
          <p:nvPr>
            <p:ph type="body" sz="quarter" idx="25" hasCustomPrompt="1"/>
          </p:nvPr>
        </p:nvSpPr>
        <p:spPr>
          <a:xfrm>
            <a:off x="7485032" y="691081"/>
            <a:ext cx="3169746" cy="1613519"/>
          </a:xfrm>
          <a:prstGeom prst="rect">
            <a:avLst/>
          </a:prstGeom>
          <a:noFill/>
        </p:spPr>
        <p:txBody>
          <a:bodyPr wrap="square">
            <a:spAutoFit/>
          </a:bodyPr>
          <a:lstStyle>
            <a:lvl1pPr marL="0" indent="0" algn="l">
              <a:lnSpc>
                <a:spcPct val="130000"/>
              </a:lnSpc>
              <a:buSzTx/>
              <a:buNone/>
              <a:defRPr sz="6600" b="1">
                <a:solidFill>
                  <a:schemeClr val="accent1"/>
                </a:solidFill>
                <a:latin typeface="Atkinson Hyperlegible" pitchFamily="2" charset="77"/>
                <a:ea typeface="Verdana" panose="020B0604030504040204" pitchFamily="34" charset="0"/>
                <a:cs typeface="Verdana" panose="020B0604030504040204" pitchFamily="34" charset="0"/>
                <a:sym typeface="Poppins SemiBold"/>
              </a:defRPr>
            </a:lvl1pPr>
          </a:lstStyle>
          <a:p>
            <a:r>
              <a:rPr lang="en-CA"/>
              <a:t>0/0</a:t>
            </a:r>
            <a:endParaRPr/>
          </a:p>
        </p:txBody>
      </p:sp>
      <p:sp>
        <p:nvSpPr>
          <p:cNvPr id="6" name="Products…">
            <a:extLst>
              <a:ext uri="{FF2B5EF4-FFF2-40B4-BE49-F238E27FC236}">
                <a16:creationId xmlns:a16="http://schemas.microsoft.com/office/drawing/2014/main" id="{A4108A1A-36C9-891D-2F9A-C072F174E249}"/>
              </a:ext>
            </a:extLst>
          </p:cNvPr>
          <p:cNvSpPr txBox="1">
            <a:spLocks noGrp="1"/>
          </p:cNvSpPr>
          <p:nvPr>
            <p:ph type="body" sz="quarter" idx="26" hasCustomPrompt="1"/>
          </p:nvPr>
        </p:nvSpPr>
        <p:spPr>
          <a:xfrm>
            <a:off x="7481760" y="2120192"/>
            <a:ext cx="4956665" cy="769441"/>
          </a:xfrm>
          <a:prstGeom prst="rect">
            <a:avLst/>
          </a:prstGeom>
          <a:noFill/>
        </p:spPr>
        <p:txBody>
          <a:bodyPr wrap="square">
            <a:spAutoFit/>
          </a:bodyPr>
          <a:lstStyle>
            <a:lvl1pPr marL="0" indent="0">
              <a:buSzTx/>
              <a:buNone/>
              <a:defRPr sz="2600">
                <a:solidFill>
                  <a:schemeClr val="tx2"/>
                </a:solidFill>
                <a:latin typeface="Atkinson Hyperlegible" pitchFamily="2" charset="77"/>
                <a:ea typeface="Verdana" panose="020B0604030504040204" pitchFamily="34" charset="0"/>
                <a:cs typeface="Verdana" panose="020B0604030504040204" pitchFamily="34" charset="0"/>
              </a:defRPr>
            </a:lvl1pPr>
          </a:lstStyle>
          <a:p>
            <a:pPr marL="0" indent="0">
              <a:buSzTx/>
              <a:buNone/>
              <a:defRPr sz="2600"/>
            </a:pPr>
            <a:r>
              <a:t>Products</a:t>
            </a:r>
            <a:r>
              <a:rPr lang="en-CA"/>
              <a:t> </a:t>
            </a:r>
            <a:r>
              <a:t>launched</a:t>
            </a:r>
          </a:p>
        </p:txBody>
      </p:sp>
      <p:sp>
        <p:nvSpPr>
          <p:cNvPr id="7" name="Text 05">
            <a:extLst>
              <a:ext uri="{FF2B5EF4-FFF2-40B4-BE49-F238E27FC236}">
                <a16:creationId xmlns:a16="http://schemas.microsoft.com/office/drawing/2014/main" id="{7A7D5C27-CADB-F884-D335-EA15A398660A}"/>
              </a:ext>
            </a:extLst>
          </p:cNvPr>
          <p:cNvSpPr txBox="1">
            <a:spLocks noGrp="1"/>
          </p:cNvSpPr>
          <p:nvPr>
            <p:ph type="body" sz="quarter" idx="27" hasCustomPrompt="1"/>
          </p:nvPr>
        </p:nvSpPr>
        <p:spPr>
          <a:xfrm>
            <a:off x="7481759" y="3989965"/>
            <a:ext cx="3169746" cy="1613519"/>
          </a:xfrm>
          <a:prstGeom prst="rect">
            <a:avLst/>
          </a:prstGeom>
          <a:noFill/>
        </p:spPr>
        <p:txBody>
          <a:bodyPr wrap="square">
            <a:spAutoFit/>
          </a:bodyPr>
          <a:lstStyle>
            <a:lvl1pPr marL="0" indent="0" algn="l">
              <a:lnSpc>
                <a:spcPct val="130000"/>
              </a:lnSpc>
              <a:buSzTx/>
              <a:buNone/>
              <a:defRPr sz="6600" b="1">
                <a:solidFill>
                  <a:schemeClr val="accent1"/>
                </a:solidFill>
                <a:latin typeface="Atkinson Hyperlegible" pitchFamily="2" charset="77"/>
                <a:ea typeface="Verdana" panose="020B0604030504040204" pitchFamily="34" charset="0"/>
                <a:cs typeface="Verdana" panose="020B0604030504040204" pitchFamily="34" charset="0"/>
                <a:sym typeface="Poppins SemiBold"/>
              </a:defRPr>
            </a:lvl1pPr>
          </a:lstStyle>
          <a:p>
            <a:r>
              <a:rPr lang="en-CA"/>
              <a:t>00</a:t>
            </a:r>
            <a:r>
              <a:t>00</a:t>
            </a:r>
          </a:p>
        </p:txBody>
      </p:sp>
      <p:sp>
        <p:nvSpPr>
          <p:cNvPr id="8" name="Social network…">
            <a:extLst>
              <a:ext uri="{FF2B5EF4-FFF2-40B4-BE49-F238E27FC236}">
                <a16:creationId xmlns:a16="http://schemas.microsoft.com/office/drawing/2014/main" id="{A081F0AE-5C8F-89A9-997C-260A5B2A5CBC}"/>
              </a:ext>
            </a:extLst>
          </p:cNvPr>
          <p:cNvSpPr txBox="1">
            <a:spLocks noGrp="1"/>
          </p:cNvSpPr>
          <p:nvPr>
            <p:ph type="body" sz="quarter" idx="28" hasCustomPrompt="1"/>
          </p:nvPr>
        </p:nvSpPr>
        <p:spPr>
          <a:xfrm>
            <a:off x="7495343" y="5414537"/>
            <a:ext cx="4956656" cy="769441"/>
          </a:xfrm>
          <a:prstGeom prst="rect">
            <a:avLst/>
          </a:prstGeom>
          <a:noFill/>
        </p:spPr>
        <p:txBody>
          <a:bodyPr wrap="square">
            <a:spAutoFit/>
          </a:bodyPr>
          <a:lstStyle>
            <a:lvl1pPr marL="0" indent="0">
              <a:buSzTx/>
              <a:buNone/>
              <a:defRPr sz="2600">
                <a:solidFill>
                  <a:schemeClr val="tx2"/>
                </a:solidFill>
                <a:latin typeface="Atkinson Hyperlegible" pitchFamily="2" charset="77"/>
                <a:ea typeface="Verdana" panose="020B0604030504040204" pitchFamily="34" charset="0"/>
                <a:cs typeface="Verdana" panose="020B0604030504040204" pitchFamily="34" charset="0"/>
              </a:defRPr>
            </a:lvl1pPr>
          </a:lstStyle>
          <a:p>
            <a:pPr marL="0" indent="0">
              <a:buSzTx/>
              <a:buNone/>
              <a:defRPr sz="2600"/>
            </a:pPr>
            <a:r>
              <a:t>Social network</a:t>
            </a:r>
            <a:r>
              <a:rPr lang="en-CA"/>
              <a:t> </a:t>
            </a:r>
            <a:r>
              <a:t>subscribers</a:t>
            </a:r>
          </a:p>
        </p:txBody>
      </p:sp>
      <p:sp>
        <p:nvSpPr>
          <p:cNvPr id="9" name="Text 06">
            <a:extLst>
              <a:ext uri="{FF2B5EF4-FFF2-40B4-BE49-F238E27FC236}">
                <a16:creationId xmlns:a16="http://schemas.microsoft.com/office/drawing/2014/main" id="{09586A48-8250-39CC-181F-E5E9B5027DF4}"/>
              </a:ext>
            </a:extLst>
          </p:cNvPr>
          <p:cNvSpPr txBox="1">
            <a:spLocks noGrp="1"/>
          </p:cNvSpPr>
          <p:nvPr>
            <p:ph type="body" sz="quarter" idx="29" hasCustomPrompt="1"/>
          </p:nvPr>
        </p:nvSpPr>
        <p:spPr>
          <a:xfrm>
            <a:off x="7485030" y="7288845"/>
            <a:ext cx="3169746" cy="1613519"/>
          </a:xfrm>
          <a:prstGeom prst="rect">
            <a:avLst/>
          </a:prstGeom>
          <a:noFill/>
        </p:spPr>
        <p:txBody>
          <a:bodyPr wrap="square">
            <a:spAutoFit/>
          </a:bodyPr>
          <a:lstStyle>
            <a:lvl1pPr marL="0" indent="0" algn="l">
              <a:lnSpc>
                <a:spcPct val="130000"/>
              </a:lnSpc>
              <a:buSzTx/>
              <a:buNone/>
              <a:defRPr sz="6600" b="1">
                <a:solidFill>
                  <a:schemeClr val="accent1"/>
                </a:solidFill>
                <a:latin typeface="Atkinson Hyperlegible" pitchFamily="2" charset="77"/>
                <a:ea typeface="Verdana" panose="020B0604030504040204" pitchFamily="34" charset="0"/>
                <a:cs typeface="Verdana" panose="020B0604030504040204" pitchFamily="34" charset="0"/>
                <a:sym typeface="Poppins SemiBold"/>
              </a:defRPr>
            </a:lvl1pPr>
          </a:lstStyle>
          <a:p>
            <a:r>
              <a:rPr lang="en-CA"/>
              <a:t>00</a:t>
            </a:r>
            <a:r>
              <a:t>%</a:t>
            </a:r>
          </a:p>
        </p:txBody>
      </p:sp>
      <p:sp>
        <p:nvSpPr>
          <p:cNvPr id="10" name="Remote…">
            <a:extLst>
              <a:ext uri="{FF2B5EF4-FFF2-40B4-BE49-F238E27FC236}">
                <a16:creationId xmlns:a16="http://schemas.microsoft.com/office/drawing/2014/main" id="{65737D03-11CD-FACE-EA7A-CE65B495DE32}"/>
              </a:ext>
            </a:extLst>
          </p:cNvPr>
          <p:cNvSpPr txBox="1">
            <a:spLocks noGrp="1"/>
          </p:cNvSpPr>
          <p:nvPr>
            <p:ph type="body" sz="quarter" idx="30" hasCustomPrompt="1"/>
          </p:nvPr>
        </p:nvSpPr>
        <p:spPr>
          <a:xfrm>
            <a:off x="7521535" y="8708890"/>
            <a:ext cx="4930464" cy="769441"/>
          </a:xfrm>
          <a:prstGeom prst="rect">
            <a:avLst/>
          </a:prstGeom>
          <a:noFill/>
        </p:spPr>
        <p:txBody>
          <a:bodyPr wrap="square">
            <a:spAutoFit/>
          </a:bodyPr>
          <a:lstStyle>
            <a:lvl1pPr marL="0" indent="0">
              <a:buSzTx/>
              <a:buNone/>
              <a:defRPr sz="2600">
                <a:solidFill>
                  <a:schemeClr val="tx2"/>
                </a:solidFill>
                <a:latin typeface="Atkinson Hyperlegible" pitchFamily="2" charset="77"/>
                <a:ea typeface="Verdana" panose="020B0604030504040204" pitchFamily="34" charset="0"/>
                <a:cs typeface="Verdana" panose="020B0604030504040204" pitchFamily="34" charset="0"/>
              </a:defRPr>
            </a:lvl1pPr>
          </a:lstStyle>
          <a:p>
            <a:pPr marL="0" indent="0">
              <a:buSzTx/>
              <a:buNone/>
              <a:defRPr sz="2600"/>
            </a:pPr>
            <a:r>
              <a:t>Remote</a:t>
            </a:r>
            <a:r>
              <a:rPr lang="en-CA"/>
              <a:t> </a:t>
            </a:r>
            <a:r>
              <a:t>employees</a:t>
            </a:r>
          </a:p>
        </p:txBody>
      </p:sp>
      <p:sp>
        <p:nvSpPr>
          <p:cNvPr id="13" name="Social network…">
            <a:extLst>
              <a:ext uri="{FF2B5EF4-FFF2-40B4-BE49-F238E27FC236}">
                <a16:creationId xmlns:a16="http://schemas.microsoft.com/office/drawing/2014/main" id="{5F3792AD-6DE2-7310-5EC6-F54D1469D278}"/>
              </a:ext>
            </a:extLst>
          </p:cNvPr>
          <p:cNvSpPr txBox="1">
            <a:spLocks noGrp="1"/>
          </p:cNvSpPr>
          <p:nvPr>
            <p:ph type="body" sz="quarter" idx="31" hasCustomPrompt="1"/>
          </p:nvPr>
        </p:nvSpPr>
        <p:spPr>
          <a:xfrm>
            <a:off x="13367113" y="4864116"/>
            <a:ext cx="6539897" cy="769441"/>
          </a:xfrm>
          <a:prstGeom prst="rect">
            <a:avLst/>
          </a:prstGeom>
          <a:noFill/>
        </p:spPr>
        <p:txBody>
          <a:bodyPr wrap="square">
            <a:spAutoFit/>
          </a:bodyPr>
          <a:lstStyle>
            <a:lvl1pPr marL="0" indent="0">
              <a:buSzTx/>
              <a:buNone/>
              <a:defRPr sz="2600">
                <a:solidFill>
                  <a:schemeClr val="tx2"/>
                </a:solidFill>
                <a:latin typeface="Atkinson Hyperlegible" pitchFamily="2" charset="77"/>
                <a:ea typeface="Verdana" panose="020B0604030504040204" pitchFamily="34" charset="0"/>
                <a:cs typeface="Verdana" panose="020B0604030504040204" pitchFamily="34" charset="0"/>
              </a:defRPr>
            </a:lvl1pPr>
          </a:lstStyle>
          <a:p>
            <a:pPr marL="0" indent="0">
              <a:buSzTx/>
              <a:buNone/>
              <a:defRPr sz="2600"/>
            </a:pPr>
            <a:r>
              <a:rPr lang="en-CA"/>
              <a:t>Click to add text</a:t>
            </a:r>
            <a:endParaRPr/>
          </a:p>
        </p:txBody>
      </p:sp>
      <p:sp>
        <p:nvSpPr>
          <p:cNvPr id="11" name="Text 07">
            <a:extLst>
              <a:ext uri="{FF2B5EF4-FFF2-40B4-BE49-F238E27FC236}">
                <a16:creationId xmlns:a16="http://schemas.microsoft.com/office/drawing/2014/main" id="{C1CA3FE7-5496-C31E-2D01-EB3A2A825370}"/>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3" name="Slide Number Placeholder 12">
            <a:extLst>
              <a:ext uri="{FF2B5EF4-FFF2-40B4-BE49-F238E27FC236}">
                <a16:creationId xmlns:a16="http://schemas.microsoft.com/office/drawing/2014/main" id="{15E24B98-D817-E6D7-B8EA-9690A0DFC5FB}"/>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151188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p:tmAbs val="0"/>
                                  </p:iterate>
                                  <p:childTnLst>
                                    <p:set>
                                      <p:cBhvr>
                                        <p:cTn id="6" fill="hold"/>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p:stCondLst>
                                    <p:cond delay="0"/>
                                  </p:stCondLst>
                                  <p:childTnLst>
                                    <p:set>
                                      <p:cBhvr>
                                        <p:cTn id="11" dur="1" fill="hold">
                                          <p:stCondLst>
                                            <p:cond delay="0"/>
                                          </p:stCondLst>
                                        </p:cTn>
                                        <p:tgtEl>
                                          <p:spTgt spid="30">
                                            <p:txEl>
                                              <p:pRg st="0" end="0"/>
                                            </p:txEl>
                                          </p:spTgt>
                                        </p:tgtEl>
                                        <p:attrNameLst>
                                          <p:attrName>style.visibility</p:attrName>
                                        </p:attrNameLst>
                                      </p:cBhvr>
                                      <p:to>
                                        <p:strVal val="visible"/>
                                      </p:to>
                                    </p:set>
                                    <p:animEffect transition="in" filter="fade">
                                      <p:cBhvr>
                                        <p:cTn id="12" dur="500"/>
                                        <p:tgtEl>
                                          <p:spTgt spid="30">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2">
                                            <p:txEl>
                                              <p:pRg st="0" end="0"/>
                                            </p:txEl>
                                          </p:spTgt>
                                        </p:tgtEl>
                                        <p:attrNameLst>
                                          <p:attrName>style.visibility</p:attrName>
                                        </p:attrNameLst>
                                      </p:cBhvr>
                                      <p:to>
                                        <p:strVal val="visible"/>
                                      </p:to>
                                    </p:set>
                                    <p:animEffect transition="in" filter="fade">
                                      <p:cBhvr>
                                        <p:cTn id="18" dur="500"/>
                                        <p:tgtEl>
                                          <p:spTgt spid="32">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3">
                                            <p:txEl>
                                              <p:pRg st="0" end="0"/>
                                            </p:txEl>
                                          </p:spTgt>
                                        </p:tgtEl>
                                        <p:attrNameLst>
                                          <p:attrName>style.visibility</p:attrName>
                                        </p:attrNameLst>
                                      </p:cBhvr>
                                      <p:to>
                                        <p:strVal val="visible"/>
                                      </p:to>
                                    </p:set>
                                    <p:animEffect transition="in" filter="fade">
                                      <p:cBhvr>
                                        <p:cTn id="21" dur="500"/>
                                        <p:tgtEl>
                                          <p:spTgt spid="33">
                                            <p:txEl>
                                              <p:pRg st="0" end="0"/>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4">
                                            <p:txEl>
                                              <p:pRg st="0" end="0"/>
                                            </p:txEl>
                                          </p:spTgt>
                                        </p:tgtEl>
                                        <p:attrNameLst>
                                          <p:attrName>style.visibility</p:attrName>
                                        </p:attrNameLst>
                                      </p:cBhvr>
                                      <p:to>
                                        <p:strVal val="visible"/>
                                      </p:to>
                                    </p:set>
                                    <p:animEffect transition="in" filter="fade">
                                      <p:cBhvr>
                                        <p:cTn id="24" dur="500"/>
                                        <p:tgtEl>
                                          <p:spTgt spid="34">
                                            <p:txEl>
                                              <p:pRg st="0" end="0"/>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fade">
                                      <p:cBhvr>
                                        <p:cTn id="27" dur="500"/>
                                        <p:tgtEl>
                                          <p:spTgt spid="35">
                                            <p:txEl>
                                              <p:pRg st="0" end="0"/>
                                            </p:txEl>
                                          </p:spTgt>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animEffect transition="in" filter="fade">
                                      <p:cBhvr>
                                        <p:cTn id="31" dur="500"/>
                                        <p:tgtEl>
                                          <p:spTgt spid="4">
                                            <p:txEl>
                                              <p:pRg st="0" end="0"/>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6">
                                            <p:txEl>
                                              <p:pRg st="0" end="0"/>
                                            </p:txEl>
                                          </p:spTgt>
                                        </p:tgtEl>
                                        <p:attrNameLst>
                                          <p:attrName>style.visibility</p:attrName>
                                        </p:attrNameLst>
                                      </p:cBhvr>
                                      <p:to>
                                        <p:strVal val="visible"/>
                                      </p:to>
                                    </p:set>
                                    <p:animEffect transition="in" filter="fade">
                                      <p:cBhvr>
                                        <p:cTn id="34" dur="500"/>
                                        <p:tgtEl>
                                          <p:spTgt spid="6">
                                            <p:txEl>
                                              <p:pRg st="0" end="0"/>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7">
                                            <p:txEl>
                                              <p:pRg st="0" end="0"/>
                                            </p:txEl>
                                          </p:spTgt>
                                        </p:tgtEl>
                                        <p:attrNameLst>
                                          <p:attrName>style.visibility</p:attrName>
                                        </p:attrNameLst>
                                      </p:cBhvr>
                                      <p:to>
                                        <p:strVal val="visible"/>
                                      </p:to>
                                    </p:set>
                                    <p:animEffect transition="in" filter="fade">
                                      <p:cBhvr>
                                        <p:cTn id="37" dur="500"/>
                                        <p:tgtEl>
                                          <p:spTgt spid="7">
                                            <p:txEl>
                                              <p:pRg st="0" end="0"/>
                                            </p:txEl>
                                          </p:spTgt>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8">
                                            <p:txEl>
                                              <p:pRg st="0" end="0"/>
                                            </p:txEl>
                                          </p:spTgt>
                                        </p:tgtEl>
                                        <p:attrNameLst>
                                          <p:attrName>style.visibility</p:attrName>
                                        </p:attrNameLst>
                                      </p:cBhvr>
                                      <p:to>
                                        <p:strVal val="visible"/>
                                      </p:to>
                                    </p:set>
                                    <p:animEffect transition="in" filter="fade">
                                      <p:cBhvr>
                                        <p:cTn id="40" dur="500"/>
                                        <p:tgtEl>
                                          <p:spTgt spid="8">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xEl>
                                              <p:pRg st="0" end="0"/>
                                            </p:txEl>
                                          </p:spTgt>
                                        </p:tgtEl>
                                        <p:attrNameLst>
                                          <p:attrName>style.visibility</p:attrName>
                                        </p:attrNameLst>
                                      </p:cBhvr>
                                      <p:to>
                                        <p:strVal val="visible"/>
                                      </p:to>
                                    </p:set>
                                    <p:animEffect transition="in" filter="fade">
                                      <p:cBhvr>
                                        <p:cTn id="43" dur="500"/>
                                        <p:tgtEl>
                                          <p:spTgt spid="9">
                                            <p:txEl>
                                              <p:pRg st="0" end="0"/>
                                            </p:txEl>
                                          </p:spTgt>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0">
                                            <p:txEl>
                                              <p:pRg st="0" end="0"/>
                                            </p:txEl>
                                          </p:spTgt>
                                        </p:tgtEl>
                                        <p:attrNameLst>
                                          <p:attrName>style.visibility</p:attrName>
                                        </p:attrNameLst>
                                      </p:cBhvr>
                                      <p:to>
                                        <p:strVal val="visible"/>
                                      </p:to>
                                    </p:set>
                                    <p:animEffect transition="in" filter="fade">
                                      <p:cBhvr>
                                        <p:cTn id="46" dur="500"/>
                                        <p:tgtEl>
                                          <p:spTgt spid="10">
                                            <p:txEl>
                                              <p:pRg st="0" end="0"/>
                                            </p:txEl>
                                          </p:spTgt>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
                                            <p:txEl>
                                              <p:pRg st="0" end="0"/>
                                            </p:txEl>
                                          </p:spTgt>
                                        </p:tgtEl>
                                        <p:attrNameLst>
                                          <p:attrName>style.visibility</p:attrName>
                                        </p:attrNameLst>
                                      </p:cBhvr>
                                      <p:to>
                                        <p:strVal val="visible"/>
                                      </p:to>
                                    </p:set>
                                    <p:animEffect transition="in" filter="fade">
                                      <p:cBhvr>
                                        <p:cTn id="49"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advAuto="0"/>
      <p:bldP spid="30" grpId="0" build="p">
        <p:tmplLst>
          <p:tmpl>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30"/>
                        </p:tgtEl>
                        <p:attrNameLst>
                          <p:attrName>style.visibility</p:attrName>
                        </p:attrNameLst>
                      </p:cBhvr>
                      <p:to>
                        <p:strVal val="visible"/>
                      </p:to>
                    </p:set>
                    <p:animEffect transition="in" filter="fade">
                      <p:cBhvr>
                        <p:cTn dur="500"/>
                        <p:tgtEl>
                          <p:spTgt spid="30"/>
                        </p:tgtEl>
                      </p:cBhvr>
                    </p:animEffect>
                  </p:childTnLst>
                </p:cTn>
              </p:par>
            </p:tnLst>
          </p:tmpl>
        </p:tmplLst>
      </p:bldP>
      <p:bldP spid="31" grpId="0" build="p">
        <p:tmplLst>
          <p:tmpl>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4" grpId="0" build="p">
        <p:tmplLst>
          <p:tmpl>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6" grpId="0" build="p">
        <p:tmplLst>
          <p:tmpl>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9" grpId="0" build="p">
        <p:tmplLst>
          <p:tmpl>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fade">
                      <p:cBhvr>
                        <p:cTn dur="500"/>
                        <p:tgtEl>
                          <p:spTgt spid="9"/>
                        </p:tgtEl>
                      </p:cBhvr>
                    </p:animEffect>
                  </p:childTnLst>
                </p:cTn>
              </p:par>
            </p:tnLst>
          </p:tmpl>
        </p:tmplLst>
      </p:bldP>
      <p:bldP spid="10" grpId="0" build="p">
        <p:tmplLst>
          <p:tmpl>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P spid="13" grpId="0" build="p">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ree Points without image">
    <p:bg>
      <p:bgPr>
        <a:solidFill>
          <a:srgbClr val="F1E4CF">
            <a:alpha val="75000"/>
          </a:srgb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747EA9-0FED-7D48-4383-408B7A8B8249}"/>
              </a:ext>
              <a:ext uri="{C183D7F6-B498-43B3-948B-1728B52AA6E4}">
                <adec:decorative xmlns:adec="http://schemas.microsoft.com/office/drawing/2017/decorative" val="1"/>
              </a:ext>
            </a:extLst>
          </p:cNvPr>
          <p:cNvSpPr/>
          <p:nvPr userDrawn="1"/>
        </p:nvSpPr>
        <p:spPr>
          <a:xfrm>
            <a:off x="4" y="3"/>
            <a:ext cx="6471162" cy="11309348"/>
          </a:xfrm>
          <a:prstGeom prst="rect">
            <a:avLst/>
          </a:prstGeom>
          <a:gradFill>
            <a:gsLst>
              <a:gs pos="12000">
                <a:schemeClr val="tx2">
                  <a:lumMod val="90000"/>
                  <a:lumOff val="10000"/>
                </a:schemeClr>
              </a:gs>
              <a:gs pos="28000">
                <a:schemeClr val="tx2"/>
              </a:gs>
              <a:gs pos="75000">
                <a:schemeClr val="tx2"/>
              </a:gs>
              <a:gs pos="100000">
                <a:schemeClr val="tx2">
                  <a:lumMod val="90000"/>
                  <a:lumOff val="10000"/>
                </a:schemeClr>
              </a:gs>
            </a:gsLst>
            <a:lin ang="4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44E74E42-2E1A-2CBE-0665-700517470E4B}"/>
              </a:ext>
            </a:extLst>
          </p:cNvPr>
          <p:cNvSpPr>
            <a:spLocks noGrp="1"/>
          </p:cNvSpPr>
          <p:nvPr>
            <p:ph type="title" hasCustomPrompt="1"/>
          </p:nvPr>
        </p:nvSpPr>
        <p:spPr>
          <a:xfrm>
            <a:off x="899392" y="1082673"/>
            <a:ext cx="4047653" cy="5715001"/>
          </a:xfrm>
          <a:noFill/>
          <a:ln>
            <a:noFill/>
          </a:ln>
        </p:spPr>
        <p:txBody>
          <a:bodyPr/>
          <a:lstStyle>
            <a:lvl1pPr>
              <a:defRPr>
                <a:solidFill>
                  <a:schemeClr val="bg1"/>
                </a:solidFill>
              </a:defRPr>
            </a:lvl1pPr>
          </a:lstStyle>
          <a:p>
            <a:r>
              <a:rPr lang="en-US"/>
              <a:t>Short title</a:t>
            </a:r>
          </a:p>
        </p:txBody>
      </p:sp>
      <p:sp>
        <p:nvSpPr>
          <p:cNvPr id="13" name="Text Placeholder 01">
            <a:extLst>
              <a:ext uri="{FF2B5EF4-FFF2-40B4-BE49-F238E27FC236}">
                <a16:creationId xmlns:a16="http://schemas.microsoft.com/office/drawing/2014/main" id="{FB41A4B1-537C-9673-17EB-887C68FE64E2}"/>
              </a:ext>
            </a:extLst>
          </p:cNvPr>
          <p:cNvSpPr>
            <a:spLocks noGrp="1"/>
          </p:cNvSpPr>
          <p:nvPr>
            <p:ph type="body" sz="quarter" idx="16" hasCustomPrompt="1"/>
          </p:nvPr>
        </p:nvSpPr>
        <p:spPr>
          <a:xfrm>
            <a:off x="7370555" y="930276"/>
            <a:ext cx="4282619" cy="2895599"/>
          </a:xfrm>
          <a:noFill/>
          <a:ln w="12700">
            <a:noFill/>
          </a:ln>
        </p:spPr>
        <p:txBody>
          <a:bodyPr>
            <a:normAutofit/>
          </a:bodyPr>
          <a:lstStyle>
            <a:lvl1pPr marL="0" indent="0">
              <a:lnSpc>
                <a:spcPct val="150000"/>
              </a:lnSpc>
              <a:buFont typeface="Arial" panose="020B0604020202020204" pitchFamily="34" charset="0"/>
              <a:buNone/>
              <a:defRPr sz="3199" b="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3" name="Text Placeholder 01">
            <a:extLst>
              <a:ext uri="{FF2B5EF4-FFF2-40B4-BE49-F238E27FC236}">
                <a16:creationId xmlns:a16="http://schemas.microsoft.com/office/drawing/2014/main" id="{C0E1D28D-BE8D-F7E6-5DA6-A753E618E390}"/>
              </a:ext>
            </a:extLst>
          </p:cNvPr>
          <p:cNvSpPr>
            <a:spLocks noGrp="1"/>
          </p:cNvSpPr>
          <p:nvPr>
            <p:ph type="body" sz="quarter" idx="13" hasCustomPrompt="1"/>
          </p:nvPr>
        </p:nvSpPr>
        <p:spPr>
          <a:xfrm>
            <a:off x="12134222" y="930276"/>
            <a:ext cx="7080810" cy="2895599"/>
          </a:xfrm>
          <a:noFill/>
          <a:ln w="12700">
            <a:noFill/>
          </a:ln>
        </p:spPr>
        <p:txBody>
          <a:bodyPr>
            <a:normAutofit/>
          </a:bodyPr>
          <a:lstStyle>
            <a:lvl1pPr marL="0" indent="0">
              <a:lnSpc>
                <a:spcPct val="150000"/>
              </a:lnSpc>
              <a:buFont typeface="Arial" panose="020B0604020202020204" pitchFamily="34" charset="0"/>
              <a:buNone/>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15" name="Text Placeholder 01">
            <a:extLst>
              <a:ext uri="{FF2B5EF4-FFF2-40B4-BE49-F238E27FC236}">
                <a16:creationId xmlns:a16="http://schemas.microsoft.com/office/drawing/2014/main" id="{A4C0FFA5-0D02-36C3-0678-D81A263AC4F6}"/>
              </a:ext>
            </a:extLst>
          </p:cNvPr>
          <p:cNvSpPr>
            <a:spLocks noGrp="1"/>
          </p:cNvSpPr>
          <p:nvPr>
            <p:ph type="body" sz="quarter" idx="17" hasCustomPrompt="1"/>
          </p:nvPr>
        </p:nvSpPr>
        <p:spPr>
          <a:xfrm>
            <a:off x="7370555" y="4205108"/>
            <a:ext cx="4282619" cy="2895599"/>
          </a:xfrm>
          <a:noFill/>
          <a:ln w="12700">
            <a:noFill/>
          </a:ln>
        </p:spPr>
        <p:txBody>
          <a:bodyPr>
            <a:normAutofit/>
          </a:bodyPr>
          <a:lstStyle>
            <a:lvl1pPr marL="0" indent="0">
              <a:lnSpc>
                <a:spcPct val="150000"/>
              </a:lnSpc>
              <a:buFont typeface="Arial" panose="020B0604020202020204" pitchFamily="34" charset="0"/>
              <a:buNone/>
              <a:defRPr sz="3199" b="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10" name="Text Placeholder 01">
            <a:extLst>
              <a:ext uri="{FF2B5EF4-FFF2-40B4-BE49-F238E27FC236}">
                <a16:creationId xmlns:a16="http://schemas.microsoft.com/office/drawing/2014/main" id="{D20EC77A-5A70-7ADB-3266-3742B94E3F48}"/>
              </a:ext>
            </a:extLst>
          </p:cNvPr>
          <p:cNvSpPr>
            <a:spLocks noGrp="1"/>
          </p:cNvSpPr>
          <p:nvPr>
            <p:ph type="body" sz="quarter" idx="14" hasCustomPrompt="1"/>
          </p:nvPr>
        </p:nvSpPr>
        <p:spPr>
          <a:xfrm>
            <a:off x="12134222" y="4205108"/>
            <a:ext cx="7080810" cy="2895599"/>
          </a:xfrm>
          <a:noFill/>
          <a:ln w="12700">
            <a:noFill/>
          </a:ln>
        </p:spPr>
        <p:txBody>
          <a:bodyPr>
            <a:normAutofit/>
          </a:bodyPr>
          <a:lstStyle>
            <a:lvl1pPr marL="0" indent="0">
              <a:lnSpc>
                <a:spcPct val="150000"/>
              </a:lnSpc>
              <a:buFont typeface="Arial" panose="020B0604020202020204" pitchFamily="34" charset="0"/>
              <a:buNone/>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16" name="Text Placeholder 01">
            <a:extLst>
              <a:ext uri="{FF2B5EF4-FFF2-40B4-BE49-F238E27FC236}">
                <a16:creationId xmlns:a16="http://schemas.microsoft.com/office/drawing/2014/main" id="{589F8534-4B84-7A40-B79D-A8632EE04C5C}"/>
              </a:ext>
            </a:extLst>
          </p:cNvPr>
          <p:cNvSpPr>
            <a:spLocks noGrp="1"/>
          </p:cNvSpPr>
          <p:nvPr>
            <p:ph type="body" sz="quarter" idx="18" hasCustomPrompt="1"/>
          </p:nvPr>
        </p:nvSpPr>
        <p:spPr>
          <a:xfrm>
            <a:off x="7370555" y="7479934"/>
            <a:ext cx="4282619" cy="2895599"/>
          </a:xfrm>
          <a:noFill/>
          <a:ln w="12700">
            <a:noFill/>
          </a:ln>
        </p:spPr>
        <p:txBody>
          <a:bodyPr>
            <a:normAutofit/>
          </a:bodyPr>
          <a:lstStyle>
            <a:lvl1pPr marL="0" indent="0">
              <a:lnSpc>
                <a:spcPct val="150000"/>
              </a:lnSpc>
              <a:buFont typeface="Arial" panose="020B0604020202020204" pitchFamily="34" charset="0"/>
              <a:buNone/>
              <a:defRPr sz="3199" b="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12" name="Text Placeholder 01">
            <a:extLst>
              <a:ext uri="{FF2B5EF4-FFF2-40B4-BE49-F238E27FC236}">
                <a16:creationId xmlns:a16="http://schemas.microsoft.com/office/drawing/2014/main" id="{72518059-216D-3018-FA91-197BD66A8E3D}"/>
              </a:ext>
            </a:extLst>
          </p:cNvPr>
          <p:cNvSpPr>
            <a:spLocks noGrp="1"/>
          </p:cNvSpPr>
          <p:nvPr>
            <p:ph type="body" sz="quarter" idx="15" hasCustomPrompt="1"/>
          </p:nvPr>
        </p:nvSpPr>
        <p:spPr>
          <a:xfrm>
            <a:off x="12134222" y="7479934"/>
            <a:ext cx="7080810" cy="2895599"/>
          </a:xfrm>
          <a:noFill/>
          <a:ln w="12700">
            <a:noFill/>
          </a:ln>
        </p:spPr>
        <p:txBody>
          <a:bodyPr>
            <a:normAutofit/>
          </a:bodyPr>
          <a:lstStyle>
            <a:lvl1pPr marL="0" indent="0">
              <a:lnSpc>
                <a:spcPct val="150000"/>
              </a:lnSpc>
              <a:buFont typeface="Arial" panose="020B0604020202020204" pitchFamily="34" charset="0"/>
              <a:buNone/>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pic>
        <p:nvPicPr>
          <p:cNvPr id="4" name="Picture 3" descr="Level Access logo.">
            <a:extLst>
              <a:ext uri="{FF2B5EF4-FFF2-40B4-BE49-F238E27FC236}">
                <a16:creationId xmlns:a16="http://schemas.microsoft.com/office/drawing/2014/main" id="{F9309D49-BE38-6567-EE50-646E3C70C0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
        <p:nvSpPr>
          <p:cNvPr id="7" name="Text 01">
            <a:extLst>
              <a:ext uri="{FF2B5EF4-FFF2-40B4-BE49-F238E27FC236}">
                <a16:creationId xmlns:a16="http://schemas.microsoft.com/office/drawing/2014/main" id="{0427DFBA-9D71-AE99-DD60-0CFD4AEF57E4}"/>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6" name="Slide Number Placeholder 12">
            <a:extLst>
              <a:ext uri="{FF2B5EF4-FFF2-40B4-BE49-F238E27FC236}">
                <a16:creationId xmlns:a16="http://schemas.microsoft.com/office/drawing/2014/main" id="{5FED47BD-8BFC-3079-000A-FF81155634FC}"/>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189336615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ree Points with image">
    <p:bg>
      <p:bgPr>
        <a:solidFill>
          <a:srgbClr val="F1E4CF">
            <a:alpha val="75000"/>
          </a:srgb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E747EA9-0FED-7D48-4383-408B7A8B8249}"/>
              </a:ext>
              <a:ext uri="{C183D7F6-B498-43B3-948B-1728B52AA6E4}">
                <adec:decorative xmlns:adec="http://schemas.microsoft.com/office/drawing/2017/decorative" val="1"/>
              </a:ext>
            </a:extLst>
          </p:cNvPr>
          <p:cNvSpPr/>
          <p:nvPr userDrawn="1"/>
        </p:nvSpPr>
        <p:spPr>
          <a:xfrm>
            <a:off x="4" y="3"/>
            <a:ext cx="6471162" cy="11309348"/>
          </a:xfrm>
          <a:prstGeom prst="rect">
            <a:avLst/>
          </a:prstGeom>
          <a:gradFill>
            <a:gsLst>
              <a:gs pos="12000">
                <a:schemeClr val="tx2">
                  <a:lumMod val="90000"/>
                  <a:lumOff val="10000"/>
                </a:schemeClr>
              </a:gs>
              <a:gs pos="28000">
                <a:schemeClr val="tx2"/>
              </a:gs>
              <a:gs pos="75000">
                <a:schemeClr val="tx2"/>
              </a:gs>
              <a:gs pos="100000">
                <a:schemeClr val="tx2">
                  <a:lumMod val="90000"/>
                  <a:lumOff val="10000"/>
                </a:schemeClr>
              </a:gs>
            </a:gsLst>
            <a:lin ang="4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0">
            <a:extLst>
              <a:ext uri="{FF2B5EF4-FFF2-40B4-BE49-F238E27FC236}">
                <a16:creationId xmlns:a16="http://schemas.microsoft.com/office/drawing/2014/main" id="{44E74E42-2E1A-2CBE-0665-700517470E4B}"/>
              </a:ext>
            </a:extLst>
          </p:cNvPr>
          <p:cNvSpPr>
            <a:spLocks noGrp="1"/>
          </p:cNvSpPr>
          <p:nvPr>
            <p:ph type="title" hasCustomPrompt="1"/>
          </p:nvPr>
        </p:nvSpPr>
        <p:spPr>
          <a:xfrm>
            <a:off x="899392" y="1082674"/>
            <a:ext cx="4047653" cy="3560311"/>
          </a:xfrm>
          <a:noFill/>
          <a:ln>
            <a:noFill/>
          </a:ln>
        </p:spPr>
        <p:txBody>
          <a:bodyPr/>
          <a:lstStyle>
            <a:lvl1pPr>
              <a:defRPr>
                <a:solidFill>
                  <a:schemeClr val="bg1"/>
                </a:solidFill>
              </a:defRPr>
            </a:lvl1pPr>
          </a:lstStyle>
          <a:p>
            <a:r>
              <a:rPr lang="en-US"/>
              <a:t>Short title</a:t>
            </a:r>
          </a:p>
        </p:txBody>
      </p:sp>
      <p:sp>
        <p:nvSpPr>
          <p:cNvPr id="7" name="Content Placeholder 2" descr="Don't forget to add alt text!">
            <a:extLst>
              <a:ext uri="{FF2B5EF4-FFF2-40B4-BE49-F238E27FC236}">
                <a16:creationId xmlns:a16="http://schemas.microsoft.com/office/drawing/2014/main" id="{B4D6F8B7-BA6F-F6DA-810E-DED0DC8AF092}"/>
              </a:ext>
            </a:extLst>
          </p:cNvPr>
          <p:cNvSpPr>
            <a:spLocks noGrp="1"/>
          </p:cNvSpPr>
          <p:nvPr>
            <p:ph sz="quarter" idx="20" hasCustomPrompt="1"/>
          </p:nvPr>
        </p:nvSpPr>
        <p:spPr>
          <a:xfrm>
            <a:off x="924967" y="5426074"/>
            <a:ext cx="6471162" cy="4387164"/>
          </a:xfrm>
          <a:noFill/>
          <a:ln>
            <a:noFill/>
          </a:ln>
          <a:effectLst>
            <a:outerShdw blurRad="127000" dist="38100" algn="tl" rotWithShape="0">
              <a:prstClr val="black">
                <a:alpha val="40000"/>
              </a:prstClr>
            </a:outerShdw>
          </a:effectLst>
        </p:spPr>
        <p:txBody>
          <a:bodyPr/>
          <a:lstStyle>
            <a:lvl1pPr>
              <a:lnSpc>
                <a:spcPct val="150000"/>
              </a:lnSpc>
              <a:defRPr>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 or media</a:t>
            </a:r>
          </a:p>
        </p:txBody>
      </p:sp>
      <p:sp>
        <p:nvSpPr>
          <p:cNvPr id="13" name="Text Placeholder 01">
            <a:extLst>
              <a:ext uri="{FF2B5EF4-FFF2-40B4-BE49-F238E27FC236}">
                <a16:creationId xmlns:a16="http://schemas.microsoft.com/office/drawing/2014/main" id="{FB41A4B1-537C-9673-17EB-887C68FE64E2}"/>
              </a:ext>
            </a:extLst>
          </p:cNvPr>
          <p:cNvSpPr>
            <a:spLocks noGrp="1"/>
          </p:cNvSpPr>
          <p:nvPr>
            <p:ph type="body" sz="quarter" idx="16" hasCustomPrompt="1"/>
          </p:nvPr>
        </p:nvSpPr>
        <p:spPr>
          <a:xfrm>
            <a:off x="8269942" y="930276"/>
            <a:ext cx="4754938" cy="2895599"/>
          </a:xfrm>
          <a:noFill/>
          <a:ln w="12700">
            <a:noFill/>
          </a:ln>
        </p:spPr>
        <p:txBody>
          <a:bodyPr>
            <a:normAutofit/>
          </a:bodyPr>
          <a:lstStyle>
            <a:lvl1pPr marL="0" indent="0">
              <a:lnSpc>
                <a:spcPct val="150000"/>
              </a:lnSpc>
              <a:buFont typeface="Arial" panose="020B0604020202020204" pitchFamily="34" charset="0"/>
              <a:buNone/>
              <a:defRPr sz="3199" b="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3" name="Text Placeholder 01">
            <a:extLst>
              <a:ext uri="{FF2B5EF4-FFF2-40B4-BE49-F238E27FC236}">
                <a16:creationId xmlns:a16="http://schemas.microsoft.com/office/drawing/2014/main" id="{C0E1D28D-BE8D-F7E6-5DA6-A753E618E390}"/>
              </a:ext>
            </a:extLst>
          </p:cNvPr>
          <p:cNvSpPr>
            <a:spLocks noGrp="1"/>
          </p:cNvSpPr>
          <p:nvPr>
            <p:ph type="body" sz="quarter" idx="13" hasCustomPrompt="1"/>
          </p:nvPr>
        </p:nvSpPr>
        <p:spPr>
          <a:xfrm>
            <a:off x="13313804" y="930276"/>
            <a:ext cx="5901228" cy="2895599"/>
          </a:xfrm>
          <a:noFill/>
          <a:ln w="12700">
            <a:noFill/>
          </a:ln>
        </p:spPr>
        <p:txBody>
          <a:bodyPr>
            <a:normAutofit/>
          </a:bodyPr>
          <a:lstStyle>
            <a:lvl1pPr marL="0" indent="0">
              <a:lnSpc>
                <a:spcPct val="150000"/>
              </a:lnSpc>
              <a:buFont typeface="Arial" panose="020B0604020202020204" pitchFamily="34" charset="0"/>
              <a:buNone/>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15" name="Text Placeholder 01">
            <a:extLst>
              <a:ext uri="{FF2B5EF4-FFF2-40B4-BE49-F238E27FC236}">
                <a16:creationId xmlns:a16="http://schemas.microsoft.com/office/drawing/2014/main" id="{A4C0FFA5-0D02-36C3-0678-D81A263AC4F6}"/>
              </a:ext>
            </a:extLst>
          </p:cNvPr>
          <p:cNvSpPr>
            <a:spLocks noGrp="1"/>
          </p:cNvSpPr>
          <p:nvPr>
            <p:ph type="body" sz="quarter" idx="17" hasCustomPrompt="1"/>
          </p:nvPr>
        </p:nvSpPr>
        <p:spPr>
          <a:xfrm>
            <a:off x="8269942" y="4205108"/>
            <a:ext cx="4754938" cy="2895599"/>
          </a:xfrm>
          <a:noFill/>
          <a:ln w="12700">
            <a:noFill/>
          </a:ln>
        </p:spPr>
        <p:txBody>
          <a:bodyPr>
            <a:normAutofit/>
          </a:bodyPr>
          <a:lstStyle>
            <a:lvl1pPr marL="0" indent="0">
              <a:lnSpc>
                <a:spcPct val="150000"/>
              </a:lnSpc>
              <a:buFont typeface="Arial" panose="020B0604020202020204" pitchFamily="34" charset="0"/>
              <a:buNone/>
              <a:defRPr sz="3199" b="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10" name="Text Placeholder 01">
            <a:extLst>
              <a:ext uri="{FF2B5EF4-FFF2-40B4-BE49-F238E27FC236}">
                <a16:creationId xmlns:a16="http://schemas.microsoft.com/office/drawing/2014/main" id="{D20EC77A-5A70-7ADB-3266-3742B94E3F48}"/>
              </a:ext>
            </a:extLst>
          </p:cNvPr>
          <p:cNvSpPr>
            <a:spLocks noGrp="1"/>
          </p:cNvSpPr>
          <p:nvPr>
            <p:ph type="body" sz="quarter" idx="14" hasCustomPrompt="1"/>
          </p:nvPr>
        </p:nvSpPr>
        <p:spPr>
          <a:xfrm>
            <a:off x="13313804" y="4205108"/>
            <a:ext cx="5901228" cy="2895599"/>
          </a:xfrm>
          <a:noFill/>
          <a:ln w="12700">
            <a:noFill/>
          </a:ln>
        </p:spPr>
        <p:txBody>
          <a:bodyPr>
            <a:normAutofit/>
          </a:bodyPr>
          <a:lstStyle>
            <a:lvl1pPr marL="0" indent="0">
              <a:lnSpc>
                <a:spcPct val="150000"/>
              </a:lnSpc>
              <a:buFont typeface="Arial" panose="020B0604020202020204" pitchFamily="34" charset="0"/>
              <a:buNone/>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16" name="Text Placeholder 01">
            <a:extLst>
              <a:ext uri="{FF2B5EF4-FFF2-40B4-BE49-F238E27FC236}">
                <a16:creationId xmlns:a16="http://schemas.microsoft.com/office/drawing/2014/main" id="{589F8534-4B84-7A40-B79D-A8632EE04C5C}"/>
              </a:ext>
            </a:extLst>
          </p:cNvPr>
          <p:cNvSpPr>
            <a:spLocks noGrp="1"/>
          </p:cNvSpPr>
          <p:nvPr>
            <p:ph type="body" sz="quarter" idx="18" hasCustomPrompt="1"/>
          </p:nvPr>
        </p:nvSpPr>
        <p:spPr>
          <a:xfrm>
            <a:off x="8269942" y="7479934"/>
            <a:ext cx="4754938" cy="2895599"/>
          </a:xfrm>
          <a:noFill/>
          <a:ln w="12700">
            <a:noFill/>
          </a:ln>
        </p:spPr>
        <p:txBody>
          <a:bodyPr>
            <a:normAutofit/>
          </a:bodyPr>
          <a:lstStyle>
            <a:lvl1pPr marL="0" indent="0">
              <a:lnSpc>
                <a:spcPct val="150000"/>
              </a:lnSpc>
              <a:buFont typeface="Arial" panose="020B0604020202020204" pitchFamily="34" charset="0"/>
              <a:buNone/>
              <a:defRPr sz="3199" b="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12" name="Text Placeholder 01">
            <a:extLst>
              <a:ext uri="{FF2B5EF4-FFF2-40B4-BE49-F238E27FC236}">
                <a16:creationId xmlns:a16="http://schemas.microsoft.com/office/drawing/2014/main" id="{72518059-216D-3018-FA91-197BD66A8E3D}"/>
              </a:ext>
            </a:extLst>
          </p:cNvPr>
          <p:cNvSpPr>
            <a:spLocks noGrp="1"/>
          </p:cNvSpPr>
          <p:nvPr>
            <p:ph type="body" sz="quarter" idx="15" hasCustomPrompt="1"/>
          </p:nvPr>
        </p:nvSpPr>
        <p:spPr>
          <a:xfrm>
            <a:off x="13313804" y="7479934"/>
            <a:ext cx="5901228" cy="2895599"/>
          </a:xfrm>
          <a:noFill/>
          <a:ln w="12700">
            <a:noFill/>
          </a:ln>
        </p:spPr>
        <p:txBody>
          <a:bodyPr>
            <a:normAutofit/>
          </a:bodyPr>
          <a:lstStyle>
            <a:lvl1pPr marL="0" indent="0">
              <a:lnSpc>
                <a:spcPct val="150000"/>
              </a:lnSpc>
              <a:buFont typeface="Arial" panose="020B0604020202020204" pitchFamily="34" charset="0"/>
              <a:buNone/>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pic>
        <p:nvPicPr>
          <p:cNvPr id="4" name="Picture 3" descr="Level Access logo.">
            <a:extLst>
              <a:ext uri="{FF2B5EF4-FFF2-40B4-BE49-F238E27FC236}">
                <a16:creationId xmlns:a16="http://schemas.microsoft.com/office/drawing/2014/main" id="{F9309D49-BE38-6567-EE50-646E3C70C07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
        <p:nvSpPr>
          <p:cNvPr id="8" name="Text 01">
            <a:extLst>
              <a:ext uri="{FF2B5EF4-FFF2-40B4-BE49-F238E27FC236}">
                <a16:creationId xmlns:a16="http://schemas.microsoft.com/office/drawing/2014/main" id="{8E8CCC03-DB4E-66D4-E181-B1002722B3C1}"/>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6" name="Slide Number Placeholder 12">
            <a:extLst>
              <a:ext uri="{FF2B5EF4-FFF2-40B4-BE49-F238E27FC236}">
                <a16:creationId xmlns:a16="http://schemas.microsoft.com/office/drawing/2014/main" id="{ACB1346B-C680-CDB7-C209-D59DB7CF4BBD}"/>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10089948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lide with Midnight in middle 0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4E74E42-2E1A-2CBE-0665-700517470E4B}"/>
              </a:ext>
            </a:extLst>
          </p:cNvPr>
          <p:cNvSpPr>
            <a:spLocks noGrp="1"/>
          </p:cNvSpPr>
          <p:nvPr>
            <p:ph type="title"/>
          </p:nvPr>
        </p:nvSpPr>
        <p:spPr>
          <a:noFill/>
          <a:ln>
            <a:noFill/>
          </a:ln>
        </p:spPr>
        <p:txBody>
          <a:bodyPr/>
          <a:lstStyle>
            <a:lvl1pPr>
              <a:defRPr>
                <a:solidFill>
                  <a:schemeClr val="tx2"/>
                </a:solidFill>
              </a:defRPr>
            </a:lvl1pPr>
          </a:lstStyle>
          <a:p>
            <a:r>
              <a:rPr lang="en-US"/>
              <a:t>Click to edit Master title style</a:t>
            </a:r>
          </a:p>
        </p:txBody>
      </p:sp>
      <p:sp>
        <p:nvSpPr>
          <p:cNvPr id="8" name="Rectangle 7">
            <a:extLst>
              <a:ext uri="{FF2B5EF4-FFF2-40B4-BE49-F238E27FC236}">
                <a16:creationId xmlns:a16="http://schemas.microsoft.com/office/drawing/2014/main" id="{F9DC2D39-FB78-730E-B2DC-7A1895200CB1}"/>
              </a:ext>
              <a:ext uri="{C183D7F6-B498-43B3-948B-1728B52AA6E4}">
                <adec:decorative xmlns:adec="http://schemas.microsoft.com/office/drawing/2017/decorative" val="1"/>
              </a:ext>
            </a:extLst>
          </p:cNvPr>
          <p:cNvSpPr/>
          <p:nvPr userDrawn="1"/>
        </p:nvSpPr>
        <p:spPr>
          <a:xfrm>
            <a:off x="0" y="2736936"/>
            <a:ext cx="20105688" cy="5214552"/>
          </a:xfrm>
          <a:prstGeom prst="rect">
            <a:avLst/>
          </a:prstGeom>
          <a:gradFill>
            <a:gsLst>
              <a:gs pos="12000">
                <a:schemeClr val="tx2">
                  <a:lumMod val="90000"/>
                  <a:lumOff val="10000"/>
                </a:schemeClr>
              </a:gs>
              <a:gs pos="28000">
                <a:schemeClr val="tx2"/>
              </a:gs>
              <a:gs pos="75000">
                <a:schemeClr val="tx2"/>
              </a:gs>
              <a:gs pos="100000">
                <a:schemeClr val="tx2">
                  <a:lumMod val="90000"/>
                  <a:lumOff val="10000"/>
                </a:schemeClr>
              </a:gs>
            </a:gsLst>
            <a:lin ang="4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2" descr="Don't forget to add alt text!">
            <a:extLst>
              <a:ext uri="{FF2B5EF4-FFF2-40B4-BE49-F238E27FC236}">
                <a16:creationId xmlns:a16="http://schemas.microsoft.com/office/drawing/2014/main" id="{A065E9EF-73B3-C095-75B0-4BFAF2CC5B1D}"/>
              </a:ext>
            </a:extLst>
          </p:cNvPr>
          <p:cNvSpPr>
            <a:spLocks noGrp="1"/>
          </p:cNvSpPr>
          <p:nvPr>
            <p:ph sz="quarter" idx="14" hasCustomPrompt="1"/>
          </p:nvPr>
        </p:nvSpPr>
        <p:spPr>
          <a:xfrm>
            <a:off x="898595" y="3553510"/>
            <a:ext cx="18316436" cy="3581400"/>
          </a:xfrm>
          <a:noFill/>
          <a:ln>
            <a:noFill/>
          </a:ln>
        </p:spPr>
        <p:txBody>
          <a:bodyPr/>
          <a:lstStyle>
            <a:lvl1pPr>
              <a:lnSpc>
                <a:spcPct val="150000"/>
              </a:lnSpc>
              <a:defRPr>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 or media</a:t>
            </a:r>
          </a:p>
        </p:txBody>
      </p:sp>
      <p:sp>
        <p:nvSpPr>
          <p:cNvPr id="3" name="Text Placeholder 01">
            <a:extLst>
              <a:ext uri="{FF2B5EF4-FFF2-40B4-BE49-F238E27FC236}">
                <a16:creationId xmlns:a16="http://schemas.microsoft.com/office/drawing/2014/main" id="{C0E1D28D-BE8D-F7E6-5DA6-A753E618E390}"/>
              </a:ext>
            </a:extLst>
          </p:cNvPr>
          <p:cNvSpPr>
            <a:spLocks noGrp="1"/>
          </p:cNvSpPr>
          <p:nvPr>
            <p:ph type="body" sz="quarter" idx="13" hasCustomPrompt="1"/>
          </p:nvPr>
        </p:nvSpPr>
        <p:spPr>
          <a:xfrm>
            <a:off x="908124" y="8321675"/>
            <a:ext cx="18306908" cy="1447800"/>
          </a:xfrm>
          <a:noFill/>
          <a:ln w="12700">
            <a:no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7" name="Text 01">
            <a:extLst>
              <a:ext uri="{FF2B5EF4-FFF2-40B4-BE49-F238E27FC236}">
                <a16:creationId xmlns:a16="http://schemas.microsoft.com/office/drawing/2014/main" id="{92487A4E-5994-1992-AD38-B6774CD1051D}"/>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4" name="Slide Number Placeholder 12">
            <a:extLst>
              <a:ext uri="{FF2B5EF4-FFF2-40B4-BE49-F238E27FC236}">
                <a16:creationId xmlns:a16="http://schemas.microsoft.com/office/drawing/2014/main" id="{7F1AA923-3EA0-B3D7-FD76-649091958A7A}"/>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846530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lide with Midnight in middle 02">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4E74E42-2E1A-2CBE-0665-700517470E4B}"/>
              </a:ext>
            </a:extLst>
          </p:cNvPr>
          <p:cNvSpPr>
            <a:spLocks noGrp="1"/>
          </p:cNvSpPr>
          <p:nvPr>
            <p:ph type="title"/>
          </p:nvPr>
        </p:nvSpPr>
        <p:spPr>
          <a:noFill/>
          <a:ln>
            <a:noFill/>
          </a:ln>
        </p:spPr>
        <p:txBody>
          <a:bodyPr/>
          <a:lstStyle>
            <a:lvl1pPr>
              <a:defRPr>
                <a:solidFill>
                  <a:schemeClr val="tx2"/>
                </a:solidFill>
              </a:defRPr>
            </a:lvl1pPr>
          </a:lstStyle>
          <a:p>
            <a:r>
              <a:rPr lang="en-US"/>
              <a:t>Click to edit Master title style</a:t>
            </a:r>
          </a:p>
        </p:txBody>
      </p:sp>
      <p:sp>
        <p:nvSpPr>
          <p:cNvPr id="8" name="Rectangle 7">
            <a:extLst>
              <a:ext uri="{FF2B5EF4-FFF2-40B4-BE49-F238E27FC236}">
                <a16:creationId xmlns:a16="http://schemas.microsoft.com/office/drawing/2014/main" id="{F9DC2D39-FB78-730E-B2DC-7A1895200CB1}"/>
              </a:ext>
              <a:ext uri="{C183D7F6-B498-43B3-948B-1728B52AA6E4}">
                <adec:decorative xmlns:adec="http://schemas.microsoft.com/office/drawing/2017/decorative" val="1"/>
              </a:ext>
            </a:extLst>
          </p:cNvPr>
          <p:cNvSpPr/>
          <p:nvPr userDrawn="1"/>
        </p:nvSpPr>
        <p:spPr>
          <a:xfrm>
            <a:off x="0" y="2736935"/>
            <a:ext cx="20105688" cy="6575340"/>
          </a:xfrm>
          <a:prstGeom prst="rect">
            <a:avLst/>
          </a:prstGeom>
          <a:gradFill>
            <a:gsLst>
              <a:gs pos="12000">
                <a:schemeClr val="tx2">
                  <a:lumMod val="90000"/>
                  <a:lumOff val="10000"/>
                </a:schemeClr>
              </a:gs>
              <a:gs pos="28000">
                <a:schemeClr val="tx2"/>
              </a:gs>
              <a:gs pos="75000">
                <a:schemeClr val="tx2"/>
              </a:gs>
              <a:gs pos="100000">
                <a:schemeClr val="tx2">
                  <a:lumMod val="90000"/>
                  <a:lumOff val="10000"/>
                </a:schemeClr>
              </a:gs>
            </a:gsLst>
            <a:lin ang="45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01">
            <a:extLst>
              <a:ext uri="{FF2B5EF4-FFF2-40B4-BE49-F238E27FC236}">
                <a16:creationId xmlns:a16="http://schemas.microsoft.com/office/drawing/2014/main" id="{5193DE51-BF17-48D5-32A6-A529E36C7686}"/>
              </a:ext>
            </a:extLst>
          </p:cNvPr>
          <p:cNvSpPr>
            <a:spLocks noGrp="1"/>
          </p:cNvSpPr>
          <p:nvPr>
            <p:ph type="body" sz="quarter" idx="13" hasCustomPrompt="1"/>
          </p:nvPr>
        </p:nvSpPr>
        <p:spPr>
          <a:xfrm>
            <a:off x="899393" y="3738605"/>
            <a:ext cx="4877184" cy="4572000"/>
          </a:xfrm>
          <a:noFill/>
          <a:ln w="12700">
            <a:no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7" name="Text Placeholder 01">
            <a:extLst>
              <a:ext uri="{FF2B5EF4-FFF2-40B4-BE49-F238E27FC236}">
                <a16:creationId xmlns:a16="http://schemas.microsoft.com/office/drawing/2014/main" id="{A3F1EC0A-E4F1-A786-6101-53B7BB227979}"/>
              </a:ext>
            </a:extLst>
          </p:cNvPr>
          <p:cNvSpPr>
            <a:spLocks noGrp="1"/>
          </p:cNvSpPr>
          <p:nvPr>
            <p:ph type="body" sz="quarter" idx="14" hasCustomPrompt="1"/>
          </p:nvPr>
        </p:nvSpPr>
        <p:spPr>
          <a:xfrm>
            <a:off x="7616605" y="3738605"/>
            <a:ext cx="4877184" cy="4572000"/>
          </a:xfrm>
          <a:noFill/>
          <a:ln w="12700">
            <a:no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9" name="Text Placeholder 01">
            <a:extLst>
              <a:ext uri="{FF2B5EF4-FFF2-40B4-BE49-F238E27FC236}">
                <a16:creationId xmlns:a16="http://schemas.microsoft.com/office/drawing/2014/main" id="{8C52FC1C-4BA5-2FB5-E418-0FD43567055F}"/>
              </a:ext>
            </a:extLst>
          </p:cNvPr>
          <p:cNvSpPr>
            <a:spLocks noGrp="1"/>
          </p:cNvSpPr>
          <p:nvPr>
            <p:ph type="body" sz="quarter" idx="15" hasCustomPrompt="1"/>
          </p:nvPr>
        </p:nvSpPr>
        <p:spPr>
          <a:xfrm>
            <a:off x="14317193" y="3738605"/>
            <a:ext cx="4877184" cy="4572000"/>
          </a:xfrm>
          <a:noFill/>
          <a:ln w="12700">
            <a:no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text</a:t>
            </a:r>
          </a:p>
        </p:txBody>
      </p:sp>
      <p:sp>
        <p:nvSpPr>
          <p:cNvPr id="6" name="Text 01">
            <a:extLst>
              <a:ext uri="{FF2B5EF4-FFF2-40B4-BE49-F238E27FC236}">
                <a16:creationId xmlns:a16="http://schemas.microsoft.com/office/drawing/2014/main" id="{3A61FA4B-F836-9C81-E202-1027AC5AA33D}"/>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3" name="Slide Number Placeholder 12">
            <a:extLst>
              <a:ext uri="{FF2B5EF4-FFF2-40B4-BE49-F238E27FC236}">
                <a16:creationId xmlns:a16="http://schemas.microsoft.com/office/drawing/2014/main" id="{A77D876B-847D-7237-4730-02DBCAAD2CAF}"/>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244656794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alf Page with Media">
    <p:spTree>
      <p:nvGrpSpPr>
        <p:cNvPr id="1" name=""/>
        <p:cNvGrpSpPr/>
        <p:nvPr/>
      </p:nvGrpSpPr>
      <p:grpSpPr>
        <a:xfrm>
          <a:off x="0" y="0"/>
          <a:ext cx="0" cy="0"/>
          <a:chOff x="0" y="0"/>
          <a:chExt cx="0" cy="0"/>
        </a:xfrm>
      </p:grpSpPr>
      <p:sp>
        <p:nvSpPr>
          <p:cNvPr id="20" name="Title 7">
            <a:extLst>
              <a:ext uri="{FF2B5EF4-FFF2-40B4-BE49-F238E27FC236}">
                <a16:creationId xmlns:a16="http://schemas.microsoft.com/office/drawing/2014/main" id="{E9660F7F-EE7B-055C-21B2-493698E4B946}"/>
              </a:ext>
            </a:extLst>
          </p:cNvPr>
          <p:cNvSpPr>
            <a:spLocks noGrp="1"/>
          </p:cNvSpPr>
          <p:nvPr>
            <p:ph type="title"/>
          </p:nvPr>
        </p:nvSpPr>
        <p:spPr>
          <a:xfrm>
            <a:off x="908123" y="1082678"/>
            <a:ext cx="18289444" cy="1447801"/>
          </a:xfrm>
        </p:spPr>
        <p:txBody>
          <a:bodyPr/>
          <a:lstStyle>
            <a:lvl1pPr>
              <a:defRPr>
                <a:solidFill>
                  <a:schemeClr val="tx2"/>
                </a:solidFill>
              </a:defRPr>
            </a:lvl1pPr>
          </a:lstStyle>
          <a:p>
            <a:r>
              <a:rPr lang="en-US"/>
              <a:t>Click to edit Master title style</a:t>
            </a:r>
          </a:p>
        </p:txBody>
      </p:sp>
      <p:pic>
        <p:nvPicPr>
          <p:cNvPr id="2" name="Picture 1">
            <a:extLst>
              <a:ext uri="{FF2B5EF4-FFF2-40B4-BE49-F238E27FC236}">
                <a16:creationId xmlns:a16="http://schemas.microsoft.com/office/drawing/2014/main" id="{EB386C39-7244-D785-A101-F522114643AD}"/>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43696"/>
          <a:stretch/>
        </p:blipFill>
        <p:spPr>
          <a:xfrm>
            <a:off x="4" y="2530474"/>
            <a:ext cx="20259671" cy="8813800"/>
          </a:xfrm>
          <a:prstGeom prst="rect">
            <a:avLst/>
          </a:prstGeom>
        </p:spPr>
      </p:pic>
      <p:sp>
        <p:nvSpPr>
          <p:cNvPr id="8" name="Text Placeholder 01">
            <a:extLst>
              <a:ext uri="{FF2B5EF4-FFF2-40B4-BE49-F238E27FC236}">
                <a16:creationId xmlns:a16="http://schemas.microsoft.com/office/drawing/2014/main" id="{7C7133D8-D6B9-0AFB-1612-B5B14DC82D5F}"/>
              </a:ext>
            </a:extLst>
          </p:cNvPr>
          <p:cNvSpPr>
            <a:spLocks noGrp="1"/>
          </p:cNvSpPr>
          <p:nvPr>
            <p:ph type="body" sz="quarter" idx="13"/>
          </p:nvPr>
        </p:nvSpPr>
        <p:spPr>
          <a:xfrm>
            <a:off x="908125" y="3216275"/>
            <a:ext cx="8230249" cy="6096000"/>
          </a:xfrm>
          <a:solidFill>
            <a:schemeClr val="bg1"/>
          </a:solidFill>
          <a:ln w="12700">
            <a:no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descr="Don't forget to add alt text!">
            <a:extLst>
              <a:ext uri="{FF2B5EF4-FFF2-40B4-BE49-F238E27FC236}">
                <a16:creationId xmlns:a16="http://schemas.microsoft.com/office/drawing/2014/main" id="{04018480-2946-9A32-AE0C-86933827B865}"/>
              </a:ext>
            </a:extLst>
          </p:cNvPr>
          <p:cNvSpPr>
            <a:spLocks noGrp="1"/>
          </p:cNvSpPr>
          <p:nvPr>
            <p:ph sz="quarter" idx="19" hasCustomPrompt="1"/>
          </p:nvPr>
        </p:nvSpPr>
        <p:spPr>
          <a:xfrm>
            <a:off x="10967317" y="3216275"/>
            <a:ext cx="8248259" cy="6096000"/>
          </a:xfrm>
          <a:ln w="12700">
            <a:noFill/>
          </a:ln>
          <a:effectLst>
            <a:outerShdw blurRad="127000" dist="38100" algn="tl" rotWithShape="0">
              <a:prstClr val="black">
                <a:alpha val="40000"/>
              </a:prstClr>
            </a:outerShdw>
          </a:effectLst>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media</a:t>
            </a:r>
          </a:p>
        </p:txBody>
      </p:sp>
      <p:pic>
        <p:nvPicPr>
          <p:cNvPr id="3" name="Picture 2" descr="Level Access logo.">
            <a:extLst>
              <a:ext uri="{FF2B5EF4-FFF2-40B4-BE49-F238E27FC236}">
                <a16:creationId xmlns:a16="http://schemas.microsoft.com/office/drawing/2014/main" id="{C5B89D6D-38AD-1C8E-443B-4A9CC6C483A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98" y="10044120"/>
            <a:ext cx="1868350" cy="1265237"/>
          </a:xfrm>
          <a:prstGeom prst="rect">
            <a:avLst/>
          </a:prstGeom>
        </p:spPr>
      </p:pic>
      <p:sp>
        <p:nvSpPr>
          <p:cNvPr id="7" name="Text 01">
            <a:extLst>
              <a:ext uri="{FF2B5EF4-FFF2-40B4-BE49-F238E27FC236}">
                <a16:creationId xmlns:a16="http://schemas.microsoft.com/office/drawing/2014/main" id="{DC69D9D7-DD8F-5E3C-9D68-FC82AC70D5C5}"/>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5" name="Slide Number Placeholder 12">
            <a:extLst>
              <a:ext uri="{FF2B5EF4-FFF2-40B4-BE49-F238E27FC236}">
                <a16:creationId xmlns:a16="http://schemas.microsoft.com/office/drawing/2014/main" id="{B03D615A-FA4A-5368-3E7D-77F1BF6C7A3E}"/>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42101311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8A849A-6559-4F5D-BDE5-9017AA01AA5F}"/>
              </a:ext>
            </a:extLst>
          </p:cNvPr>
          <p:cNvSpPr>
            <a:spLocks noGrp="1"/>
          </p:cNvSpPr>
          <p:nvPr>
            <p:ph type="title"/>
          </p:nvPr>
        </p:nvSpPr>
        <p:spPr>
          <a:xfrm>
            <a:off x="908123" y="1082673"/>
            <a:ext cx="18289444" cy="1401762"/>
          </a:xfrm>
        </p:spPr>
        <p:txBody>
          <a:bodyPr/>
          <a:lstStyle>
            <a:lvl1pPr>
              <a:defRPr>
                <a:solidFill>
                  <a:schemeClr val="tx2"/>
                </a:solidFill>
              </a:defRPr>
            </a:lvl1pPr>
          </a:lstStyle>
          <a:p>
            <a:r>
              <a:rPr lang="en-US"/>
              <a:t>Click to edit Master title style</a:t>
            </a:r>
          </a:p>
        </p:txBody>
      </p:sp>
      <p:pic>
        <p:nvPicPr>
          <p:cNvPr id="6" name="Picture 5">
            <a:extLst>
              <a:ext uri="{FF2B5EF4-FFF2-40B4-BE49-F238E27FC236}">
                <a16:creationId xmlns:a16="http://schemas.microsoft.com/office/drawing/2014/main" id="{AA4FB43C-36A3-B64E-0D0C-B90284EDFD48}"/>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43402"/>
          <a:stretch/>
        </p:blipFill>
        <p:spPr>
          <a:xfrm>
            <a:off x="4" y="2484438"/>
            <a:ext cx="20259671" cy="8859838"/>
          </a:xfrm>
          <a:prstGeom prst="rect">
            <a:avLst/>
          </a:prstGeom>
        </p:spPr>
      </p:pic>
      <p:sp>
        <p:nvSpPr>
          <p:cNvPr id="18" name="Text Placeholder 01">
            <a:extLst>
              <a:ext uri="{FF2B5EF4-FFF2-40B4-BE49-F238E27FC236}">
                <a16:creationId xmlns:a16="http://schemas.microsoft.com/office/drawing/2014/main" id="{3773417F-B748-8CA2-5F72-482772E3E71C}"/>
              </a:ext>
            </a:extLst>
          </p:cNvPr>
          <p:cNvSpPr>
            <a:spLocks noGrp="1"/>
          </p:cNvSpPr>
          <p:nvPr>
            <p:ph type="body" sz="quarter" idx="13"/>
          </p:nvPr>
        </p:nvSpPr>
        <p:spPr>
          <a:xfrm>
            <a:off x="908125" y="3216275"/>
            <a:ext cx="8230249" cy="6096000"/>
          </a:xfrm>
          <a:solidFill>
            <a:schemeClr val="bg1"/>
          </a:solidFill>
          <a:ln w="12700">
            <a:no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02">
            <a:extLst>
              <a:ext uri="{FF2B5EF4-FFF2-40B4-BE49-F238E27FC236}">
                <a16:creationId xmlns:a16="http://schemas.microsoft.com/office/drawing/2014/main" id="{CC1A8CAA-914D-400D-9D47-697388D64F77}"/>
              </a:ext>
            </a:extLst>
          </p:cNvPr>
          <p:cNvSpPr>
            <a:spLocks noGrp="1"/>
          </p:cNvSpPr>
          <p:nvPr>
            <p:ph type="body" sz="quarter" idx="14"/>
          </p:nvPr>
        </p:nvSpPr>
        <p:spPr>
          <a:xfrm>
            <a:off x="10967319" y="3216275"/>
            <a:ext cx="8230249" cy="6096000"/>
          </a:xfrm>
          <a:solidFill>
            <a:schemeClr val="bg1"/>
          </a:solidFill>
          <a:ln w="12700">
            <a:no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Level Access logo.">
            <a:extLst>
              <a:ext uri="{FF2B5EF4-FFF2-40B4-BE49-F238E27FC236}">
                <a16:creationId xmlns:a16="http://schemas.microsoft.com/office/drawing/2014/main" id="{B9A227C4-2A44-A670-1EAB-6E38F7AE2B1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98" y="10044120"/>
            <a:ext cx="1868350" cy="1265237"/>
          </a:xfrm>
          <a:prstGeom prst="rect">
            <a:avLst/>
          </a:prstGeom>
        </p:spPr>
      </p:pic>
      <p:sp>
        <p:nvSpPr>
          <p:cNvPr id="3" name="Text 01">
            <a:extLst>
              <a:ext uri="{FF2B5EF4-FFF2-40B4-BE49-F238E27FC236}">
                <a16:creationId xmlns:a16="http://schemas.microsoft.com/office/drawing/2014/main" id="{546044DF-2707-5053-5E92-0ADEE68424A1}"/>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2" name="Slide Number Placeholder 12">
            <a:extLst>
              <a:ext uri="{FF2B5EF4-FFF2-40B4-BE49-F238E27FC236}">
                <a16:creationId xmlns:a16="http://schemas.microsoft.com/office/drawing/2014/main" id="{A4BA06DF-3477-4BAD-36FA-5C97FB5C9BB7}"/>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5702692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with images">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8A849A-6559-4F5D-BDE5-9017AA01AA5F}"/>
              </a:ext>
            </a:extLst>
          </p:cNvPr>
          <p:cNvSpPr>
            <a:spLocks noGrp="1"/>
          </p:cNvSpPr>
          <p:nvPr>
            <p:ph type="title"/>
          </p:nvPr>
        </p:nvSpPr>
        <p:spPr>
          <a:xfrm>
            <a:off x="908123" y="1082681"/>
            <a:ext cx="18289444" cy="1500379"/>
          </a:xfrm>
        </p:spPr>
        <p:txBody>
          <a:bodyPr/>
          <a:lstStyle>
            <a:lvl1pPr>
              <a:defRPr>
                <a:solidFill>
                  <a:schemeClr val="tx2"/>
                </a:solidFill>
              </a:defRPr>
            </a:lvl1pPr>
          </a:lstStyle>
          <a:p>
            <a:r>
              <a:rPr lang="en-US"/>
              <a:t>Click to edit Master title style</a:t>
            </a:r>
          </a:p>
        </p:txBody>
      </p:sp>
      <p:pic>
        <p:nvPicPr>
          <p:cNvPr id="3" name="Picture 2">
            <a:extLst>
              <a:ext uri="{FF2B5EF4-FFF2-40B4-BE49-F238E27FC236}">
                <a16:creationId xmlns:a16="http://schemas.microsoft.com/office/drawing/2014/main" id="{79EFDF45-69F8-4464-5133-C6CF569B952E}"/>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44255"/>
          <a:stretch/>
        </p:blipFill>
        <p:spPr>
          <a:xfrm>
            <a:off x="4" y="2583054"/>
            <a:ext cx="20259671" cy="8726296"/>
          </a:xfrm>
          <a:prstGeom prst="rect">
            <a:avLst/>
          </a:prstGeom>
        </p:spPr>
      </p:pic>
      <p:sp>
        <p:nvSpPr>
          <p:cNvPr id="18" name="Text Placeholder 01">
            <a:extLst>
              <a:ext uri="{FF2B5EF4-FFF2-40B4-BE49-F238E27FC236}">
                <a16:creationId xmlns:a16="http://schemas.microsoft.com/office/drawing/2014/main" id="{3773417F-B748-8CA2-5F72-482772E3E71C}"/>
              </a:ext>
            </a:extLst>
          </p:cNvPr>
          <p:cNvSpPr>
            <a:spLocks noGrp="1"/>
          </p:cNvSpPr>
          <p:nvPr>
            <p:ph type="body" sz="quarter" idx="13"/>
          </p:nvPr>
        </p:nvSpPr>
        <p:spPr>
          <a:xfrm>
            <a:off x="908128" y="3423277"/>
            <a:ext cx="13107433" cy="2659754"/>
          </a:xfrm>
          <a:solidFill>
            <a:schemeClr val="bg1"/>
          </a:solidFill>
          <a:ln w="12700">
            <a:no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p:txBody>
      </p:sp>
      <p:sp>
        <p:nvSpPr>
          <p:cNvPr id="2" name="Content Placeholder 2" descr="Don't forget to add alt text!">
            <a:extLst>
              <a:ext uri="{FF2B5EF4-FFF2-40B4-BE49-F238E27FC236}">
                <a16:creationId xmlns:a16="http://schemas.microsoft.com/office/drawing/2014/main" id="{306AA1FD-712D-4272-3735-32E8CA2C5EEA}"/>
              </a:ext>
            </a:extLst>
          </p:cNvPr>
          <p:cNvSpPr>
            <a:spLocks noGrp="1"/>
          </p:cNvSpPr>
          <p:nvPr>
            <p:ph sz="quarter" idx="15" hasCustomPrompt="1"/>
          </p:nvPr>
        </p:nvSpPr>
        <p:spPr>
          <a:xfrm>
            <a:off x="14472792" y="3347080"/>
            <a:ext cx="4742784" cy="2735919"/>
          </a:xfrm>
          <a:ln>
            <a:noFill/>
          </a:ln>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media</a:t>
            </a:r>
          </a:p>
        </p:txBody>
      </p:sp>
      <p:sp>
        <p:nvSpPr>
          <p:cNvPr id="19" name="Text Placeholder 02">
            <a:extLst>
              <a:ext uri="{FF2B5EF4-FFF2-40B4-BE49-F238E27FC236}">
                <a16:creationId xmlns:a16="http://schemas.microsoft.com/office/drawing/2014/main" id="{CC1A8CAA-914D-400D-9D47-697388D64F77}"/>
              </a:ext>
            </a:extLst>
          </p:cNvPr>
          <p:cNvSpPr>
            <a:spLocks noGrp="1"/>
          </p:cNvSpPr>
          <p:nvPr>
            <p:ph type="body" sz="quarter" idx="14"/>
          </p:nvPr>
        </p:nvSpPr>
        <p:spPr>
          <a:xfrm>
            <a:off x="908128" y="6537821"/>
            <a:ext cx="13107433" cy="2659754"/>
          </a:xfrm>
          <a:solidFill>
            <a:schemeClr val="bg1"/>
          </a:solidFill>
          <a:ln w="12700">
            <a:no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p:txBody>
      </p:sp>
      <p:sp>
        <p:nvSpPr>
          <p:cNvPr id="4" name="Content Placeholder 2" descr="Don't forget to add alt text!">
            <a:extLst>
              <a:ext uri="{FF2B5EF4-FFF2-40B4-BE49-F238E27FC236}">
                <a16:creationId xmlns:a16="http://schemas.microsoft.com/office/drawing/2014/main" id="{D46F373F-D308-34A0-C1F8-1529974EA39F}"/>
              </a:ext>
            </a:extLst>
          </p:cNvPr>
          <p:cNvSpPr>
            <a:spLocks noGrp="1"/>
          </p:cNvSpPr>
          <p:nvPr>
            <p:ph sz="quarter" idx="16" hasCustomPrompt="1"/>
          </p:nvPr>
        </p:nvSpPr>
        <p:spPr>
          <a:xfrm>
            <a:off x="14472792" y="6537824"/>
            <a:ext cx="4742784" cy="2735919"/>
          </a:xfrm>
          <a:ln>
            <a:noFill/>
          </a:ln>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add media</a:t>
            </a:r>
          </a:p>
        </p:txBody>
      </p:sp>
      <p:pic>
        <p:nvPicPr>
          <p:cNvPr id="6" name="Picture 5" descr="Level Access logo.">
            <a:extLst>
              <a:ext uri="{FF2B5EF4-FFF2-40B4-BE49-F238E27FC236}">
                <a16:creationId xmlns:a16="http://schemas.microsoft.com/office/drawing/2014/main" id="{63DADBFF-232D-2C4C-E809-6700358A51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298" y="10044120"/>
            <a:ext cx="1868350" cy="1265237"/>
          </a:xfrm>
          <a:prstGeom prst="rect">
            <a:avLst/>
          </a:prstGeom>
        </p:spPr>
      </p:pic>
      <p:sp>
        <p:nvSpPr>
          <p:cNvPr id="10" name="Text 01">
            <a:extLst>
              <a:ext uri="{FF2B5EF4-FFF2-40B4-BE49-F238E27FC236}">
                <a16:creationId xmlns:a16="http://schemas.microsoft.com/office/drawing/2014/main" id="{4A476660-E08B-E626-159F-A0193B9CB586}"/>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9" name="Slide Number Placeholder 12">
            <a:extLst>
              <a:ext uri="{FF2B5EF4-FFF2-40B4-BE49-F238E27FC236}">
                <a16:creationId xmlns:a16="http://schemas.microsoft.com/office/drawing/2014/main" id="{697947B6-A56F-0C92-F7E7-31A218C73900}"/>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74068941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Half Page with Focal 01">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4E74E42-2E1A-2CBE-0665-700517470E4B}"/>
              </a:ext>
            </a:extLst>
          </p:cNvPr>
          <p:cNvSpPr>
            <a:spLocks noGrp="1"/>
          </p:cNvSpPr>
          <p:nvPr>
            <p:ph type="title"/>
          </p:nvPr>
        </p:nvSpPr>
        <p:spPr>
          <a:xfrm>
            <a:off x="1003380" y="2911475"/>
            <a:ext cx="9144721" cy="1828800"/>
          </a:xfrm>
          <a:solidFill>
            <a:schemeClr val="bg1"/>
          </a:solidFill>
          <a:ln>
            <a:noFill/>
          </a:ln>
        </p:spPr>
        <p:txBody>
          <a:bodyPr/>
          <a:lstStyle>
            <a:lvl1pPr>
              <a:defRPr>
                <a:solidFill>
                  <a:schemeClr val="tx2"/>
                </a:solidFill>
              </a:defRPr>
            </a:lvl1pPr>
          </a:lstStyle>
          <a:p>
            <a:r>
              <a:rPr lang="en-US"/>
              <a:t>Click to edit Master title style</a:t>
            </a:r>
          </a:p>
        </p:txBody>
      </p:sp>
      <p:sp>
        <p:nvSpPr>
          <p:cNvPr id="3" name="Text Placeholder 2">
            <a:extLst>
              <a:ext uri="{FF2B5EF4-FFF2-40B4-BE49-F238E27FC236}">
                <a16:creationId xmlns:a16="http://schemas.microsoft.com/office/drawing/2014/main" id="{70CD99F7-35A8-5BE9-D832-0BEB100220CD}"/>
              </a:ext>
            </a:extLst>
          </p:cNvPr>
          <p:cNvSpPr>
            <a:spLocks noGrp="1"/>
          </p:cNvSpPr>
          <p:nvPr>
            <p:ph type="body" sz="quarter" idx="13"/>
          </p:nvPr>
        </p:nvSpPr>
        <p:spPr>
          <a:xfrm>
            <a:off x="984331" y="5045079"/>
            <a:ext cx="9144721" cy="4038601"/>
          </a:xfrm>
          <a:solidFill>
            <a:schemeClr val="bg1"/>
          </a:solidFill>
          <a:ln>
            <a:noFill/>
          </a:ln>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Picture 4">
            <a:extLst>
              <a:ext uri="{FF2B5EF4-FFF2-40B4-BE49-F238E27FC236}">
                <a16:creationId xmlns:a16="http://schemas.microsoft.com/office/drawing/2014/main" id="{ED2161C5-E5FE-591C-7439-2EBBC4D074EF}"/>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81401"/>
          <a:stretch/>
        </p:blipFill>
        <p:spPr>
          <a:xfrm rot="10800000">
            <a:off x="4" y="1"/>
            <a:ext cx="20259671" cy="2911473"/>
          </a:xfrm>
          <a:prstGeom prst="rect">
            <a:avLst/>
          </a:prstGeom>
        </p:spPr>
      </p:pic>
      <p:grpSp>
        <p:nvGrpSpPr>
          <p:cNvPr id="9" name="Freeform 01">
            <a:extLst>
              <a:ext uri="{FF2B5EF4-FFF2-40B4-BE49-F238E27FC236}">
                <a16:creationId xmlns:a16="http://schemas.microsoft.com/office/drawing/2014/main" id="{0A7648A1-C13D-19CA-E0FC-99C55EDAA21E}"/>
              </a:ext>
              <a:ext uri="{C183D7F6-B498-43B3-948B-1728B52AA6E4}">
                <adec:decorative xmlns:adec="http://schemas.microsoft.com/office/drawing/2017/decorative" val="1"/>
              </a:ext>
            </a:extLst>
          </p:cNvPr>
          <p:cNvGrpSpPr/>
          <p:nvPr userDrawn="1"/>
        </p:nvGrpSpPr>
        <p:grpSpPr>
          <a:xfrm>
            <a:off x="11836065" y="-694532"/>
            <a:ext cx="9190446" cy="10052528"/>
            <a:chOff x="11835130" y="-694532"/>
            <a:chExt cx="9189720" cy="10052528"/>
          </a:xfrm>
        </p:grpSpPr>
        <p:sp>
          <p:nvSpPr>
            <p:cNvPr id="12" name="Freeform 11">
              <a:extLst>
                <a:ext uri="{FF2B5EF4-FFF2-40B4-BE49-F238E27FC236}">
                  <a16:creationId xmlns:a16="http://schemas.microsoft.com/office/drawing/2014/main" id="{6685F6E5-ACA0-202D-FA2F-7150BC742D9A}"/>
                </a:ext>
              </a:extLst>
            </p:cNvPr>
            <p:cNvSpPr/>
            <p:nvPr userDrawn="1"/>
          </p:nvSpPr>
          <p:spPr>
            <a:xfrm rot="10800000">
              <a:off x="12756030" y="-694532"/>
              <a:ext cx="8268820" cy="8305800"/>
            </a:xfrm>
            <a:custGeom>
              <a:avLst/>
              <a:gdLst>
                <a:gd name="connsiteX0" fmla="*/ 4152900 w 8268820"/>
                <a:gd name="connsiteY0" fmla="*/ 8305800 h 8305800"/>
                <a:gd name="connsiteX1" fmla="*/ 0 w 8268820"/>
                <a:gd name="connsiteY1" fmla="*/ 8305800 h 8305800"/>
                <a:gd name="connsiteX2" fmla="*/ 0 w 8268820"/>
                <a:gd name="connsiteY2" fmla="*/ 0 h 8305800"/>
                <a:gd name="connsiteX3" fmla="*/ 2743200 w 8268820"/>
                <a:gd name="connsiteY3" fmla="*/ 0 h 8305800"/>
                <a:gd name="connsiteX4" fmla="*/ 2743200 w 8268820"/>
                <a:gd name="connsiteY4" fmla="*/ 4699793 h 8305800"/>
                <a:gd name="connsiteX5" fmla="*/ 8268820 w 8268820"/>
                <a:gd name="connsiteY5" fmla="*/ 4699793 h 8305800"/>
                <a:gd name="connsiteX6" fmla="*/ 8257949 w 8268820"/>
                <a:gd name="connsiteY6" fmla="*/ 4785346 h 8305800"/>
                <a:gd name="connsiteX7" fmla="*/ 4152900 w 8268820"/>
                <a:gd name="connsiteY7" fmla="*/ 8305800 h 830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8820" h="8305800">
                  <a:moveTo>
                    <a:pt x="4152900" y="8305800"/>
                  </a:moveTo>
                  <a:lnTo>
                    <a:pt x="0" y="8305800"/>
                  </a:lnTo>
                  <a:lnTo>
                    <a:pt x="0" y="0"/>
                  </a:lnTo>
                  <a:lnTo>
                    <a:pt x="2743200" y="0"/>
                  </a:lnTo>
                  <a:lnTo>
                    <a:pt x="2743200" y="4699793"/>
                  </a:lnTo>
                  <a:lnTo>
                    <a:pt x="8268820" y="4699793"/>
                  </a:lnTo>
                  <a:lnTo>
                    <a:pt x="8257949" y="4785346"/>
                  </a:lnTo>
                  <a:cubicBezTo>
                    <a:pt x="7953361" y="6778763"/>
                    <a:pt x="6231460" y="8305800"/>
                    <a:pt x="4152900" y="8305800"/>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tkinson Hyperlegible" pitchFamily="2" charset="0"/>
              </a:endParaRPr>
            </a:p>
          </p:txBody>
        </p:sp>
        <p:sp>
          <p:nvSpPr>
            <p:cNvPr id="4" name="Freeform 3">
              <a:extLst>
                <a:ext uri="{FF2B5EF4-FFF2-40B4-BE49-F238E27FC236}">
                  <a16:creationId xmlns:a16="http://schemas.microsoft.com/office/drawing/2014/main" id="{6E029D94-5EA1-CFF8-5CE8-9E8A0533B9C5}"/>
                </a:ext>
              </a:extLst>
            </p:cNvPr>
            <p:cNvSpPr/>
            <p:nvPr userDrawn="1"/>
          </p:nvSpPr>
          <p:spPr>
            <a:xfrm rot="10800000">
              <a:off x="12719050" y="2911475"/>
              <a:ext cx="5562600" cy="4699793"/>
            </a:xfrm>
            <a:custGeom>
              <a:avLst/>
              <a:gdLst>
                <a:gd name="connsiteX0" fmla="*/ 5525620 w 5562600"/>
                <a:gd name="connsiteY0" fmla="*/ 4699793 h 4699793"/>
                <a:gd name="connsiteX1" fmla="*/ 0 w 5562600"/>
                <a:gd name="connsiteY1" fmla="*/ 4699793 h 4699793"/>
                <a:gd name="connsiteX2" fmla="*/ 0 w 5562600"/>
                <a:gd name="connsiteY2" fmla="*/ 0 h 4699793"/>
                <a:gd name="connsiteX3" fmla="*/ 1409700 w 5562600"/>
                <a:gd name="connsiteY3" fmla="*/ 0 h 4699793"/>
                <a:gd name="connsiteX4" fmla="*/ 5562600 w 5562600"/>
                <a:gd name="connsiteY4" fmla="*/ 4152900 h 4699793"/>
                <a:gd name="connsiteX5" fmla="*/ 5541159 w 5562600"/>
                <a:gd name="connsiteY5" fmla="*/ 4577510 h 4699793"/>
                <a:gd name="connsiteX6" fmla="*/ 5525620 w 5562600"/>
                <a:gd name="connsiteY6" fmla="*/ 4699793 h 469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600" h="4699793">
                  <a:moveTo>
                    <a:pt x="5525620" y="4699793"/>
                  </a:moveTo>
                  <a:lnTo>
                    <a:pt x="0" y="4699793"/>
                  </a:lnTo>
                  <a:lnTo>
                    <a:pt x="0" y="0"/>
                  </a:lnTo>
                  <a:lnTo>
                    <a:pt x="1409700" y="0"/>
                  </a:lnTo>
                  <a:cubicBezTo>
                    <a:pt x="3703283" y="0"/>
                    <a:pt x="5562600" y="1859317"/>
                    <a:pt x="5562600" y="4152900"/>
                  </a:cubicBezTo>
                  <a:cubicBezTo>
                    <a:pt x="5562600" y="4296249"/>
                    <a:pt x="5555337" y="4437902"/>
                    <a:pt x="5541159" y="4577510"/>
                  </a:cubicBezTo>
                  <a:lnTo>
                    <a:pt x="5525620" y="4699793"/>
                  </a:lnTo>
                  <a:close/>
                </a:path>
              </a:pathLst>
            </a:custGeom>
            <a:gradFill>
              <a:gsLst>
                <a:gs pos="0">
                  <a:schemeClr val="accent4"/>
                </a:gs>
                <a:gs pos="100000">
                  <a:srgbClr val="F1E4CF"/>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tkinson Hyperlegible" pitchFamily="2" charset="0"/>
              </a:endParaRPr>
            </a:p>
          </p:txBody>
        </p:sp>
        <p:sp>
          <p:nvSpPr>
            <p:cNvPr id="14" name="Rectangle 13">
              <a:extLst>
                <a:ext uri="{FF2B5EF4-FFF2-40B4-BE49-F238E27FC236}">
                  <a16:creationId xmlns:a16="http://schemas.microsoft.com/office/drawing/2014/main" id="{14CF219D-50A4-F21F-F035-9CDA0AE67DCA}"/>
                </a:ext>
              </a:extLst>
            </p:cNvPr>
            <p:cNvSpPr/>
            <p:nvPr userDrawn="1"/>
          </p:nvSpPr>
          <p:spPr>
            <a:xfrm>
              <a:off x="11880850" y="2911475"/>
              <a:ext cx="6400800" cy="6400800"/>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4"/>
                </a:solidFill>
                <a:latin typeface="Atkinson Hyperlegible" pitchFamily="2" charset="0"/>
              </a:endParaRPr>
            </a:p>
          </p:txBody>
        </p:sp>
        <p:sp>
          <p:nvSpPr>
            <p:cNvPr id="15" name="Rectangle 14">
              <a:extLst>
                <a:ext uri="{FF2B5EF4-FFF2-40B4-BE49-F238E27FC236}">
                  <a16:creationId xmlns:a16="http://schemas.microsoft.com/office/drawing/2014/main" id="{E3809AA1-4677-E059-081C-D550FB559638}"/>
                </a:ext>
              </a:extLst>
            </p:cNvPr>
            <p:cNvSpPr>
              <a:spLocks noChangeAspect="1"/>
            </p:cNvSpPr>
            <p:nvPr userDrawn="1"/>
          </p:nvSpPr>
          <p:spPr>
            <a:xfrm>
              <a:off x="18235930" y="9266556"/>
              <a:ext cx="91440" cy="914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17" name="Rectangle 16">
              <a:extLst>
                <a:ext uri="{FF2B5EF4-FFF2-40B4-BE49-F238E27FC236}">
                  <a16:creationId xmlns:a16="http://schemas.microsoft.com/office/drawing/2014/main" id="{5ABCE4EA-5B94-67CD-070B-D650B6630A79}"/>
                </a:ext>
              </a:extLst>
            </p:cNvPr>
            <p:cNvSpPr>
              <a:spLocks noChangeAspect="1"/>
            </p:cNvSpPr>
            <p:nvPr userDrawn="1"/>
          </p:nvSpPr>
          <p:spPr>
            <a:xfrm>
              <a:off x="11835130" y="9266556"/>
              <a:ext cx="91440" cy="914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18" name="Rectangle 17">
              <a:extLst>
                <a:ext uri="{FF2B5EF4-FFF2-40B4-BE49-F238E27FC236}">
                  <a16:creationId xmlns:a16="http://schemas.microsoft.com/office/drawing/2014/main" id="{0E88478E-6349-0530-49C4-968D9B83C05A}"/>
                </a:ext>
              </a:extLst>
            </p:cNvPr>
            <p:cNvSpPr>
              <a:spLocks noChangeAspect="1"/>
            </p:cNvSpPr>
            <p:nvPr userDrawn="1"/>
          </p:nvSpPr>
          <p:spPr>
            <a:xfrm>
              <a:off x="18235930" y="2859526"/>
              <a:ext cx="91440" cy="914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19" name="Rectangle 18">
              <a:extLst>
                <a:ext uri="{FF2B5EF4-FFF2-40B4-BE49-F238E27FC236}">
                  <a16:creationId xmlns:a16="http://schemas.microsoft.com/office/drawing/2014/main" id="{55F76DBC-12DF-D1BB-C0AE-5080E3518AAB}"/>
                </a:ext>
              </a:extLst>
            </p:cNvPr>
            <p:cNvSpPr>
              <a:spLocks noChangeAspect="1"/>
            </p:cNvSpPr>
            <p:nvPr userDrawn="1"/>
          </p:nvSpPr>
          <p:spPr>
            <a:xfrm>
              <a:off x="11835130" y="2865755"/>
              <a:ext cx="91440" cy="914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0" name="Rectangle 19">
              <a:extLst>
                <a:ext uri="{FF2B5EF4-FFF2-40B4-BE49-F238E27FC236}">
                  <a16:creationId xmlns:a16="http://schemas.microsoft.com/office/drawing/2014/main" id="{5475CFC0-A84E-BF6C-C4C1-85A1B216BE17}"/>
                </a:ext>
              </a:extLst>
            </p:cNvPr>
            <p:cNvSpPr>
              <a:spLocks noChangeAspect="1"/>
            </p:cNvSpPr>
            <p:nvPr userDrawn="1"/>
          </p:nvSpPr>
          <p:spPr>
            <a:xfrm>
              <a:off x="12737956" y="2865755"/>
              <a:ext cx="91440" cy="914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1" name="Rectangle 20">
              <a:extLst>
                <a:ext uri="{FF2B5EF4-FFF2-40B4-BE49-F238E27FC236}">
                  <a16:creationId xmlns:a16="http://schemas.microsoft.com/office/drawing/2014/main" id="{C46E3170-872D-2688-49D5-E46D1A666568}"/>
                </a:ext>
              </a:extLst>
            </p:cNvPr>
            <p:cNvSpPr>
              <a:spLocks noChangeAspect="1"/>
            </p:cNvSpPr>
            <p:nvPr userDrawn="1"/>
          </p:nvSpPr>
          <p:spPr>
            <a:xfrm>
              <a:off x="18235930" y="7565549"/>
              <a:ext cx="91440" cy="914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grpSp>
      <p:sp>
        <p:nvSpPr>
          <p:cNvPr id="8" name="Text 01">
            <a:extLst>
              <a:ext uri="{FF2B5EF4-FFF2-40B4-BE49-F238E27FC236}">
                <a16:creationId xmlns:a16="http://schemas.microsoft.com/office/drawing/2014/main" id="{B5023CF7-A1F1-EC8C-6280-7FF661028492}"/>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7" name="Slide Number Placeholder 12">
            <a:extLst>
              <a:ext uri="{FF2B5EF4-FFF2-40B4-BE49-F238E27FC236}">
                <a16:creationId xmlns:a16="http://schemas.microsoft.com/office/drawing/2014/main" id="{9242A3A7-5AB3-E8EA-7AAB-72FEB480A5E3}"/>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1979217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Quote in box - Midn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22814AAB-704F-A8CA-51B9-9F398B1E5282}"/>
              </a:ext>
            </a:extLst>
          </p:cNvPr>
          <p:cNvSpPr>
            <a:spLocks noGrp="1"/>
          </p:cNvSpPr>
          <p:nvPr>
            <p:ph type="body" sz="quarter" idx="13"/>
          </p:nvPr>
        </p:nvSpPr>
        <p:spPr>
          <a:xfrm>
            <a:off x="3189767" y="4860217"/>
            <a:ext cx="13737266" cy="4007336"/>
          </a:xfrm>
          <a:noFill/>
        </p:spPr>
        <p:txBody>
          <a:bodyPr anchor="t"/>
          <a:lstStyle>
            <a:lvl1pPr algn="ctr">
              <a:lnSpc>
                <a:spcPct val="150000"/>
              </a:lnSpc>
              <a:defRPr b="0" i="0">
                <a:solidFill>
                  <a:schemeClr val="bg2"/>
                </a:solidFill>
                <a:latin typeface="Atkinson Hyperlegible" pitchFamily="2" charset="77"/>
                <a:ea typeface="Verdana" panose="020B0604030504040204" pitchFamily="34" charset="0"/>
                <a:cs typeface="Verdana" panose="020B0604030504040204" pitchFamily="34" charset="0"/>
              </a:defRPr>
            </a:lvl1pPr>
          </a:lstStyle>
          <a:p>
            <a:pPr lvl="0"/>
            <a:r>
              <a:rPr lang="en-US"/>
              <a:t>Click to edit Master text styles</a:t>
            </a:r>
          </a:p>
        </p:txBody>
      </p:sp>
      <p:sp>
        <p:nvSpPr>
          <p:cNvPr id="2" name="Holder 2"/>
          <p:cNvSpPr>
            <a:spLocks noGrp="1"/>
          </p:cNvSpPr>
          <p:nvPr>
            <p:ph type="title"/>
          </p:nvPr>
        </p:nvSpPr>
        <p:spPr>
          <a:xfrm>
            <a:off x="3194305" y="978195"/>
            <a:ext cx="13717083" cy="3508745"/>
          </a:xfrm>
          <a:prstGeom prst="rect">
            <a:avLst/>
          </a:prstGeom>
          <a:noFill/>
          <a:ln>
            <a:noFill/>
          </a:ln>
        </p:spPr>
        <p:txBody>
          <a:bodyPr lIns="182880" tIns="182880" rIns="182880" bIns="182880" anchor="ctr" anchorCtr="0"/>
          <a:lstStyle>
            <a:lvl1pPr algn="ctr">
              <a:defRPr sz="9148" b="1" i="0">
                <a:gradFill flip="none" rotWithShape="1">
                  <a:gsLst>
                    <a:gs pos="1000">
                      <a:schemeClr val="accent4"/>
                    </a:gs>
                    <a:gs pos="100000">
                      <a:schemeClr val="accent3">
                        <a:lumMod val="60000"/>
                        <a:lumOff val="40000"/>
                      </a:schemeClr>
                    </a:gs>
                  </a:gsLst>
                  <a:lin ang="0" scaled="1"/>
                  <a:tileRect/>
                </a:gradFill>
                <a:latin typeface="Atkinson Hyperlegible" pitchFamily="2" charset="77"/>
                <a:ea typeface="Verdana" panose="020B0604030504040204" pitchFamily="34" charset="0"/>
                <a:cs typeface="Verdana" panose="020B0604030504040204" pitchFamily="34" charset="0"/>
              </a:defRPr>
            </a:lvl1pPr>
          </a:lstStyle>
          <a:p>
            <a:r>
              <a:rPr lang="en-US"/>
              <a:t>Click to edit Master title style</a:t>
            </a:r>
            <a:endParaRPr/>
          </a:p>
        </p:txBody>
      </p:sp>
      <p:sp>
        <p:nvSpPr>
          <p:cNvPr id="15" name="Text 01">
            <a:extLst>
              <a:ext uri="{FF2B5EF4-FFF2-40B4-BE49-F238E27FC236}">
                <a16:creationId xmlns:a16="http://schemas.microsoft.com/office/drawing/2014/main" id="{BEF30A88-D78A-591D-EE36-5BB2509D9772}"/>
              </a:ext>
            </a:extLst>
          </p:cNvPr>
          <p:cNvSpPr>
            <a:spLocks noGrp="1"/>
          </p:cNvSpPr>
          <p:nvPr>
            <p:ph type="dt" sz="half" idx="2"/>
          </p:nvPr>
        </p:nvSpPr>
        <p:spPr>
          <a:xfrm>
            <a:off x="13024880" y="10766802"/>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4" name="Slide Number Placeholder 12">
            <a:extLst>
              <a:ext uri="{FF2B5EF4-FFF2-40B4-BE49-F238E27FC236}">
                <a16:creationId xmlns:a16="http://schemas.microsoft.com/office/drawing/2014/main" id="{7EB1D9B1-C87E-B3D9-D4C6-A7A2DF9EF96C}"/>
              </a:ext>
            </a:extLst>
          </p:cNvPr>
          <p:cNvSpPr>
            <a:spLocks noGrp="1"/>
          </p:cNvSpPr>
          <p:nvPr>
            <p:ph type="sldNum" sz="quarter" idx="4"/>
          </p:nvPr>
        </p:nvSpPr>
        <p:spPr>
          <a:xfrm>
            <a:off x="18166158" y="10766798"/>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64648523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Half Page with Focal 02">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4E74E42-2E1A-2CBE-0665-700517470E4B}"/>
              </a:ext>
            </a:extLst>
          </p:cNvPr>
          <p:cNvSpPr>
            <a:spLocks noGrp="1"/>
          </p:cNvSpPr>
          <p:nvPr>
            <p:ph type="title"/>
          </p:nvPr>
        </p:nvSpPr>
        <p:spPr>
          <a:xfrm>
            <a:off x="9781834" y="2911475"/>
            <a:ext cx="9144721" cy="1828800"/>
          </a:xfrm>
          <a:solidFill>
            <a:schemeClr val="bg1"/>
          </a:solidFill>
          <a:ln>
            <a:noFill/>
          </a:ln>
        </p:spPr>
        <p:txBody>
          <a:bodyPr/>
          <a:lstStyle>
            <a:lvl1pPr>
              <a:defRPr>
                <a:solidFill>
                  <a:schemeClr val="tx2"/>
                </a:solidFill>
              </a:defRPr>
            </a:lvl1pPr>
          </a:lstStyle>
          <a:p>
            <a:r>
              <a:rPr lang="en-US"/>
              <a:t>Click to edit Master title style</a:t>
            </a:r>
          </a:p>
        </p:txBody>
      </p:sp>
      <p:pic>
        <p:nvPicPr>
          <p:cNvPr id="5" name="Picture 4">
            <a:extLst>
              <a:ext uri="{FF2B5EF4-FFF2-40B4-BE49-F238E27FC236}">
                <a16:creationId xmlns:a16="http://schemas.microsoft.com/office/drawing/2014/main" id="{ED2161C5-E5FE-591C-7439-2EBBC4D074EF}"/>
              </a:ext>
              <a:ext uri="{C183D7F6-B498-43B3-948B-1728B52AA6E4}">
                <adec:decorative xmlns:adec="http://schemas.microsoft.com/office/drawing/2017/decorative" val="1"/>
              </a:ext>
            </a:extLst>
          </p:cNvPr>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t="81149"/>
          <a:stretch/>
        </p:blipFill>
        <p:spPr>
          <a:xfrm rot="10800000">
            <a:off x="4" y="1"/>
            <a:ext cx="20259671" cy="2950965"/>
          </a:xfrm>
          <a:prstGeom prst="rect">
            <a:avLst/>
          </a:prstGeom>
        </p:spPr>
      </p:pic>
      <p:sp>
        <p:nvSpPr>
          <p:cNvPr id="3" name="Text Placeholder 2">
            <a:extLst>
              <a:ext uri="{FF2B5EF4-FFF2-40B4-BE49-F238E27FC236}">
                <a16:creationId xmlns:a16="http://schemas.microsoft.com/office/drawing/2014/main" id="{70CD99F7-35A8-5BE9-D832-0BEB100220CD}"/>
              </a:ext>
            </a:extLst>
          </p:cNvPr>
          <p:cNvSpPr>
            <a:spLocks noGrp="1"/>
          </p:cNvSpPr>
          <p:nvPr>
            <p:ph type="body" sz="quarter" idx="13"/>
          </p:nvPr>
        </p:nvSpPr>
        <p:spPr>
          <a:xfrm>
            <a:off x="9762785" y="5045079"/>
            <a:ext cx="9144721" cy="4038601"/>
          </a:xfrm>
          <a:solidFill>
            <a:schemeClr val="bg1"/>
          </a:solidFill>
          <a:ln>
            <a:noFill/>
          </a:ln>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6" name="Freeform 01">
            <a:extLst>
              <a:ext uri="{FF2B5EF4-FFF2-40B4-BE49-F238E27FC236}">
                <a16:creationId xmlns:a16="http://schemas.microsoft.com/office/drawing/2014/main" id="{4A18242C-BF45-47B2-B5A1-F7157D677F4F}"/>
              </a:ext>
              <a:ext uri="{C183D7F6-B498-43B3-948B-1728B52AA6E4}">
                <adec:decorative xmlns:adec="http://schemas.microsoft.com/office/drawing/2017/decorative" val="1"/>
              </a:ext>
            </a:extLst>
          </p:cNvPr>
          <p:cNvGrpSpPr/>
          <p:nvPr userDrawn="1"/>
        </p:nvGrpSpPr>
        <p:grpSpPr>
          <a:xfrm flipH="1">
            <a:off x="-1164679" y="-694532"/>
            <a:ext cx="9632441" cy="10052528"/>
            <a:chOff x="11835130" y="-694532"/>
            <a:chExt cx="9189720" cy="10052528"/>
          </a:xfrm>
        </p:grpSpPr>
        <p:sp>
          <p:nvSpPr>
            <p:cNvPr id="9" name="Freeform 8">
              <a:extLst>
                <a:ext uri="{FF2B5EF4-FFF2-40B4-BE49-F238E27FC236}">
                  <a16:creationId xmlns:a16="http://schemas.microsoft.com/office/drawing/2014/main" id="{2E1759D1-2E26-B155-D56B-A486AB1CBEB1}"/>
                </a:ext>
              </a:extLst>
            </p:cNvPr>
            <p:cNvSpPr/>
            <p:nvPr userDrawn="1"/>
          </p:nvSpPr>
          <p:spPr>
            <a:xfrm rot="10800000">
              <a:off x="12756030" y="-694532"/>
              <a:ext cx="8268820" cy="8305800"/>
            </a:xfrm>
            <a:custGeom>
              <a:avLst/>
              <a:gdLst>
                <a:gd name="connsiteX0" fmla="*/ 4152900 w 8268820"/>
                <a:gd name="connsiteY0" fmla="*/ 8305800 h 8305800"/>
                <a:gd name="connsiteX1" fmla="*/ 0 w 8268820"/>
                <a:gd name="connsiteY1" fmla="*/ 8305800 h 8305800"/>
                <a:gd name="connsiteX2" fmla="*/ 0 w 8268820"/>
                <a:gd name="connsiteY2" fmla="*/ 0 h 8305800"/>
                <a:gd name="connsiteX3" fmla="*/ 2743200 w 8268820"/>
                <a:gd name="connsiteY3" fmla="*/ 0 h 8305800"/>
                <a:gd name="connsiteX4" fmla="*/ 2743200 w 8268820"/>
                <a:gd name="connsiteY4" fmla="*/ 4699793 h 8305800"/>
                <a:gd name="connsiteX5" fmla="*/ 8268820 w 8268820"/>
                <a:gd name="connsiteY5" fmla="*/ 4699793 h 8305800"/>
                <a:gd name="connsiteX6" fmla="*/ 8257949 w 8268820"/>
                <a:gd name="connsiteY6" fmla="*/ 4785346 h 8305800"/>
                <a:gd name="connsiteX7" fmla="*/ 4152900 w 8268820"/>
                <a:gd name="connsiteY7" fmla="*/ 8305800 h 830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68820" h="8305800">
                  <a:moveTo>
                    <a:pt x="4152900" y="8305800"/>
                  </a:moveTo>
                  <a:lnTo>
                    <a:pt x="0" y="8305800"/>
                  </a:lnTo>
                  <a:lnTo>
                    <a:pt x="0" y="0"/>
                  </a:lnTo>
                  <a:lnTo>
                    <a:pt x="2743200" y="0"/>
                  </a:lnTo>
                  <a:lnTo>
                    <a:pt x="2743200" y="4699793"/>
                  </a:lnTo>
                  <a:lnTo>
                    <a:pt x="8268820" y="4699793"/>
                  </a:lnTo>
                  <a:lnTo>
                    <a:pt x="8257949" y="4785346"/>
                  </a:lnTo>
                  <a:cubicBezTo>
                    <a:pt x="7953361" y="6778763"/>
                    <a:pt x="6231460" y="8305800"/>
                    <a:pt x="4152900" y="8305800"/>
                  </a:cubicBezTo>
                  <a:close/>
                </a:path>
              </a:pathLst>
            </a:cu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tkinson Hyperlegible" pitchFamily="2" charset="0"/>
              </a:endParaRPr>
            </a:p>
          </p:txBody>
        </p:sp>
        <p:sp>
          <p:nvSpPr>
            <p:cNvPr id="10" name="Freeform 9">
              <a:extLst>
                <a:ext uri="{FF2B5EF4-FFF2-40B4-BE49-F238E27FC236}">
                  <a16:creationId xmlns:a16="http://schemas.microsoft.com/office/drawing/2014/main" id="{81727944-8811-D25C-3535-FB7831CCEEB2}"/>
                </a:ext>
              </a:extLst>
            </p:cNvPr>
            <p:cNvSpPr/>
            <p:nvPr userDrawn="1"/>
          </p:nvSpPr>
          <p:spPr>
            <a:xfrm rot="10800000">
              <a:off x="12719050" y="2911475"/>
              <a:ext cx="5562600" cy="4699793"/>
            </a:xfrm>
            <a:custGeom>
              <a:avLst/>
              <a:gdLst>
                <a:gd name="connsiteX0" fmla="*/ 5525620 w 5562600"/>
                <a:gd name="connsiteY0" fmla="*/ 4699793 h 4699793"/>
                <a:gd name="connsiteX1" fmla="*/ 0 w 5562600"/>
                <a:gd name="connsiteY1" fmla="*/ 4699793 h 4699793"/>
                <a:gd name="connsiteX2" fmla="*/ 0 w 5562600"/>
                <a:gd name="connsiteY2" fmla="*/ 0 h 4699793"/>
                <a:gd name="connsiteX3" fmla="*/ 1409700 w 5562600"/>
                <a:gd name="connsiteY3" fmla="*/ 0 h 4699793"/>
                <a:gd name="connsiteX4" fmla="*/ 5562600 w 5562600"/>
                <a:gd name="connsiteY4" fmla="*/ 4152900 h 4699793"/>
                <a:gd name="connsiteX5" fmla="*/ 5541159 w 5562600"/>
                <a:gd name="connsiteY5" fmla="*/ 4577510 h 4699793"/>
                <a:gd name="connsiteX6" fmla="*/ 5525620 w 5562600"/>
                <a:gd name="connsiteY6" fmla="*/ 4699793 h 4699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2600" h="4699793">
                  <a:moveTo>
                    <a:pt x="5525620" y="4699793"/>
                  </a:moveTo>
                  <a:lnTo>
                    <a:pt x="0" y="4699793"/>
                  </a:lnTo>
                  <a:lnTo>
                    <a:pt x="0" y="0"/>
                  </a:lnTo>
                  <a:lnTo>
                    <a:pt x="1409700" y="0"/>
                  </a:lnTo>
                  <a:cubicBezTo>
                    <a:pt x="3703283" y="0"/>
                    <a:pt x="5562600" y="1859317"/>
                    <a:pt x="5562600" y="4152900"/>
                  </a:cubicBezTo>
                  <a:cubicBezTo>
                    <a:pt x="5562600" y="4296249"/>
                    <a:pt x="5555337" y="4437902"/>
                    <a:pt x="5541159" y="4577510"/>
                  </a:cubicBezTo>
                  <a:lnTo>
                    <a:pt x="5525620" y="4699793"/>
                  </a:lnTo>
                  <a:close/>
                </a:path>
              </a:pathLst>
            </a:custGeom>
            <a:gradFill>
              <a:gsLst>
                <a:gs pos="0">
                  <a:schemeClr val="accent4"/>
                </a:gs>
                <a:gs pos="100000">
                  <a:srgbClr val="F1E4CF"/>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0" i="0">
                <a:latin typeface="Atkinson Hyperlegible" pitchFamily="2" charset="0"/>
              </a:endParaRPr>
            </a:p>
          </p:txBody>
        </p:sp>
        <p:sp>
          <p:nvSpPr>
            <p:cNvPr id="13" name="Rectangle 12">
              <a:extLst>
                <a:ext uri="{FF2B5EF4-FFF2-40B4-BE49-F238E27FC236}">
                  <a16:creationId xmlns:a16="http://schemas.microsoft.com/office/drawing/2014/main" id="{625EFF11-603B-894B-4B47-60D57DB520B4}"/>
                </a:ext>
              </a:extLst>
            </p:cNvPr>
            <p:cNvSpPr/>
            <p:nvPr userDrawn="1"/>
          </p:nvSpPr>
          <p:spPr>
            <a:xfrm>
              <a:off x="11880850" y="2911475"/>
              <a:ext cx="6400800" cy="6400800"/>
            </a:xfrm>
            <a:prstGeom prst="rect">
              <a:avLst/>
            </a:prstGeom>
            <a:noFill/>
            <a:ln w="127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solidFill>
                  <a:schemeClr val="accent4"/>
                </a:solidFill>
                <a:latin typeface="Atkinson Hyperlegible" pitchFamily="2" charset="0"/>
              </a:endParaRPr>
            </a:p>
          </p:txBody>
        </p:sp>
        <p:sp>
          <p:nvSpPr>
            <p:cNvPr id="16" name="Rectangle 15">
              <a:extLst>
                <a:ext uri="{FF2B5EF4-FFF2-40B4-BE49-F238E27FC236}">
                  <a16:creationId xmlns:a16="http://schemas.microsoft.com/office/drawing/2014/main" id="{A2DF9C4C-1246-2758-D7AF-B4454678BCEC}"/>
                </a:ext>
              </a:extLst>
            </p:cNvPr>
            <p:cNvSpPr>
              <a:spLocks noChangeAspect="1"/>
            </p:cNvSpPr>
            <p:nvPr userDrawn="1"/>
          </p:nvSpPr>
          <p:spPr>
            <a:xfrm>
              <a:off x="18235930" y="9266556"/>
              <a:ext cx="91440" cy="914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2" name="Rectangle 21">
              <a:extLst>
                <a:ext uri="{FF2B5EF4-FFF2-40B4-BE49-F238E27FC236}">
                  <a16:creationId xmlns:a16="http://schemas.microsoft.com/office/drawing/2014/main" id="{A7ACC571-9BC1-F5F4-5C46-1A6973DD4B28}"/>
                </a:ext>
              </a:extLst>
            </p:cNvPr>
            <p:cNvSpPr>
              <a:spLocks noChangeAspect="1"/>
            </p:cNvSpPr>
            <p:nvPr userDrawn="1"/>
          </p:nvSpPr>
          <p:spPr>
            <a:xfrm>
              <a:off x="11835130" y="9266556"/>
              <a:ext cx="91440" cy="914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3" name="Rectangle 22">
              <a:extLst>
                <a:ext uri="{FF2B5EF4-FFF2-40B4-BE49-F238E27FC236}">
                  <a16:creationId xmlns:a16="http://schemas.microsoft.com/office/drawing/2014/main" id="{4CF9FFFD-C7B2-EE40-B525-0B851164808E}"/>
                </a:ext>
              </a:extLst>
            </p:cNvPr>
            <p:cNvSpPr>
              <a:spLocks noChangeAspect="1"/>
            </p:cNvSpPr>
            <p:nvPr userDrawn="1"/>
          </p:nvSpPr>
          <p:spPr>
            <a:xfrm>
              <a:off x="18235930" y="2859526"/>
              <a:ext cx="91440" cy="914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4" name="Rectangle 23">
              <a:extLst>
                <a:ext uri="{FF2B5EF4-FFF2-40B4-BE49-F238E27FC236}">
                  <a16:creationId xmlns:a16="http://schemas.microsoft.com/office/drawing/2014/main" id="{BBC3A0F3-E79D-D5AB-F211-4A9822F568AD}"/>
                </a:ext>
              </a:extLst>
            </p:cNvPr>
            <p:cNvSpPr>
              <a:spLocks noChangeAspect="1"/>
            </p:cNvSpPr>
            <p:nvPr userDrawn="1"/>
          </p:nvSpPr>
          <p:spPr>
            <a:xfrm>
              <a:off x="11835130" y="2865755"/>
              <a:ext cx="91440" cy="914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5" name="Rectangle 24">
              <a:extLst>
                <a:ext uri="{FF2B5EF4-FFF2-40B4-BE49-F238E27FC236}">
                  <a16:creationId xmlns:a16="http://schemas.microsoft.com/office/drawing/2014/main" id="{DC8CE55B-16B5-F81C-756C-9A938E34E0E8}"/>
                </a:ext>
              </a:extLst>
            </p:cNvPr>
            <p:cNvSpPr>
              <a:spLocks noChangeAspect="1"/>
            </p:cNvSpPr>
            <p:nvPr userDrawn="1"/>
          </p:nvSpPr>
          <p:spPr>
            <a:xfrm>
              <a:off x="12737956" y="2865755"/>
              <a:ext cx="91440" cy="914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26" name="Rectangle 25">
              <a:extLst>
                <a:ext uri="{FF2B5EF4-FFF2-40B4-BE49-F238E27FC236}">
                  <a16:creationId xmlns:a16="http://schemas.microsoft.com/office/drawing/2014/main" id="{8FB02D3B-4706-D42D-1C83-173CE0CFD38E}"/>
                </a:ext>
              </a:extLst>
            </p:cNvPr>
            <p:cNvSpPr>
              <a:spLocks noChangeAspect="1"/>
            </p:cNvSpPr>
            <p:nvPr userDrawn="1"/>
          </p:nvSpPr>
          <p:spPr>
            <a:xfrm>
              <a:off x="18235930" y="7565549"/>
              <a:ext cx="91440" cy="9144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grpSp>
      <p:sp>
        <p:nvSpPr>
          <p:cNvPr id="8" name="Text 01">
            <a:extLst>
              <a:ext uri="{FF2B5EF4-FFF2-40B4-BE49-F238E27FC236}">
                <a16:creationId xmlns:a16="http://schemas.microsoft.com/office/drawing/2014/main" id="{B5023CF7-A1F1-EC8C-6280-7FF661028492}"/>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7" name="Slide Number Placeholder 12">
            <a:extLst>
              <a:ext uri="{FF2B5EF4-FFF2-40B4-BE49-F238E27FC236}">
                <a16:creationId xmlns:a16="http://schemas.microsoft.com/office/drawing/2014/main" id="{9242A3A7-5AB3-E8EA-7AAB-72FEB480A5E3}"/>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3976790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ree Up - Whit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8A849A-6559-4F5D-BDE5-9017AA01AA5F}"/>
              </a:ext>
            </a:extLst>
          </p:cNvPr>
          <p:cNvSpPr>
            <a:spLocks noGrp="1"/>
          </p:cNvSpPr>
          <p:nvPr>
            <p:ph type="title"/>
          </p:nvPr>
        </p:nvSpPr>
        <p:spPr>
          <a:xfrm>
            <a:off x="908123" y="705036"/>
            <a:ext cx="18289444" cy="1212477"/>
          </a:xfrm>
        </p:spPr>
        <p:txBody>
          <a:bodyPr/>
          <a:lstStyle>
            <a:lvl1pPr>
              <a:defRPr>
                <a:solidFill>
                  <a:schemeClr val="tx2"/>
                </a:solidFill>
              </a:defRPr>
            </a:lvl1pPr>
          </a:lstStyle>
          <a:p>
            <a:r>
              <a:rPr lang="en-US"/>
              <a:t>Click to edit Master title style</a:t>
            </a:r>
          </a:p>
        </p:txBody>
      </p:sp>
      <p:pic>
        <p:nvPicPr>
          <p:cNvPr id="6" name="Picture 5">
            <a:extLst>
              <a:ext uri="{FF2B5EF4-FFF2-40B4-BE49-F238E27FC236}">
                <a16:creationId xmlns:a16="http://schemas.microsoft.com/office/drawing/2014/main" id="{FAF5E69A-7F7B-40AD-4EA7-0F288A911F5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46717" y="-1616940"/>
            <a:ext cx="16729460" cy="12926290"/>
          </a:xfrm>
          <a:prstGeom prst="rect">
            <a:avLst/>
          </a:prstGeom>
        </p:spPr>
      </p:pic>
      <p:pic>
        <p:nvPicPr>
          <p:cNvPr id="10" name="Picture 9">
            <a:extLst>
              <a:ext uri="{FF2B5EF4-FFF2-40B4-BE49-F238E27FC236}">
                <a16:creationId xmlns:a16="http://schemas.microsoft.com/office/drawing/2014/main" id="{46F1FB5F-D571-C71D-9235-95B44174BD1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10800000">
            <a:off x="-1454261" y="-441325"/>
            <a:ext cx="16729460" cy="12926290"/>
          </a:xfrm>
          <a:prstGeom prst="rect">
            <a:avLst/>
          </a:prstGeom>
        </p:spPr>
      </p:pic>
      <p:sp>
        <p:nvSpPr>
          <p:cNvPr id="18" name="Text Placeholder 01">
            <a:extLst>
              <a:ext uri="{FF2B5EF4-FFF2-40B4-BE49-F238E27FC236}">
                <a16:creationId xmlns:a16="http://schemas.microsoft.com/office/drawing/2014/main" id="{3773417F-B748-8CA2-5F72-482772E3E71C}"/>
              </a:ext>
            </a:extLst>
          </p:cNvPr>
          <p:cNvSpPr>
            <a:spLocks noGrp="1"/>
          </p:cNvSpPr>
          <p:nvPr>
            <p:ph type="body" sz="quarter" idx="13"/>
          </p:nvPr>
        </p:nvSpPr>
        <p:spPr>
          <a:xfrm>
            <a:off x="908123" y="2755711"/>
            <a:ext cx="5486834" cy="6864724"/>
          </a:xfrm>
          <a:solidFill>
            <a:schemeClr val="bg1"/>
          </a:solidFill>
          <a:ln w="12700">
            <a:solidFill>
              <a:schemeClr val="tx2"/>
            </a:solid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9" name="Text Placeholder 01">
            <a:extLst>
              <a:ext uri="{FF2B5EF4-FFF2-40B4-BE49-F238E27FC236}">
                <a16:creationId xmlns:a16="http://schemas.microsoft.com/office/drawing/2014/main" id="{7AE6FEB7-C348-2481-F8B3-744750EBE4D3}"/>
              </a:ext>
            </a:extLst>
          </p:cNvPr>
          <p:cNvSpPr>
            <a:spLocks noGrp="1"/>
          </p:cNvSpPr>
          <p:nvPr>
            <p:ph type="body" sz="quarter" idx="16"/>
          </p:nvPr>
        </p:nvSpPr>
        <p:spPr>
          <a:xfrm>
            <a:off x="7309428" y="2755711"/>
            <a:ext cx="5486834" cy="6864724"/>
          </a:xfrm>
          <a:solidFill>
            <a:schemeClr val="bg1"/>
          </a:solidFill>
          <a:ln w="12700">
            <a:solidFill>
              <a:schemeClr val="tx2"/>
            </a:solid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11" name="Text Placeholder 01">
            <a:extLst>
              <a:ext uri="{FF2B5EF4-FFF2-40B4-BE49-F238E27FC236}">
                <a16:creationId xmlns:a16="http://schemas.microsoft.com/office/drawing/2014/main" id="{1B34DB81-E0E4-EA37-C165-F777CEF742F5}"/>
              </a:ext>
            </a:extLst>
          </p:cNvPr>
          <p:cNvSpPr>
            <a:spLocks noGrp="1"/>
          </p:cNvSpPr>
          <p:nvPr>
            <p:ph type="body" sz="quarter" idx="17"/>
          </p:nvPr>
        </p:nvSpPr>
        <p:spPr>
          <a:xfrm>
            <a:off x="13710737" y="2755711"/>
            <a:ext cx="5486834" cy="6864724"/>
          </a:xfrm>
          <a:solidFill>
            <a:schemeClr val="bg1"/>
          </a:solidFill>
          <a:ln w="12700">
            <a:solidFill>
              <a:schemeClr val="tx2"/>
            </a:solid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3" name="Text 01">
            <a:extLst>
              <a:ext uri="{FF2B5EF4-FFF2-40B4-BE49-F238E27FC236}">
                <a16:creationId xmlns:a16="http://schemas.microsoft.com/office/drawing/2014/main" id="{08D86438-F1BD-EEC2-5C54-E3AEBFBD4334}"/>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2" name="Slide Number Placeholder 12">
            <a:extLst>
              <a:ext uri="{FF2B5EF4-FFF2-40B4-BE49-F238E27FC236}">
                <a16:creationId xmlns:a16="http://schemas.microsoft.com/office/drawing/2014/main" id="{036E8F55-3829-C2F1-D41B-9320293AAD60}"/>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237373086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1_Three Up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8A849A-6559-4F5D-BDE5-9017AA01AA5F}"/>
              </a:ext>
            </a:extLst>
          </p:cNvPr>
          <p:cNvSpPr>
            <a:spLocks noGrp="1"/>
          </p:cNvSpPr>
          <p:nvPr>
            <p:ph type="title"/>
          </p:nvPr>
        </p:nvSpPr>
        <p:spPr>
          <a:xfrm>
            <a:off x="2983831" y="705036"/>
            <a:ext cx="16213735" cy="1212477"/>
          </a:xfrm>
          <a:noFill/>
        </p:spPr>
        <p:txBody>
          <a:bodyPr/>
          <a:lstStyle>
            <a:lvl1pPr>
              <a:defRPr>
                <a:solidFill>
                  <a:schemeClr val="bg1"/>
                </a:solidFill>
              </a:defRPr>
            </a:lvl1pPr>
          </a:lstStyle>
          <a:p>
            <a:r>
              <a:rPr lang="en-US"/>
              <a:t>Click to edit Master title style</a:t>
            </a:r>
          </a:p>
        </p:txBody>
      </p:sp>
      <p:sp>
        <p:nvSpPr>
          <p:cNvPr id="18" name="Text Placeholder 01">
            <a:extLst>
              <a:ext uri="{FF2B5EF4-FFF2-40B4-BE49-F238E27FC236}">
                <a16:creationId xmlns:a16="http://schemas.microsoft.com/office/drawing/2014/main" id="{3773417F-B748-8CA2-5F72-482772E3E71C}"/>
              </a:ext>
            </a:extLst>
          </p:cNvPr>
          <p:cNvSpPr>
            <a:spLocks noGrp="1"/>
          </p:cNvSpPr>
          <p:nvPr>
            <p:ph type="body" sz="quarter" idx="13"/>
          </p:nvPr>
        </p:nvSpPr>
        <p:spPr>
          <a:xfrm>
            <a:off x="1172818" y="2202259"/>
            <a:ext cx="5486834" cy="6864724"/>
          </a:xfrm>
          <a:noFill/>
          <a:ln w="12700">
            <a:solidFill>
              <a:schemeClr val="tx2"/>
            </a:solid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9" name="Text Placeholder 01">
            <a:extLst>
              <a:ext uri="{FF2B5EF4-FFF2-40B4-BE49-F238E27FC236}">
                <a16:creationId xmlns:a16="http://schemas.microsoft.com/office/drawing/2014/main" id="{7AE6FEB7-C348-2481-F8B3-744750EBE4D3}"/>
              </a:ext>
            </a:extLst>
          </p:cNvPr>
          <p:cNvSpPr>
            <a:spLocks noGrp="1"/>
          </p:cNvSpPr>
          <p:nvPr>
            <p:ph type="body" sz="quarter" idx="16"/>
          </p:nvPr>
        </p:nvSpPr>
        <p:spPr>
          <a:xfrm>
            <a:off x="7309428" y="2202259"/>
            <a:ext cx="5486834" cy="6864724"/>
          </a:xfrm>
          <a:noFill/>
          <a:ln w="12700">
            <a:solidFill>
              <a:schemeClr val="tx2"/>
            </a:solid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11" name="Text Placeholder 01">
            <a:extLst>
              <a:ext uri="{FF2B5EF4-FFF2-40B4-BE49-F238E27FC236}">
                <a16:creationId xmlns:a16="http://schemas.microsoft.com/office/drawing/2014/main" id="{1B34DB81-E0E4-EA37-C165-F777CEF742F5}"/>
              </a:ext>
            </a:extLst>
          </p:cNvPr>
          <p:cNvSpPr>
            <a:spLocks noGrp="1"/>
          </p:cNvSpPr>
          <p:nvPr>
            <p:ph type="body" sz="quarter" idx="17"/>
          </p:nvPr>
        </p:nvSpPr>
        <p:spPr>
          <a:xfrm>
            <a:off x="13494168" y="2202259"/>
            <a:ext cx="5486834" cy="6864724"/>
          </a:xfrm>
          <a:noFill/>
          <a:ln w="12700">
            <a:solidFill>
              <a:schemeClr val="tx2"/>
            </a:solid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3" name="Text 01">
            <a:extLst>
              <a:ext uri="{FF2B5EF4-FFF2-40B4-BE49-F238E27FC236}">
                <a16:creationId xmlns:a16="http://schemas.microsoft.com/office/drawing/2014/main" id="{08D86438-F1BD-EEC2-5C54-E3AEBFBD4334}"/>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2" name="Slide Number Placeholder 12">
            <a:extLst>
              <a:ext uri="{FF2B5EF4-FFF2-40B4-BE49-F238E27FC236}">
                <a16:creationId xmlns:a16="http://schemas.microsoft.com/office/drawing/2014/main" id="{036E8F55-3829-C2F1-D41B-9320293AAD60}"/>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pic>
        <p:nvPicPr>
          <p:cNvPr id="7" name="Picture 6" descr="Level Access logo.">
            <a:extLst>
              <a:ext uri="{FF2B5EF4-FFF2-40B4-BE49-F238E27FC236}">
                <a16:creationId xmlns:a16="http://schemas.microsoft.com/office/drawing/2014/main" id="{D2C9BCED-EB49-6B3B-740E-2A2208832F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Tree>
    <p:extLst>
      <p:ext uri="{BB962C8B-B14F-4D97-AF65-F5344CB8AC3E}">
        <p14:creationId xmlns:p14="http://schemas.microsoft.com/office/powerpoint/2010/main" val="351511991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2_Three Up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8A849A-6559-4F5D-BDE5-9017AA01AA5F}"/>
              </a:ext>
            </a:extLst>
          </p:cNvPr>
          <p:cNvSpPr>
            <a:spLocks noGrp="1"/>
          </p:cNvSpPr>
          <p:nvPr>
            <p:ph type="title"/>
          </p:nvPr>
        </p:nvSpPr>
        <p:spPr>
          <a:xfrm>
            <a:off x="2983831" y="945668"/>
            <a:ext cx="16213735" cy="1212477"/>
          </a:xfrm>
          <a:noFill/>
        </p:spPr>
        <p:txBody>
          <a:bodyPr/>
          <a:lstStyle>
            <a:lvl1pPr>
              <a:defRPr>
                <a:solidFill>
                  <a:schemeClr val="bg1"/>
                </a:solidFill>
              </a:defRPr>
            </a:lvl1pPr>
          </a:lstStyle>
          <a:p>
            <a:r>
              <a:rPr lang="en-US"/>
              <a:t>Click to edit Master title style</a:t>
            </a:r>
          </a:p>
        </p:txBody>
      </p:sp>
      <p:sp>
        <p:nvSpPr>
          <p:cNvPr id="18" name="Text Placeholder 01">
            <a:extLst>
              <a:ext uri="{FF2B5EF4-FFF2-40B4-BE49-F238E27FC236}">
                <a16:creationId xmlns:a16="http://schemas.microsoft.com/office/drawing/2014/main" id="{3773417F-B748-8CA2-5F72-482772E3E71C}"/>
              </a:ext>
            </a:extLst>
          </p:cNvPr>
          <p:cNvSpPr>
            <a:spLocks noGrp="1"/>
          </p:cNvSpPr>
          <p:nvPr>
            <p:ph type="body" sz="quarter" idx="13"/>
          </p:nvPr>
        </p:nvSpPr>
        <p:spPr>
          <a:xfrm>
            <a:off x="2809111" y="3116659"/>
            <a:ext cx="14588551" cy="4800119"/>
          </a:xfrm>
          <a:noFill/>
          <a:ln w="12700">
            <a:solidFill>
              <a:schemeClr val="tx2"/>
            </a:solid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3" name="Text 01">
            <a:extLst>
              <a:ext uri="{FF2B5EF4-FFF2-40B4-BE49-F238E27FC236}">
                <a16:creationId xmlns:a16="http://schemas.microsoft.com/office/drawing/2014/main" id="{08D86438-F1BD-EEC2-5C54-E3AEBFBD4334}"/>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2" name="Slide Number Placeholder 12">
            <a:extLst>
              <a:ext uri="{FF2B5EF4-FFF2-40B4-BE49-F238E27FC236}">
                <a16:creationId xmlns:a16="http://schemas.microsoft.com/office/drawing/2014/main" id="{036E8F55-3829-C2F1-D41B-9320293AAD60}"/>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pic>
        <p:nvPicPr>
          <p:cNvPr id="7" name="Picture 6" descr="Level Access logo.">
            <a:extLst>
              <a:ext uri="{FF2B5EF4-FFF2-40B4-BE49-F238E27FC236}">
                <a16:creationId xmlns:a16="http://schemas.microsoft.com/office/drawing/2014/main" id="{D2C9BCED-EB49-6B3B-740E-2A2208832F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Tree>
    <p:extLst>
      <p:ext uri="{BB962C8B-B14F-4D97-AF65-F5344CB8AC3E}">
        <p14:creationId xmlns:p14="http://schemas.microsoft.com/office/powerpoint/2010/main" val="106134571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Four Up - White">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63E27E-5EDE-11F5-BA35-5EE02EDFDABA}"/>
              </a:ext>
            </a:extLst>
          </p:cNvPr>
          <p:cNvSpPr>
            <a:spLocks noGrp="1"/>
          </p:cNvSpPr>
          <p:nvPr>
            <p:ph type="title"/>
          </p:nvPr>
        </p:nvSpPr>
        <p:spPr>
          <a:xfrm>
            <a:off x="899389" y="701675"/>
            <a:ext cx="18289444" cy="1096961"/>
          </a:xfrm>
        </p:spPr>
        <p:txBody>
          <a:bodyPr/>
          <a:lstStyle/>
          <a:p>
            <a:r>
              <a:rPr lang="en-US"/>
              <a:t>Click to edit Master title style</a:t>
            </a:r>
          </a:p>
        </p:txBody>
      </p:sp>
      <p:pic>
        <p:nvPicPr>
          <p:cNvPr id="6" name="Picture 5">
            <a:extLst>
              <a:ext uri="{FF2B5EF4-FFF2-40B4-BE49-F238E27FC236}">
                <a16:creationId xmlns:a16="http://schemas.microsoft.com/office/drawing/2014/main" id="{309D5707-4804-0989-FB1F-93B4CDDBE5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46717" y="-1616940"/>
            <a:ext cx="16729460" cy="12926290"/>
          </a:xfrm>
          <a:prstGeom prst="rect">
            <a:avLst/>
          </a:prstGeom>
        </p:spPr>
      </p:pic>
      <p:pic>
        <p:nvPicPr>
          <p:cNvPr id="11" name="Picture 10">
            <a:extLst>
              <a:ext uri="{FF2B5EF4-FFF2-40B4-BE49-F238E27FC236}">
                <a16:creationId xmlns:a16="http://schemas.microsoft.com/office/drawing/2014/main" id="{58987FA0-B6B7-AF49-2B81-98295293F6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10800000">
            <a:off x="-1454261" y="-441325"/>
            <a:ext cx="16729460" cy="12926290"/>
          </a:xfrm>
          <a:prstGeom prst="rect">
            <a:avLst/>
          </a:prstGeom>
        </p:spPr>
      </p:pic>
      <p:sp>
        <p:nvSpPr>
          <p:cNvPr id="10" name="Text Placeholder 01">
            <a:extLst>
              <a:ext uri="{FF2B5EF4-FFF2-40B4-BE49-F238E27FC236}">
                <a16:creationId xmlns:a16="http://schemas.microsoft.com/office/drawing/2014/main" id="{88ABA6F1-C618-BB93-CD19-B40B89F8F041}"/>
              </a:ext>
            </a:extLst>
          </p:cNvPr>
          <p:cNvSpPr>
            <a:spLocks noGrp="1"/>
          </p:cNvSpPr>
          <p:nvPr>
            <p:ph type="body" sz="quarter" idx="13"/>
          </p:nvPr>
        </p:nvSpPr>
        <p:spPr>
          <a:xfrm>
            <a:off x="908123" y="2454274"/>
            <a:ext cx="3886506" cy="7315200"/>
          </a:xfrm>
          <a:solidFill>
            <a:schemeClr val="bg1"/>
          </a:solidFill>
          <a:ln w="12700">
            <a:solidFill>
              <a:schemeClr val="tx2"/>
            </a:solidFill>
          </a:ln>
        </p:spPr>
        <p:txBody>
          <a:bodyPr>
            <a:normAutofit/>
          </a:bodyPr>
          <a:lstStyle>
            <a:lvl1pPr>
              <a:lnSpc>
                <a:spcPct val="150000"/>
              </a:lnSpc>
              <a:defRPr sz="2401">
                <a:solidFill>
                  <a:schemeClr val="tx2"/>
                </a:solidFill>
              </a:defRPr>
            </a:lvl1pPr>
            <a:lvl2pPr>
              <a:lnSpc>
                <a:spcPct val="150000"/>
              </a:lnSpc>
              <a:defRPr sz="2401">
                <a:solidFill>
                  <a:schemeClr val="tx2"/>
                </a:solidFill>
              </a:defRPr>
            </a:lvl2pPr>
            <a:lvl3pPr>
              <a:lnSpc>
                <a:spcPct val="150000"/>
              </a:lnSpc>
              <a:defRPr sz="2401">
                <a:solidFill>
                  <a:schemeClr val="tx2"/>
                </a:solidFill>
              </a:defRPr>
            </a:lvl3pPr>
            <a:lvl4pPr>
              <a:lnSpc>
                <a:spcPct val="150000"/>
              </a:lnSpc>
              <a:defRPr sz="2401">
                <a:solidFill>
                  <a:schemeClr val="tx2"/>
                </a:solidFill>
              </a:defRPr>
            </a:lvl4pPr>
            <a:lvl5pPr>
              <a:lnSpc>
                <a:spcPct val="150000"/>
              </a:lnSpc>
              <a:defRPr sz="2401">
                <a:solidFill>
                  <a:schemeClr val="tx2"/>
                </a:solidFill>
              </a:defRPr>
            </a:lvl5pPr>
          </a:lstStyle>
          <a:p>
            <a:pPr lvl="0"/>
            <a:r>
              <a:rPr lang="en-US"/>
              <a:t>Click to edit Master text styles</a:t>
            </a:r>
          </a:p>
        </p:txBody>
      </p:sp>
      <p:sp>
        <p:nvSpPr>
          <p:cNvPr id="9" name="Text Placeholder 01">
            <a:extLst>
              <a:ext uri="{FF2B5EF4-FFF2-40B4-BE49-F238E27FC236}">
                <a16:creationId xmlns:a16="http://schemas.microsoft.com/office/drawing/2014/main" id="{CFB55D61-86DE-B057-1686-F94186D66B50}"/>
              </a:ext>
            </a:extLst>
          </p:cNvPr>
          <p:cNvSpPr>
            <a:spLocks noGrp="1"/>
          </p:cNvSpPr>
          <p:nvPr>
            <p:ph type="body" sz="quarter" idx="17"/>
          </p:nvPr>
        </p:nvSpPr>
        <p:spPr>
          <a:xfrm>
            <a:off x="5693861" y="2454274"/>
            <a:ext cx="3886506" cy="7315200"/>
          </a:xfrm>
          <a:solidFill>
            <a:schemeClr val="bg1"/>
          </a:solidFill>
          <a:ln w="12700">
            <a:solidFill>
              <a:schemeClr val="tx2"/>
            </a:solidFill>
          </a:ln>
        </p:spPr>
        <p:txBody>
          <a:bodyPr>
            <a:normAutofit/>
          </a:bodyPr>
          <a:lstStyle>
            <a:lvl1pPr>
              <a:lnSpc>
                <a:spcPct val="150000"/>
              </a:lnSpc>
              <a:defRPr sz="2401">
                <a:solidFill>
                  <a:schemeClr val="tx2"/>
                </a:solidFill>
              </a:defRPr>
            </a:lvl1pPr>
            <a:lvl2pPr>
              <a:lnSpc>
                <a:spcPct val="150000"/>
              </a:lnSpc>
              <a:defRPr sz="2401">
                <a:solidFill>
                  <a:schemeClr val="tx2"/>
                </a:solidFill>
              </a:defRPr>
            </a:lvl2pPr>
            <a:lvl3pPr>
              <a:lnSpc>
                <a:spcPct val="150000"/>
              </a:lnSpc>
              <a:defRPr sz="2401">
                <a:solidFill>
                  <a:schemeClr val="tx2"/>
                </a:solidFill>
              </a:defRPr>
            </a:lvl3pPr>
            <a:lvl4pPr>
              <a:lnSpc>
                <a:spcPct val="150000"/>
              </a:lnSpc>
              <a:defRPr sz="2401">
                <a:solidFill>
                  <a:schemeClr val="tx2"/>
                </a:solidFill>
              </a:defRPr>
            </a:lvl4pPr>
            <a:lvl5pPr>
              <a:lnSpc>
                <a:spcPct val="150000"/>
              </a:lnSpc>
              <a:defRPr sz="2401">
                <a:solidFill>
                  <a:schemeClr val="tx2"/>
                </a:solidFill>
              </a:defRPr>
            </a:lvl5pPr>
          </a:lstStyle>
          <a:p>
            <a:pPr lvl="0"/>
            <a:r>
              <a:rPr lang="en-US"/>
              <a:t>Click to edit Master text styles</a:t>
            </a:r>
          </a:p>
        </p:txBody>
      </p:sp>
      <p:sp>
        <p:nvSpPr>
          <p:cNvPr id="17" name="Text Placeholder 01">
            <a:extLst>
              <a:ext uri="{FF2B5EF4-FFF2-40B4-BE49-F238E27FC236}">
                <a16:creationId xmlns:a16="http://schemas.microsoft.com/office/drawing/2014/main" id="{01012B26-1658-2F0F-E8B7-0B263535200E}"/>
              </a:ext>
            </a:extLst>
          </p:cNvPr>
          <p:cNvSpPr>
            <a:spLocks noGrp="1"/>
          </p:cNvSpPr>
          <p:nvPr>
            <p:ph type="body" sz="quarter" idx="19"/>
          </p:nvPr>
        </p:nvSpPr>
        <p:spPr>
          <a:xfrm>
            <a:off x="10479600" y="2454274"/>
            <a:ext cx="3886506" cy="7315200"/>
          </a:xfrm>
          <a:solidFill>
            <a:schemeClr val="bg1"/>
          </a:solidFill>
          <a:ln w="12700">
            <a:solidFill>
              <a:schemeClr val="tx2"/>
            </a:solidFill>
          </a:ln>
        </p:spPr>
        <p:txBody>
          <a:bodyPr>
            <a:normAutofit/>
          </a:bodyPr>
          <a:lstStyle>
            <a:lvl1pPr>
              <a:lnSpc>
                <a:spcPct val="150000"/>
              </a:lnSpc>
              <a:defRPr sz="2401">
                <a:solidFill>
                  <a:schemeClr val="tx2"/>
                </a:solidFill>
              </a:defRPr>
            </a:lvl1pPr>
            <a:lvl2pPr>
              <a:lnSpc>
                <a:spcPct val="150000"/>
              </a:lnSpc>
              <a:defRPr sz="2401">
                <a:solidFill>
                  <a:schemeClr val="tx2"/>
                </a:solidFill>
              </a:defRPr>
            </a:lvl2pPr>
            <a:lvl3pPr>
              <a:lnSpc>
                <a:spcPct val="150000"/>
              </a:lnSpc>
              <a:defRPr sz="2401">
                <a:solidFill>
                  <a:schemeClr val="tx2"/>
                </a:solidFill>
              </a:defRPr>
            </a:lvl3pPr>
            <a:lvl4pPr>
              <a:lnSpc>
                <a:spcPct val="150000"/>
              </a:lnSpc>
              <a:defRPr sz="2401">
                <a:solidFill>
                  <a:schemeClr val="tx2"/>
                </a:solidFill>
              </a:defRPr>
            </a:lvl4pPr>
            <a:lvl5pPr>
              <a:lnSpc>
                <a:spcPct val="150000"/>
              </a:lnSpc>
              <a:defRPr sz="2401">
                <a:solidFill>
                  <a:schemeClr val="tx2"/>
                </a:solidFill>
              </a:defRPr>
            </a:lvl5pPr>
          </a:lstStyle>
          <a:p>
            <a:pPr lvl="0"/>
            <a:r>
              <a:rPr lang="en-US"/>
              <a:t>Click to edit Master text styles</a:t>
            </a:r>
          </a:p>
        </p:txBody>
      </p:sp>
      <p:sp>
        <p:nvSpPr>
          <p:cNvPr id="15" name="Text Placeholder 01">
            <a:extLst>
              <a:ext uri="{FF2B5EF4-FFF2-40B4-BE49-F238E27FC236}">
                <a16:creationId xmlns:a16="http://schemas.microsoft.com/office/drawing/2014/main" id="{3320A382-3C95-07EB-E4C7-6B7CF11EB214}"/>
              </a:ext>
            </a:extLst>
          </p:cNvPr>
          <p:cNvSpPr>
            <a:spLocks noGrp="1"/>
          </p:cNvSpPr>
          <p:nvPr>
            <p:ph type="body" sz="quarter" idx="18"/>
          </p:nvPr>
        </p:nvSpPr>
        <p:spPr>
          <a:xfrm>
            <a:off x="15295823" y="2454274"/>
            <a:ext cx="3886506" cy="7315200"/>
          </a:xfrm>
          <a:solidFill>
            <a:schemeClr val="bg1"/>
          </a:solidFill>
          <a:ln w="12700">
            <a:solidFill>
              <a:schemeClr val="tx2"/>
            </a:solidFill>
          </a:ln>
        </p:spPr>
        <p:txBody>
          <a:bodyPr>
            <a:normAutofit/>
          </a:bodyPr>
          <a:lstStyle>
            <a:lvl1pPr>
              <a:lnSpc>
                <a:spcPct val="150000"/>
              </a:lnSpc>
              <a:defRPr sz="2401">
                <a:solidFill>
                  <a:schemeClr val="tx2"/>
                </a:solidFill>
              </a:defRPr>
            </a:lvl1pPr>
            <a:lvl2pPr>
              <a:lnSpc>
                <a:spcPct val="150000"/>
              </a:lnSpc>
              <a:defRPr sz="2401">
                <a:solidFill>
                  <a:schemeClr val="tx2"/>
                </a:solidFill>
              </a:defRPr>
            </a:lvl2pPr>
            <a:lvl3pPr>
              <a:lnSpc>
                <a:spcPct val="150000"/>
              </a:lnSpc>
              <a:defRPr sz="2401">
                <a:solidFill>
                  <a:schemeClr val="tx2"/>
                </a:solidFill>
              </a:defRPr>
            </a:lvl3pPr>
            <a:lvl4pPr>
              <a:lnSpc>
                <a:spcPct val="150000"/>
              </a:lnSpc>
              <a:defRPr sz="2401">
                <a:solidFill>
                  <a:schemeClr val="tx2"/>
                </a:solidFill>
              </a:defRPr>
            </a:lvl4pPr>
            <a:lvl5pPr>
              <a:lnSpc>
                <a:spcPct val="150000"/>
              </a:lnSpc>
              <a:defRPr sz="2401">
                <a:solidFill>
                  <a:schemeClr val="tx2"/>
                </a:solidFill>
              </a:defRPr>
            </a:lvl5pPr>
          </a:lstStyle>
          <a:p>
            <a:pPr lvl="0"/>
            <a:r>
              <a:rPr lang="en-US"/>
              <a:t>Click to edit Master text styles</a:t>
            </a:r>
          </a:p>
        </p:txBody>
      </p:sp>
      <p:sp>
        <p:nvSpPr>
          <p:cNvPr id="3" name="Text 01">
            <a:extLst>
              <a:ext uri="{FF2B5EF4-FFF2-40B4-BE49-F238E27FC236}">
                <a16:creationId xmlns:a16="http://schemas.microsoft.com/office/drawing/2014/main" id="{8FCF7463-5AF4-7922-D3FC-13741B751F18}"/>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2" name="Slide Number Placeholder 12">
            <a:extLst>
              <a:ext uri="{FF2B5EF4-FFF2-40B4-BE49-F238E27FC236}">
                <a16:creationId xmlns:a16="http://schemas.microsoft.com/office/drawing/2014/main" id="{2B76E967-4DB0-11C9-3FC6-2117EBBDB524}"/>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4590794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3_Three Up -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8A849A-6559-4F5D-BDE5-9017AA01AA5F}"/>
              </a:ext>
            </a:extLst>
          </p:cNvPr>
          <p:cNvSpPr>
            <a:spLocks noGrp="1"/>
          </p:cNvSpPr>
          <p:nvPr>
            <p:ph type="title"/>
          </p:nvPr>
        </p:nvSpPr>
        <p:spPr>
          <a:xfrm>
            <a:off x="2983831" y="705036"/>
            <a:ext cx="16213735" cy="1212477"/>
          </a:xfrm>
          <a:noFill/>
        </p:spPr>
        <p:txBody>
          <a:bodyPr/>
          <a:lstStyle>
            <a:lvl1pPr>
              <a:defRPr>
                <a:solidFill>
                  <a:schemeClr val="bg1"/>
                </a:solidFill>
              </a:defRPr>
            </a:lvl1pPr>
          </a:lstStyle>
          <a:p>
            <a:r>
              <a:rPr lang="en-US"/>
              <a:t>Click to edit Master title style</a:t>
            </a:r>
          </a:p>
        </p:txBody>
      </p:sp>
      <p:sp>
        <p:nvSpPr>
          <p:cNvPr id="18" name="Text Placeholder 01">
            <a:extLst>
              <a:ext uri="{FF2B5EF4-FFF2-40B4-BE49-F238E27FC236}">
                <a16:creationId xmlns:a16="http://schemas.microsoft.com/office/drawing/2014/main" id="{3773417F-B748-8CA2-5F72-482772E3E71C}"/>
              </a:ext>
            </a:extLst>
          </p:cNvPr>
          <p:cNvSpPr>
            <a:spLocks noGrp="1"/>
          </p:cNvSpPr>
          <p:nvPr>
            <p:ph type="body" sz="quarter" idx="13"/>
          </p:nvPr>
        </p:nvSpPr>
        <p:spPr>
          <a:xfrm>
            <a:off x="1275347" y="2202259"/>
            <a:ext cx="3850106" cy="6864724"/>
          </a:xfrm>
          <a:noFill/>
          <a:ln w="12700">
            <a:solidFill>
              <a:schemeClr val="tx2"/>
            </a:solid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9" name="Text Placeholder 01">
            <a:extLst>
              <a:ext uri="{FF2B5EF4-FFF2-40B4-BE49-F238E27FC236}">
                <a16:creationId xmlns:a16="http://schemas.microsoft.com/office/drawing/2014/main" id="{7AE6FEB7-C348-2481-F8B3-744750EBE4D3}"/>
              </a:ext>
            </a:extLst>
          </p:cNvPr>
          <p:cNvSpPr>
            <a:spLocks noGrp="1"/>
          </p:cNvSpPr>
          <p:nvPr>
            <p:ph type="body" sz="quarter" idx="16"/>
          </p:nvPr>
        </p:nvSpPr>
        <p:spPr>
          <a:xfrm>
            <a:off x="5799221" y="2202259"/>
            <a:ext cx="3921787" cy="6864724"/>
          </a:xfrm>
          <a:noFill/>
          <a:ln w="12700">
            <a:solidFill>
              <a:schemeClr val="tx2"/>
            </a:solid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11" name="Text Placeholder 01">
            <a:extLst>
              <a:ext uri="{FF2B5EF4-FFF2-40B4-BE49-F238E27FC236}">
                <a16:creationId xmlns:a16="http://schemas.microsoft.com/office/drawing/2014/main" id="{1B34DB81-E0E4-EA37-C165-F777CEF742F5}"/>
              </a:ext>
            </a:extLst>
          </p:cNvPr>
          <p:cNvSpPr>
            <a:spLocks noGrp="1"/>
          </p:cNvSpPr>
          <p:nvPr>
            <p:ph type="body" sz="quarter" idx="17"/>
          </p:nvPr>
        </p:nvSpPr>
        <p:spPr>
          <a:xfrm>
            <a:off x="10491538" y="2202259"/>
            <a:ext cx="3705725" cy="6864724"/>
          </a:xfrm>
          <a:noFill/>
          <a:ln w="12700">
            <a:solidFill>
              <a:schemeClr val="tx2"/>
            </a:solid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3" name="Text 01">
            <a:extLst>
              <a:ext uri="{FF2B5EF4-FFF2-40B4-BE49-F238E27FC236}">
                <a16:creationId xmlns:a16="http://schemas.microsoft.com/office/drawing/2014/main" id="{08D86438-F1BD-EEC2-5C54-E3AEBFBD4334}"/>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2" name="Slide Number Placeholder 12">
            <a:extLst>
              <a:ext uri="{FF2B5EF4-FFF2-40B4-BE49-F238E27FC236}">
                <a16:creationId xmlns:a16="http://schemas.microsoft.com/office/drawing/2014/main" id="{036E8F55-3829-C2F1-D41B-9320293AAD60}"/>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pic>
        <p:nvPicPr>
          <p:cNvPr id="7" name="Picture 6" descr="Level Access logo.">
            <a:extLst>
              <a:ext uri="{FF2B5EF4-FFF2-40B4-BE49-F238E27FC236}">
                <a16:creationId xmlns:a16="http://schemas.microsoft.com/office/drawing/2014/main" id="{D2C9BCED-EB49-6B3B-740E-2A2208832F3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
        <p:nvSpPr>
          <p:cNvPr id="4" name="Text Placeholder 01">
            <a:extLst>
              <a:ext uri="{FF2B5EF4-FFF2-40B4-BE49-F238E27FC236}">
                <a16:creationId xmlns:a16="http://schemas.microsoft.com/office/drawing/2014/main" id="{EDB41396-5987-C6DF-E48D-D0EA03C5FEAD}"/>
              </a:ext>
            </a:extLst>
          </p:cNvPr>
          <p:cNvSpPr>
            <a:spLocks noGrp="1"/>
          </p:cNvSpPr>
          <p:nvPr>
            <p:ph type="body" sz="quarter" idx="18"/>
          </p:nvPr>
        </p:nvSpPr>
        <p:spPr>
          <a:xfrm>
            <a:off x="15071559" y="2210280"/>
            <a:ext cx="3705725" cy="6864724"/>
          </a:xfrm>
          <a:noFill/>
          <a:ln w="12700">
            <a:solidFill>
              <a:schemeClr val="tx2"/>
            </a:solidFill>
          </a:ln>
        </p:spPr>
        <p:txBody>
          <a:bodyPr/>
          <a:lstStyle>
            <a:lvl1pPr>
              <a:lnSpc>
                <a:spcPct val="150000"/>
              </a:lnSpc>
              <a:defRPr sz="2401">
                <a:solidFill>
                  <a:schemeClr val="bg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Tree>
    <p:extLst>
      <p:ext uri="{BB962C8B-B14F-4D97-AF65-F5344CB8AC3E}">
        <p14:creationId xmlns:p14="http://schemas.microsoft.com/office/powerpoint/2010/main" val="32167860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hree Up - Sand">
    <p:bg>
      <p:bgPr>
        <a:solidFill>
          <a:srgbClr val="F1E4CF">
            <a:alpha val="75000"/>
          </a:srgb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18A849A-6559-4F5D-BDE5-9017AA01AA5F}"/>
              </a:ext>
            </a:extLst>
          </p:cNvPr>
          <p:cNvSpPr>
            <a:spLocks noGrp="1"/>
          </p:cNvSpPr>
          <p:nvPr>
            <p:ph type="title"/>
          </p:nvPr>
        </p:nvSpPr>
        <p:spPr>
          <a:xfrm>
            <a:off x="908123" y="705036"/>
            <a:ext cx="18289444" cy="1212477"/>
          </a:xfrm>
          <a:noFill/>
        </p:spPr>
        <p:txBody>
          <a:bodyPr/>
          <a:lstStyle>
            <a:lvl1pPr>
              <a:defRPr>
                <a:solidFill>
                  <a:schemeClr val="tx2"/>
                </a:solidFill>
              </a:defRPr>
            </a:lvl1pPr>
          </a:lstStyle>
          <a:p>
            <a:r>
              <a:rPr lang="en-US"/>
              <a:t>Click to edit Master title style</a:t>
            </a:r>
          </a:p>
        </p:txBody>
      </p:sp>
      <p:pic>
        <p:nvPicPr>
          <p:cNvPr id="6" name="Picture 5">
            <a:extLst>
              <a:ext uri="{FF2B5EF4-FFF2-40B4-BE49-F238E27FC236}">
                <a16:creationId xmlns:a16="http://schemas.microsoft.com/office/drawing/2014/main" id="{FAF5E69A-7F7B-40AD-4EA7-0F288A911F5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46717" y="-1616940"/>
            <a:ext cx="16729460" cy="12926290"/>
          </a:xfrm>
          <a:prstGeom prst="rect">
            <a:avLst/>
          </a:prstGeom>
        </p:spPr>
      </p:pic>
      <p:pic>
        <p:nvPicPr>
          <p:cNvPr id="10" name="Picture 9">
            <a:extLst>
              <a:ext uri="{FF2B5EF4-FFF2-40B4-BE49-F238E27FC236}">
                <a16:creationId xmlns:a16="http://schemas.microsoft.com/office/drawing/2014/main" id="{46F1FB5F-D571-C71D-9235-95B44174BD1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10800000">
            <a:off x="-1454261" y="-441325"/>
            <a:ext cx="16729460" cy="12926290"/>
          </a:xfrm>
          <a:prstGeom prst="rect">
            <a:avLst/>
          </a:prstGeom>
        </p:spPr>
      </p:pic>
      <p:sp>
        <p:nvSpPr>
          <p:cNvPr id="18" name="Text Placeholder 01">
            <a:extLst>
              <a:ext uri="{FF2B5EF4-FFF2-40B4-BE49-F238E27FC236}">
                <a16:creationId xmlns:a16="http://schemas.microsoft.com/office/drawing/2014/main" id="{3773417F-B748-8CA2-5F72-482772E3E71C}"/>
              </a:ext>
            </a:extLst>
          </p:cNvPr>
          <p:cNvSpPr>
            <a:spLocks noGrp="1"/>
          </p:cNvSpPr>
          <p:nvPr>
            <p:ph type="body" sz="quarter" idx="13"/>
          </p:nvPr>
        </p:nvSpPr>
        <p:spPr>
          <a:xfrm>
            <a:off x="908123" y="2755711"/>
            <a:ext cx="5486834" cy="6864724"/>
          </a:xfrm>
          <a:noFill/>
          <a:ln w="12700">
            <a:solidFill>
              <a:schemeClr val="tx2"/>
            </a:solid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9" name="Text Placeholder 01">
            <a:extLst>
              <a:ext uri="{FF2B5EF4-FFF2-40B4-BE49-F238E27FC236}">
                <a16:creationId xmlns:a16="http://schemas.microsoft.com/office/drawing/2014/main" id="{7AE6FEB7-C348-2481-F8B3-744750EBE4D3}"/>
              </a:ext>
            </a:extLst>
          </p:cNvPr>
          <p:cNvSpPr>
            <a:spLocks noGrp="1"/>
          </p:cNvSpPr>
          <p:nvPr>
            <p:ph type="body" sz="quarter" idx="16"/>
          </p:nvPr>
        </p:nvSpPr>
        <p:spPr>
          <a:xfrm>
            <a:off x="7309428" y="2755711"/>
            <a:ext cx="5486834" cy="6864724"/>
          </a:xfrm>
          <a:noFill/>
          <a:ln w="12700">
            <a:solidFill>
              <a:schemeClr val="tx2"/>
            </a:solid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11" name="Text Placeholder 01">
            <a:extLst>
              <a:ext uri="{FF2B5EF4-FFF2-40B4-BE49-F238E27FC236}">
                <a16:creationId xmlns:a16="http://schemas.microsoft.com/office/drawing/2014/main" id="{1B34DB81-E0E4-EA37-C165-F777CEF742F5}"/>
              </a:ext>
            </a:extLst>
          </p:cNvPr>
          <p:cNvSpPr>
            <a:spLocks noGrp="1"/>
          </p:cNvSpPr>
          <p:nvPr>
            <p:ph type="body" sz="quarter" idx="17"/>
          </p:nvPr>
        </p:nvSpPr>
        <p:spPr>
          <a:xfrm>
            <a:off x="13710737" y="2755711"/>
            <a:ext cx="5486834" cy="6864724"/>
          </a:xfrm>
          <a:noFill/>
          <a:ln w="12700">
            <a:solidFill>
              <a:schemeClr val="tx2"/>
            </a:solidFill>
          </a:ln>
        </p:spPr>
        <p:txBody>
          <a:bodyPr/>
          <a:lstStyle>
            <a:lvl1pPr>
              <a:lnSpc>
                <a:spcPct val="150000"/>
              </a:lnSpc>
              <a:defRPr sz="2401">
                <a:solidFill>
                  <a:schemeClr val="tx2"/>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3" name="Text 01">
            <a:extLst>
              <a:ext uri="{FF2B5EF4-FFF2-40B4-BE49-F238E27FC236}">
                <a16:creationId xmlns:a16="http://schemas.microsoft.com/office/drawing/2014/main" id="{9D54ABBA-8CC3-5CE9-0413-6E70ECEB2B9B}"/>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2" name="Slide Number Placeholder 12">
            <a:extLst>
              <a:ext uri="{FF2B5EF4-FFF2-40B4-BE49-F238E27FC236}">
                <a16:creationId xmlns:a16="http://schemas.microsoft.com/office/drawing/2014/main" id="{95B4367F-798E-6438-64A7-D65168410F13}"/>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77956693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Four Up - Sand">
    <p:bg>
      <p:bgPr>
        <a:solidFill>
          <a:srgbClr val="F1E4CF">
            <a:alpha val="75000"/>
          </a:srgb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863E27E-5EDE-11F5-BA35-5EE02EDFDABA}"/>
              </a:ext>
            </a:extLst>
          </p:cNvPr>
          <p:cNvSpPr>
            <a:spLocks noGrp="1"/>
          </p:cNvSpPr>
          <p:nvPr>
            <p:ph type="title"/>
          </p:nvPr>
        </p:nvSpPr>
        <p:spPr>
          <a:xfrm>
            <a:off x="899389" y="701675"/>
            <a:ext cx="18289444" cy="1096961"/>
          </a:xfrm>
          <a:noFill/>
        </p:spPr>
        <p:txBody>
          <a:bodyPr/>
          <a:lstStyle>
            <a:lvl1pPr>
              <a:defRPr>
                <a:solidFill>
                  <a:schemeClr val="tx2"/>
                </a:solidFill>
              </a:defRPr>
            </a:lvl1pPr>
          </a:lstStyle>
          <a:p>
            <a:r>
              <a:rPr lang="en-US"/>
              <a:t>Click to edit Master title style</a:t>
            </a:r>
          </a:p>
        </p:txBody>
      </p:sp>
      <p:pic>
        <p:nvPicPr>
          <p:cNvPr id="6" name="Picture 5">
            <a:extLst>
              <a:ext uri="{FF2B5EF4-FFF2-40B4-BE49-F238E27FC236}">
                <a16:creationId xmlns:a16="http://schemas.microsoft.com/office/drawing/2014/main" id="{309D5707-4804-0989-FB1F-93B4CDDBE54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346717" y="-1616940"/>
            <a:ext cx="16729460" cy="12926290"/>
          </a:xfrm>
          <a:prstGeom prst="rect">
            <a:avLst/>
          </a:prstGeom>
        </p:spPr>
      </p:pic>
      <p:pic>
        <p:nvPicPr>
          <p:cNvPr id="11" name="Picture 10">
            <a:extLst>
              <a:ext uri="{FF2B5EF4-FFF2-40B4-BE49-F238E27FC236}">
                <a16:creationId xmlns:a16="http://schemas.microsoft.com/office/drawing/2014/main" id="{58987FA0-B6B7-AF49-2B81-98295293F638}"/>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rot="10800000">
            <a:off x="-1454261" y="-441325"/>
            <a:ext cx="16729460" cy="12926290"/>
          </a:xfrm>
          <a:prstGeom prst="rect">
            <a:avLst/>
          </a:prstGeom>
        </p:spPr>
      </p:pic>
      <p:sp>
        <p:nvSpPr>
          <p:cNvPr id="10" name="Text Placeholder 01">
            <a:extLst>
              <a:ext uri="{FF2B5EF4-FFF2-40B4-BE49-F238E27FC236}">
                <a16:creationId xmlns:a16="http://schemas.microsoft.com/office/drawing/2014/main" id="{88ABA6F1-C618-BB93-CD19-B40B89F8F041}"/>
              </a:ext>
            </a:extLst>
          </p:cNvPr>
          <p:cNvSpPr>
            <a:spLocks noGrp="1"/>
          </p:cNvSpPr>
          <p:nvPr>
            <p:ph type="body" sz="quarter" idx="13"/>
          </p:nvPr>
        </p:nvSpPr>
        <p:spPr>
          <a:xfrm>
            <a:off x="908123" y="2454274"/>
            <a:ext cx="3886506" cy="7315200"/>
          </a:xfrm>
          <a:noFill/>
          <a:ln w="12700">
            <a:solidFill>
              <a:schemeClr val="tx2"/>
            </a:solidFill>
          </a:ln>
        </p:spPr>
        <p:txBody>
          <a:bodyPr>
            <a:normAutofit/>
          </a:bodyPr>
          <a:lstStyle>
            <a:lvl1pPr>
              <a:lnSpc>
                <a:spcPct val="150000"/>
              </a:lnSpc>
              <a:defRPr sz="2401">
                <a:solidFill>
                  <a:schemeClr val="tx2"/>
                </a:solidFill>
              </a:defRPr>
            </a:lvl1pPr>
            <a:lvl2pPr>
              <a:lnSpc>
                <a:spcPct val="150000"/>
              </a:lnSpc>
              <a:defRPr sz="2401">
                <a:solidFill>
                  <a:schemeClr val="tx2"/>
                </a:solidFill>
              </a:defRPr>
            </a:lvl2pPr>
            <a:lvl3pPr>
              <a:lnSpc>
                <a:spcPct val="150000"/>
              </a:lnSpc>
              <a:defRPr sz="2401">
                <a:solidFill>
                  <a:schemeClr val="tx2"/>
                </a:solidFill>
              </a:defRPr>
            </a:lvl3pPr>
            <a:lvl4pPr>
              <a:lnSpc>
                <a:spcPct val="150000"/>
              </a:lnSpc>
              <a:defRPr sz="2401">
                <a:solidFill>
                  <a:schemeClr val="tx2"/>
                </a:solidFill>
              </a:defRPr>
            </a:lvl4pPr>
            <a:lvl5pPr>
              <a:lnSpc>
                <a:spcPct val="150000"/>
              </a:lnSpc>
              <a:defRPr sz="2401">
                <a:solidFill>
                  <a:schemeClr val="tx2"/>
                </a:solidFill>
              </a:defRPr>
            </a:lvl5pPr>
          </a:lstStyle>
          <a:p>
            <a:pPr lvl="0"/>
            <a:r>
              <a:rPr lang="en-US"/>
              <a:t>Click to edit Master text styles</a:t>
            </a:r>
          </a:p>
        </p:txBody>
      </p:sp>
      <p:sp>
        <p:nvSpPr>
          <p:cNvPr id="9" name="Text Placeholder 01">
            <a:extLst>
              <a:ext uri="{FF2B5EF4-FFF2-40B4-BE49-F238E27FC236}">
                <a16:creationId xmlns:a16="http://schemas.microsoft.com/office/drawing/2014/main" id="{CFB55D61-86DE-B057-1686-F94186D66B50}"/>
              </a:ext>
            </a:extLst>
          </p:cNvPr>
          <p:cNvSpPr>
            <a:spLocks noGrp="1"/>
          </p:cNvSpPr>
          <p:nvPr>
            <p:ph type="body" sz="quarter" idx="17"/>
          </p:nvPr>
        </p:nvSpPr>
        <p:spPr>
          <a:xfrm>
            <a:off x="5693861" y="2454274"/>
            <a:ext cx="3886506" cy="7315200"/>
          </a:xfrm>
          <a:noFill/>
          <a:ln w="12700">
            <a:solidFill>
              <a:schemeClr val="tx2"/>
            </a:solidFill>
          </a:ln>
        </p:spPr>
        <p:txBody>
          <a:bodyPr>
            <a:normAutofit/>
          </a:bodyPr>
          <a:lstStyle>
            <a:lvl1pPr>
              <a:lnSpc>
                <a:spcPct val="150000"/>
              </a:lnSpc>
              <a:defRPr sz="2401">
                <a:solidFill>
                  <a:schemeClr val="tx2"/>
                </a:solidFill>
              </a:defRPr>
            </a:lvl1pPr>
            <a:lvl2pPr>
              <a:lnSpc>
                <a:spcPct val="150000"/>
              </a:lnSpc>
              <a:defRPr sz="2401">
                <a:solidFill>
                  <a:schemeClr val="tx2"/>
                </a:solidFill>
              </a:defRPr>
            </a:lvl2pPr>
            <a:lvl3pPr>
              <a:lnSpc>
                <a:spcPct val="150000"/>
              </a:lnSpc>
              <a:defRPr sz="2401">
                <a:solidFill>
                  <a:schemeClr val="tx2"/>
                </a:solidFill>
              </a:defRPr>
            </a:lvl3pPr>
            <a:lvl4pPr>
              <a:lnSpc>
                <a:spcPct val="150000"/>
              </a:lnSpc>
              <a:defRPr sz="2401">
                <a:solidFill>
                  <a:schemeClr val="tx2"/>
                </a:solidFill>
              </a:defRPr>
            </a:lvl4pPr>
            <a:lvl5pPr>
              <a:lnSpc>
                <a:spcPct val="150000"/>
              </a:lnSpc>
              <a:defRPr sz="2401">
                <a:solidFill>
                  <a:schemeClr val="tx2"/>
                </a:solidFill>
              </a:defRPr>
            </a:lvl5pPr>
          </a:lstStyle>
          <a:p>
            <a:pPr lvl="0"/>
            <a:r>
              <a:rPr lang="en-US"/>
              <a:t>Click to edit Master text styles</a:t>
            </a:r>
          </a:p>
        </p:txBody>
      </p:sp>
      <p:sp>
        <p:nvSpPr>
          <p:cNvPr id="17" name="Text Placeholder 01">
            <a:extLst>
              <a:ext uri="{FF2B5EF4-FFF2-40B4-BE49-F238E27FC236}">
                <a16:creationId xmlns:a16="http://schemas.microsoft.com/office/drawing/2014/main" id="{01012B26-1658-2F0F-E8B7-0B263535200E}"/>
              </a:ext>
            </a:extLst>
          </p:cNvPr>
          <p:cNvSpPr>
            <a:spLocks noGrp="1"/>
          </p:cNvSpPr>
          <p:nvPr>
            <p:ph type="body" sz="quarter" idx="19"/>
          </p:nvPr>
        </p:nvSpPr>
        <p:spPr>
          <a:xfrm>
            <a:off x="10479600" y="2454274"/>
            <a:ext cx="3886506" cy="7315200"/>
          </a:xfrm>
          <a:noFill/>
          <a:ln w="12700">
            <a:solidFill>
              <a:schemeClr val="tx2"/>
            </a:solidFill>
          </a:ln>
        </p:spPr>
        <p:txBody>
          <a:bodyPr>
            <a:normAutofit/>
          </a:bodyPr>
          <a:lstStyle>
            <a:lvl1pPr>
              <a:lnSpc>
                <a:spcPct val="150000"/>
              </a:lnSpc>
              <a:defRPr sz="2401">
                <a:solidFill>
                  <a:schemeClr val="tx2"/>
                </a:solidFill>
              </a:defRPr>
            </a:lvl1pPr>
            <a:lvl2pPr>
              <a:lnSpc>
                <a:spcPct val="150000"/>
              </a:lnSpc>
              <a:defRPr sz="2401">
                <a:solidFill>
                  <a:schemeClr val="tx2"/>
                </a:solidFill>
              </a:defRPr>
            </a:lvl2pPr>
            <a:lvl3pPr>
              <a:lnSpc>
                <a:spcPct val="150000"/>
              </a:lnSpc>
              <a:defRPr sz="2401">
                <a:solidFill>
                  <a:schemeClr val="tx2"/>
                </a:solidFill>
              </a:defRPr>
            </a:lvl3pPr>
            <a:lvl4pPr>
              <a:lnSpc>
                <a:spcPct val="150000"/>
              </a:lnSpc>
              <a:defRPr sz="2401">
                <a:solidFill>
                  <a:schemeClr val="tx2"/>
                </a:solidFill>
              </a:defRPr>
            </a:lvl4pPr>
            <a:lvl5pPr>
              <a:lnSpc>
                <a:spcPct val="150000"/>
              </a:lnSpc>
              <a:defRPr sz="2401">
                <a:solidFill>
                  <a:schemeClr val="tx2"/>
                </a:solidFill>
              </a:defRPr>
            </a:lvl5pPr>
          </a:lstStyle>
          <a:p>
            <a:pPr lvl="0"/>
            <a:r>
              <a:rPr lang="en-US"/>
              <a:t>Click to edit Master text styles</a:t>
            </a:r>
          </a:p>
        </p:txBody>
      </p:sp>
      <p:sp>
        <p:nvSpPr>
          <p:cNvPr id="15" name="Text Placeholder 01">
            <a:extLst>
              <a:ext uri="{FF2B5EF4-FFF2-40B4-BE49-F238E27FC236}">
                <a16:creationId xmlns:a16="http://schemas.microsoft.com/office/drawing/2014/main" id="{3320A382-3C95-07EB-E4C7-6B7CF11EB214}"/>
              </a:ext>
            </a:extLst>
          </p:cNvPr>
          <p:cNvSpPr>
            <a:spLocks noGrp="1"/>
          </p:cNvSpPr>
          <p:nvPr>
            <p:ph type="body" sz="quarter" idx="18"/>
          </p:nvPr>
        </p:nvSpPr>
        <p:spPr>
          <a:xfrm>
            <a:off x="15295823" y="2454274"/>
            <a:ext cx="3886506" cy="7315200"/>
          </a:xfrm>
          <a:noFill/>
          <a:ln w="12700">
            <a:solidFill>
              <a:schemeClr val="tx2"/>
            </a:solidFill>
          </a:ln>
        </p:spPr>
        <p:txBody>
          <a:bodyPr>
            <a:normAutofit/>
          </a:bodyPr>
          <a:lstStyle>
            <a:lvl1pPr>
              <a:lnSpc>
                <a:spcPct val="150000"/>
              </a:lnSpc>
              <a:defRPr sz="2401">
                <a:solidFill>
                  <a:schemeClr val="tx2"/>
                </a:solidFill>
              </a:defRPr>
            </a:lvl1pPr>
            <a:lvl2pPr>
              <a:lnSpc>
                <a:spcPct val="150000"/>
              </a:lnSpc>
              <a:defRPr sz="2401">
                <a:solidFill>
                  <a:schemeClr val="tx2"/>
                </a:solidFill>
              </a:defRPr>
            </a:lvl2pPr>
            <a:lvl3pPr>
              <a:lnSpc>
                <a:spcPct val="150000"/>
              </a:lnSpc>
              <a:defRPr sz="2401">
                <a:solidFill>
                  <a:schemeClr val="tx2"/>
                </a:solidFill>
              </a:defRPr>
            </a:lvl3pPr>
            <a:lvl4pPr>
              <a:lnSpc>
                <a:spcPct val="150000"/>
              </a:lnSpc>
              <a:defRPr sz="2401">
                <a:solidFill>
                  <a:schemeClr val="tx2"/>
                </a:solidFill>
              </a:defRPr>
            </a:lvl4pPr>
            <a:lvl5pPr>
              <a:lnSpc>
                <a:spcPct val="150000"/>
              </a:lnSpc>
              <a:defRPr sz="2401">
                <a:solidFill>
                  <a:schemeClr val="tx2"/>
                </a:solidFill>
              </a:defRPr>
            </a:lvl5pPr>
          </a:lstStyle>
          <a:p>
            <a:pPr lvl="0"/>
            <a:r>
              <a:rPr lang="en-US"/>
              <a:t>Click to edit Master text styles</a:t>
            </a:r>
          </a:p>
        </p:txBody>
      </p:sp>
      <p:sp>
        <p:nvSpPr>
          <p:cNvPr id="3" name="Text 01">
            <a:extLst>
              <a:ext uri="{FF2B5EF4-FFF2-40B4-BE49-F238E27FC236}">
                <a16:creationId xmlns:a16="http://schemas.microsoft.com/office/drawing/2014/main" id="{E921A41A-4CC3-77C0-EBFB-A37CBA714F65}"/>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2" name="Slide Number Placeholder 12">
            <a:extLst>
              <a:ext uri="{FF2B5EF4-FFF2-40B4-BE49-F238E27FC236}">
                <a16:creationId xmlns:a16="http://schemas.microsoft.com/office/drawing/2014/main" id="{0399A7E5-99E3-FCE4-DA6E-3148FF41CC2D}"/>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112559102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Statement / Ending / Divider 02">
    <p:bg>
      <p:bgPr>
        <a:gradFill>
          <a:gsLst>
            <a:gs pos="28000">
              <a:schemeClr val="tx1">
                <a:lumMod val="100000"/>
              </a:schemeClr>
            </a:gs>
            <a:gs pos="12000">
              <a:schemeClr val="tx1">
                <a:lumMod val="90000"/>
                <a:lumOff val="10000"/>
              </a:schemeClr>
            </a:gs>
            <a:gs pos="75000">
              <a:schemeClr val="tx1"/>
            </a:gs>
            <a:gs pos="100000">
              <a:schemeClr val="tx1">
                <a:lumMod val="90000"/>
                <a:lumOff val="10000"/>
              </a:schemeClr>
            </a:gs>
          </a:gsLst>
          <a:path path="circle">
            <a:fillToRect l="100000" t="100000"/>
          </a:path>
        </a:gradFill>
        <a:effectLst/>
      </p:bgPr>
    </p:bg>
    <p:spTree>
      <p:nvGrpSpPr>
        <p:cNvPr id="1" name=""/>
        <p:cNvGrpSpPr/>
        <p:nvPr/>
      </p:nvGrpSpPr>
      <p:grpSpPr>
        <a:xfrm>
          <a:off x="0" y="0"/>
          <a:ext cx="0" cy="0"/>
          <a:chOff x="0" y="0"/>
          <a:chExt cx="0" cy="0"/>
        </a:xfrm>
      </p:grpSpPr>
      <p:sp>
        <p:nvSpPr>
          <p:cNvPr id="15" name="Holder 2">
            <a:extLst>
              <a:ext uri="{FF2B5EF4-FFF2-40B4-BE49-F238E27FC236}">
                <a16:creationId xmlns:a16="http://schemas.microsoft.com/office/drawing/2014/main" id="{1B423FA4-6F2F-6F4D-321C-432976F0C0DA}"/>
              </a:ext>
            </a:extLst>
          </p:cNvPr>
          <p:cNvSpPr>
            <a:spLocks noGrp="1"/>
          </p:cNvSpPr>
          <p:nvPr>
            <p:ph type="title"/>
          </p:nvPr>
        </p:nvSpPr>
        <p:spPr>
          <a:xfrm>
            <a:off x="1220645" y="2911480"/>
            <a:ext cx="17664403" cy="4114799"/>
          </a:xfrm>
          <a:prstGeom prst="rect">
            <a:avLst/>
          </a:prstGeom>
          <a:noFill/>
          <a:ln>
            <a:noFill/>
          </a:ln>
        </p:spPr>
        <p:txBody>
          <a:bodyPr lIns="182880" tIns="182880" rIns="182880" bIns="182880" anchor="ctr" anchorCtr="0"/>
          <a:lstStyle>
            <a:lvl1pPr algn="ctr">
              <a:defRPr sz="9148" b="1" i="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Click to edit Master title style</a:t>
            </a:r>
            <a:endParaRPr/>
          </a:p>
        </p:txBody>
      </p:sp>
      <p:sp>
        <p:nvSpPr>
          <p:cNvPr id="11" name="Text 01">
            <a:extLst>
              <a:ext uri="{FF2B5EF4-FFF2-40B4-BE49-F238E27FC236}">
                <a16:creationId xmlns:a16="http://schemas.microsoft.com/office/drawing/2014/main" id="{FC1401D8-6F68-3AF7-8BE8-31DD3A78A94C}"/>
              </a:ext>
            </a:extLst>
          </p:cNvPr>
          <p:cNvSpPr>
            <a:spLocks noGrp="1"/>
          </p:cNvSpPr>
          <p:nvPr>
            <p:ph type="dt" sz="half" idx="2"/>
          </p:nvPr>
        </p:nvSpPr>
        <p:spPr>
          <a:xfrm>
            <a:off x="13024880" y="10766802"/>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2" name="Slide Number Placeholder 12">
            <a:extLst>
              <a:ext uri="{FF2B5EF4-FFF2-40B4-BE49-F238E27FC236}">
                <a16:creationId xmlns:a16="http://schemas.microsoft.com/office/drawing/2014/main" id="{109CD512-87B7-51C2-0ED3-EF0F2FFB1C59}"/>
              </a:ext>
            </a:extLst>
          </p:cNvPr>
          <p:cNvSpPr>
            <a:spLocks noGrp="1"/>
          </p:cNvSpPr>
          <p:nvPr>
            <p:ph type="sldNum" sz="quarter" idx="4"/>
          </p:nvPr>
        </p:nvSpPr>
        <p:spPr>
          <a:xfrm>
            <a:off x="18166158" y="10766798"/>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275306045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Blank 2">
    <p:bg>
      <p:bgPr>
        <a:gradFill>
          <a:gsLst>
            <a:gs pos="0">
              <a:schemeClr val="tx2"/>
            </a:gs>
            <a:gs pos="21000">
              <a:schemeClr val="tx2"/>
            </a:gs>
            <a:gs pos="100000">
              <a:srgbClr val="84006A"/>
            </a:gs>
            <a:gs pos="92000">
              <a:srgbClr val="84006A"/>
            </a:gs>
          </a:gsLst>
          <a:lin ang="1200000" scaled="0"/>
        </a:gradFill>
        <a:effectLst/>
      </p:bgPr>
    </p:bg>
    <p:spTree>
      <p:nvGrpSpPr>
        <p:cNvPr id="1" name=""/>
        <p:cNvGrpSpPr/>
        <p:nvPr/>
      </p:nvGrpSpPr>
      <p:grpSpPr>
        <a:xfrm>
          <a:off x="0" y="0"/>
          <a:ext cx="0" cy="0"/>
          <a:chOff x="0" y="0"/>
          <a:chExt cx="0" cy="0"/>
        </a:xfrm>
      </p:grpSpPr>
      <p:sp>
        <p:nvSpPr>
          <p:cNvPr id="3" name="Google Shape;22;p41">
            <a:extLst>
              <a:ext uri="{FF2B5EF4-FFF2-40B4-BE49-F238E27FC236}">
                <a16:creationId xmlns:a16="http://schemas.microsoft.com/office/drawing/2014/main" id="{5917507D-FE84-43EF-C920-48A65F2D16AB}"/>
              </a:ext>
            </a:extLst>
          </p:cNvPr>
          <p:cNvSpPr txBox="1">
            <a:spLocks/>
          </p:cNvSpPr>
          <p:nvPr userDrawn="1"/>
        </p:nvSpPr>
        <p:spPr>
          <a:xfrm>
            <a:off x="15259675" y="10482093"/>
            <a:ext cx="4523780" cy="602118"/>
          </a:xfrm>
          <a:prstGeom prst="rect">
            <a:avLst/>
          </a:prstGeom>
          <a:noFill/>
          <a:ln>
            <a:noFill/>
          </a:ln>
        </p:spPr>
        <p:txBody>
          <a:bodyPr spcFirstLastPara="1" vert="horz" wrap="square" lIns="150767" tIns="75363" rIns="150767" bIns="75363" rtlCol="0" anchor="ctr" anchorCtr="0">
            <a:noAutofit/>
          </a:bodyPr>
          <a:lstStyle>
            <a:defPPr>
              <a:defRPr lang="en-US"/>
            </a:defPPr>
            <a:lvl1pPr marL="0" lvl="0"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1pPr>
            <a:lvl2pPr marL="0" lvl="1"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2pPr>
            <a:lvl3pPr marL="0" lvl="2"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3pPr>
            <a:lvl4pPr marL="0" lvl="3"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4pPr>
            <a:lvl5pPr marL="0" lvl="4"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5pPr>
            <a:lvl6pPr marL="0" lvl="5"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6pPr>
            <a:lvl7pPr marL="0" lvl="6"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7pPr>
            <a:lvl8pPr marL="0" lvl="7"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8pPr>
            <a:lvl9pPr marL="0" lvl="8"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9pPr>
          </a:lstStyle>
          <a:p>
            <a:fld id="{00000000-1234-1234-1234-123412341234}" type="slidenum">
              <a:rPr lang="en-US" sz="1979" smtClean="0">
                <a:solidFill>
                  <a:schemeClr val="bg1"/>
                </a:solidFill>
              </a:rPr>
              <a:pPr/>
              <a:t>‹#›</a:t>
            </a:fld>
            <a:endParaRPr lang="en-US" sz="1979">
              <a:solidFill>
                <a:schemeClr val="bg1"/>
              </a:solidFill>
            </a:endParaRPr>
          </a:p>
        </p:txBody>
      </p:sp>
      <p:pic>
        <p:nvPicPr>
          <p:cNvPr id="4" name="Google Shape;73;p45">
            <a:extLst>
              <a:ext uri="{FF2B5EF4-FFF2-40B4-BE49-F238E27FC236}">
                <a16:creationId xmlns:a16="http://schemas.microsoft.com/office/drawing/2014/main" id="{86D1BDB9-F0CA-6997-56EE-31DBA1135201}"/>
              </a:ext>
              <a:ext uri="{C183D7F6-B498-43B3-948B-1728B52AA6E4}">
                <adec:decorative xmlns:adec="http://schemas.microsoft.com/office/drawing/2017/decorative" val="1"/>
              </a:ext>
            </a:extLst>
          </p:cNvPr>
          <p:cNvPicPr preferRelativeResize="0"/>
          <p:nvPr userDrawn="1"/>
        </p:nvPicPr>
        <p:blipFill rotWithShape="1">
          <a:blip r:embed="rId2">
            <a:alphaModFix amt="10000"/>
          </a:blip>
          <a:srcRect/>
          <a:stretch/>
        </p:blipFill>
        <p:spPr>
          <a:xfrm>
            <a:off x="4175242" y="0"/>
            <a:ext cx="17623892" cy="11309350"/>
          </a:xfrm>
          <a:prstGeom prst="rect">
            <a:avLst/>
          </a:prstGeom>
          <a:noFill/>
          <a:ln>
            <a:noFill/>
          </a:ln>
        </p:spPr>
      </p:pic>
      <p:pic>
        <p:nvPicPr>
          <p:cNvPr id="2" name="Picture 1" descr="Level Access logo.">
            <a:extLst>
              <a:ext uri="{FF2B5EF4-FFF2-40B4-BE49-F238E27FC236}">
                <a16:creationId xmlns:a16="http://schemas.microsoft.com/office/drawing/2014/main" id="{8B118D52-1242-424A-84CF-A97213B316A8}"/>
              </a:ext>
            </a:extLst>
          </p:cNvPr>
          <p:cNvPicPr>
            <a:picLocks noChangeAspect="1"/>
          </p:cNvPicPr>
          <p:nvPr userDrawn="1"/>
        </p:nvPicPr>
        <p:blipFill>
          <a:blip r:embed="rId3"/>
          <a:stretch>
            <a:fillRect/>
          </a:stretch>
        </p:blipFill>
        <p:spPr>
          <a:xfrm>
            <a:off x="15244595" y="14031"/>
            <a:ext cx="4876995" cy="1777229"/>
          </a:xfrm>
          <a:prstGeom prst="rect">
            <a:avLst/>
          </a:prstGeom>
        </p:spPr>
      </p:pic>
    </p:spTree>
    <p:extLst>
      <p:ext uri="{BB962C8B-B14F-4D97-AF65-F5344CB8AC3E}">
        <p14:creationId xmlns:p14="http://schemas.microsoft.com/office/powerpoint/2010/main" val="22244904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Up - Midnight">
    <p:bg>
      <p:bgPr>
        <a:solidFill>
          <a:schemeClr val="tx1"/>
        </a:solidFill>
        <a:effectLst/>
      </p:bgPr>
    </p:bg>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41079D49-3EDF-5656-506D-70C9C165522D}"/>
              </a:ext>
            </a:extLst>
          </p:cNvPr>
          <p:cNvSpPr>
            <a:spLocks noGrp="1"/>
          </p:cNvSpPr>
          <p:nvPr>
            <p:ph type="title"/>
          </p:nvPr>
        </p:nvSpPr>
        <p:spPr>
          <a:xfrm>
            <a:off x="908123" y="705036"/>
            <a:ext cx="18289444" cy="1212477"/>
          </a:xfrm>
          <a:noFill/>
        </p:spPr>
        <p:txBody>
          <a:bodyPr/>
          <a:lstStyle>
            <a:lvl1pPr>
              <a:defRPr>
                <a:solidFill>
                  <a:schemeClr val="bg1"/>
                </a:solidFill>
              </a:defRPr>
            </a:lvl1pPr>
          </a:lstStyle>
          <a:p>
            <a:r>
              <a:rPr lang="en-US"/>
              <a:t>Click to edit Master title style</a:t>
            </a:r>
          </a:p>
        </p:txBody>
      </p:sp>
      <p:sp>
        <p:nvSpPr>
          <p:cNvPr id="6" name="Text Placeholder 01">
            <a:extLst>
              <a:ext uri="{FF2B5EF4-FFF2-40B4-BE49-F238E27FC236}">
                <a16:creationId xmlns:a16="http://schemas.microsoft.com/office/drawing/2014/main" id="{B6D8211F-E07A-EE87-37A3-95A193646C18}"/>
              </a:ext>
            </a:extLst>
          </p:cNvPr>
          <p:cNvSpPr>
            <a:spLocks noGrp="1"/>
          </p:cNvSpPr>
          <p:nvPr>
            <p:ph type="body" sz="quarter" idx="13"/>
          </p:nvPr>
        </p:nvSpPr>
        <p:spPr>
          <a:xfrm>
            <a:off x="908123" y="2755711"/>
            <a:ext cx="5486834" cy="6864724"/>
          </a:xfrm>
          <a:solidFill>
            <a:srgbClr val="F1E4CF"/>
          </a:solidFill>
          <a:ln w="12700">
            <a:solidFill>
              <a:schemeClr val="tx2"/>
            </a:solidFill>
          </a:ln>
        </p:spPr>
        <p:txBody>
          <a:bodyPr/>
          <a:lstStyle>
            <a:lvl1pPr>
              <a:lnSpc>
                <a:spcPct val="150000"/>
              </a:lnSpc>
              <a:defRPr sz="2401">
                <a:solidFill>
                  <a:schemeClr val="tx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7" name="Text Placeholder 01">
            <a:extLst>
              <a:ext uri="{FF2B5EF4-FFF2-40B4-BE49-F238E27FC236}">
                <a16:creationId xmlns:a16="http://schemas.microsoft.com/office/drawing/2014/main" id="{50F11389-CD63-44D0-3925-F185FD6C84D8}"/>
              </a:ext>
            </a:extLst>
          </p:cNvPr>
          <p:cNvSpPr>
            <a:spLocks noGrp="1"/>
          </p:cNvSpPr>
          <p:nvPr>
            <p:ph type="body" sz="quarter" idx="16"/>
          </p:nvPr>
        </p:nvSpPr>
        <p:spPr>
          <a:xfrm>
            <a:off x="7309428" y="2755711"/>
            <a:ext cx="5486834" cy="6864724"/>
          </a:xfrm>
          <a:solidFill>
            <a:srgbClr val="F1E4CF"/>
          </a:solidFill>
          <a:ln w="12700">
            <a:solidFill>
              <a:schemeClr val="tx2"/>
            </a:solidFill>
          </a:ln>
        </p:spPr>
        <p:txBody>
          <a:bodyPr/>
          <a:lstStyle>
            <a:lvl1pPr>
              <a:lnSpc>
                <a:spcPct val="150000"/>
              </a:lnSpc>
              <a:defRPr sz="2401">
                <a:solidFill>
                  <a:schemeClr val="tx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8" name="Text Placeholder 01">
            <a:extLst>
              <a:ext uri="{FF2B5EF4-FFF2-40B4-BE49-F238E27FC236}">
                <a16:creationId xmlns:a16="http://schemas.microsoft.com/office/drawing/2014/main" id="{0FA099A1-159A-B7AD-38C9-C2F990A73CE7}"/>
              </a:ext>
            </a:extLst>
          </p:cNvPr>
          <p:cNvSpPr>
            <a:spLocks noGrp="1"/>
          </p:cNvSpPr>
          <p:nvPr>
            <p:ph type="body" sz="quarter" idx="17"/>
          </p:nvPr>
        </p:nvSpPr>
        <p:spPr>
          <a:xfrm>
            <a:off x="13710737" y="2755711"/>
            <a:ext cx="5486834" cy="6864724"/>
          </a:xfrm>
          <a:solidFill>
            <a:srgbClr val="F1E4CF"/>
          </a:solidFill>
          <a:ln w="12700">
            <a:solidFill>
              <a:schemeClr val="tx2"/>
            </a:solidFill>
          </a:ln>
        </p:spPr>
        <p:txBody>
          <a:bodyPr/>
          <a:lstStyle>
            <a:lvl1pPr>
              <a:lnSpc>
                <a:spcPct val="150000"/>
              </a:lnSpc>
              <a:defRPr sz="2401">
                <a:solidFill>
                  <a:schemeClr val="tx1"/>
                </a:solidFill>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en-US"/>
              <a:t>Click to edit Master text styles</a:t>
            </a:r>
          </a:p>
        </p:txBody>
      </p:sp>
      <p:sp>
        <p:nvSpPr>
          <p:cNvPr id="4" name="Text 01">
            <a:extLst>
              <a:ext uri="{FF2B5EF4-FFF2-40B4-BE49-F238E27FC236}">
                <a16:creationId xmlns:a16="http://schemas.microsoft.com/office/drawing/2014/main" id="{71862418-C467-D233-BC71-B8E9524EDD24}"/>
              </a:ext>
            </a:extLst>
          </p:cNvPr>
          <p:cNvSpPr>
            <a:spLocks noGrp="1"/>
          </p:cNvSpPr>
          <p:nvPr>
            <p:ph type="dt" sz="half" idx="11"/>
          </p:nvPr>
        </p:nvSpPr>
        <p:spPr>
          <a:xfrm>
            <a:off x="13024880" y="10766802"/>
            <a:ext cx="5071322" cy="459635"/>
          </a:xfrm>
          <a:prstGeom prst="rect">
            <a:avLst/>
          </a:prstGeom>
        </p:spPr>
        <p:txBody>
          <a:bodyPr/>
          <a:lstStyle>
            <a:lvl1pPr>
              <a:defRPr sz="1300"/>
            </a:lvl1pPr>
          </a:lstStyle>
          <a:p>
            <a:r>
              <a:rPr lang="en-US"/>
              <a:t>Copyright © Level Access. All Rights Reserved. | Confidential</a:t>
            </a:r>
          </a:p>
        </p:txBody>
      </p:sp>
      <p:sp>
        <p:nvSpPr>
          <p:cNvPr id="3" name="Slide Number Placeholder 2">
            <a:extLst>
              <a:ext uri="{FF2B5EF4-FFF2-40B4-BE49-F238E27FC236}">
                <a16:creationId xmlns:a16="http://schemas.microsoft.com/office/drawing/2014/main" id="{206E00DF-42E6-C5E4-FA9E-620F57E00CAD}"/>
              </a:ext>
            </a:extLst>
          </p:cNvPr>
          <p:cNvSpPr>
            <a:spLocks noGrp="1"/>
          </p:cNvSpPr>
          <p:nvPr>
            <p:ph type="sldNum" sz="quarter" idx="10"/>
          </p:nvPr>
        </p:nvSpPr>
        <p:spPr>
          <a:xfrm>
            <a:off x="18166158" y="10766798"/>
            <a:ext cx="1049421" cy="459637"/>
          </a:xfrm>
          <a:prstGeom prst="rect">
            <a:avLst/>
          </a:prstGeom>
        </p:spPr>
        <p:txBody>
          <a:bodyPr/>
          <a:lstStyle/>
          <a:p>
            <a:fld id="{9D42395D-59C7-AC4A-92A7-A390B15B2AFD}" type="slidenum">
              <a:rPr lang="en-US" smtClean="0"/>
              <a:pPr/>
              <a:t>‹#›</a:t>
            </a:fld>
            <a:endParaRPr lang="en-US"/>
          </a:p>
        </p:txBody>
      </p:sp>
    </p:spTree>
    <p:extLst>
      <p:ext uri="{BB962C8B-B14F-4D97-AF65-F5344CB8AC3E}">
        <p14:creationId xmlns:p14="http://schemas.microsoft.com/office/powerpoint/2010/main" val="13090032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Section divider slide">
    <p:bg>
      <p:bgPr>
        <a:gradFill>
          <a:gsLst>
            <a:gs pos="0">
              <a:schemeClr val="tx2"/>
            </a:gs>
            <a:gs pos="21000">
              <a:schemeClr val="tx2"/>
            </a:gs>
            <a:gs pos="100000">
              <a:srgbClr val="84006A"/>
            </a:gs>
            <a:gs pos="92000">
              <a:srgbClr val="84006A"/>
            </a:gs>
          </a:gsLst>
          <a:lin ang="1200000" scaled="0"/>
        </a:gradFill>
        <a:effectLst/>
      </p:bgPr>
    </p:bg>
    <p:spTree>
      <p:nvGrpSpPr>
        <p:cNvPr id="1" name=""/>
        <p:cNvGrpSpPr/>
        <p:nvPr/>
      </p:nvGrpSpPr>
      <p:grpSpPr>
        <a:xfrm>
          <a:off x="0" y="0"/>
          <a:ext cx="0" cy="0"/>
          <a:chOff x="0" y="0"/>
          <a:chExt cx="0" cy="0"/>
        </a:xfrm>
      </p:grpSpPr>
      <p:pic>
        <p:nvPicPr>
          <p:cNvPr id="4" name="Google Shape;73;p45">
            <a:extLst>
              <a:ext uri="{FF2B5EF4-FFF2-40B4-BE49-F238E27FC236}">
                <a16:creationId xmlns:a16="http://schemas.microsoft.com/office/drawing/2014/main" id="{26BA51C9-CF40-7099-C9D0-E1388DCC4584}"/>
              </a:ext>
              <a:ext uri="{C183D7F6-B498-43B3-948B-1728B52AA6E4}">
                <adec:decorative xmlns:adec="http://schemas.microsoft.com/office/drawing/2017/decorative" val="1"/>
              </a:ext>
            </a:extLst>
          </p:cNvPr>
          <p:cNvPicPr preferRelativeResize="0"/>
          <p:nvPr userDrawn="1"/>
        </p:nvPicPr>
        <p:blipFill rotWithShape="1">
          <a:blip r:embed="rId2">
            <a:alphaModFix amt="10000"/>
          </a:blip>
          <a:srcRect/>
          <a:stretch/>
        </p:blipFill>
        <p:spPr>
          <a:xfrm>
            <a:off x="4175242" y="0"/>
            <a:ext cx="17623892" cy="11309350"/>
          </a:xfrm>
          <a:prstGeom prst="rect">
            <a:avLst/>
          </a:prstGeom>
          <a:noFill/>
          <a:ln>
            <a:noFill/>
          </a:ln>
        </p:spPr>
      </p:pic>
      <p:sp>
        <p:nvSpPr>
          <p:cNvPr id="3" name="Google Shape;72;p45">
            <a:extLst>
              <a:ext uri="{FF2B5EF4-FFF2-40B4-BE49-F238E27FC236}">
                <a16:creationId xmlns:a16="http://schemas.microsoft.com/office/drawing/2014/main" id="{BCC281B3-27E9-80EF-CDC5-48C53960B7E1}"/>
              </a:ext>
              <a:ext uri="{C183D7F6-B498-43B3-948B-1728B52AA6E4}">
                <adec:decorative xmlns:adec="http://schemas.microsoft.com/office/drawing/2017/decorative" val="1"/>
              </a:ext>
            </a:extLst>
          </p:cNvPr>
          <p:cNvSpPr/>
          <p:nvPr userDrawn="1"/>
        </p:nvSpPr>
        <p:spPr>
          <a:xfrm>
            <a:off x="0" y="3171480"/>
            <a:ext cx="20105688" cy="5500294"/>
          </a:xfrm>
          <a:prstGeom prst="rect">
            <a:avLst/>
          </a:prstGeom>
          <a:solidFill>
            <a:schemeClr val="lt1"/>
          </a:solidFill>
          <a:ln>
            <a:noFill/>
          </a:ln>
        </p:spPr>
        <p:txBody>
          <a:bodyPr spcFirstLastPara="1" wrap="square" lIns="150767" tIns="75363" rIns="150767" bIns="75363" anchor="ctr" anchorCtr="0">
            <a:noAutofit/>
          </a:bodyPr>
          <a:lstStyle/>
          <a:p>
            <a:pPr marL="0" marR="0" lvl="0" indent="0" algn="ctr" rtl="0">
              <a:lnSpc>
                <a:spcPct val="100000"/>
              </a:lnSpc>
              <a:spcBef>
                <a:spcPts val="0"/>
              </a:spcBef>
              <a:spcAft>
                <a:spcPts val="0"/>
              </a:spcAft>
              <a:buNone/>
            </a:pPr>
            <a:endParaRPr sz="2309" b="0" i="0" u="none" strike="noStrike" cap="none">
              <a:solidFill>
                <a:schemeClr val="lt1"/>
              </a:solidFill>
              <a:latin typeface="Arial"/>
              <a:ea typeface="Arial"/>
              <a:cs typeface="Arial"/>
              <a:sym typeface="Arial"/>
            </a:endParaRPr>
          </a:p>
        </p:txBody>
      </p:sp>
      <p:sp>
        <p:nvSpPr>
          <p:cNvPr id="5" name="Google Shape;22;p41">
            <a:extLst>
              <a:ext uri="{FF2B5EF4-FFF2-40B4-BE49-F238E27FC236}">
                <a16:creationId xmlns:a16="http://schemas.microsoft.com/office/drawing/2014/main" id="{CD7B3643-267C-EF90-1E2D-187FFB32A88A}"/>
              </a:ext>
            </a:extLst>
          </p:cNvPr>
          <p:cNvSpPr txBox="1">
            <a:spLocks/>
          </p:cNvSpPr>
          <p:nvPr userDrawn="1"/>
        </p:nvSpPr>
        <p:spPr>
          <a:xfrm>
            <a:off x="15259675" y="10482093"/>
            <a:ext cx="4523780" cy="602118"/>
          </a:xfrm>
          <a:prstGeom prst="rect">
            <a:avLst/>
          </a:prstGeom>
          <a:noFill/>
          <a:ln>
            <a:noFill/>
          </a:ln>
        </p:spPr>
        <p:txBody>
          <a:bodyPr spcFirstLastPara="1" vert="horz" wrap="square" lIns="150767" tIns="75363" rIns="150767" bIns="75363" rtlCol="0" anchor="ctr" anchorCtr="0">
            <a:noAutofit/>
          </a:bodyPr>
          <a:lstStyle>
            <a:defPPr>
              <a:defRPr lang="en-US"/>
            </a:defPPr>
            <a:lvl1pPr marL="0" lvl="0"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1pPr>
            <a:lvl2pPr marL="0" lvl="1"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2pPr>
            <a:lvl3pPr marL="0" lvl="2"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3pPr>
            <a:lvl4pPr marL="0" lvl="3"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4pPr>
            <a:lvl5pPr marL="0" lvl="4"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5pPr>
            <a:lvl6pPr marL="0" lvl="5"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6pPr>
            <a:lvl7pPr marL="0" lvl="6"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7pPr>
            <a:lvl8pPr marL="0" lvl="7"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8pPr>
            <a:lvl9pPr marL="0" lvl="8"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9pPr>
          </a:lstStyle>
          <a:p>
            <a:fld id="{00000000-1234-1234-1234-123412341234}" type="slidenum">
              <a:rPr lang="en-US" sz="1979" smtClean="0">
                <a:solidFill>
                  <a:schemeClr val="bg1"/>
                </a:solidFill>
              </a:rPr>
              <a:pPr/>
              <a:t>‹#›</a:t>
            </a:fld>
            <a:endParaRPr lang="en-US" sz="1979">
              <a:solidFill>
                <a:schemeClr val="bg1"/>
              </a:solidFill>
            </a:endParaRPr>
          </a:p>
        </p:txBody>
      </p:sp>
      <p:sp>
        <p:nvSpPr>
          <p:cNvPr id="10" name="Google Shape;30;p42">
            <a:extLst>
              <a:ext uri="{FF2B5EF4-FFF2-40B4-BE49-F238E27FC236}">
                <a16:creationId xmlns:a16="http://schemas.microsoft.com/office/drawing/2014/main" id="{D4E8895A-2D06-DA77-7EA5-94A0C42DE947}"/>
              </a:ext>
            </a:extLst>
          </p:cNvPr>
          <p:cNvSpPr txBox="1">
            <a:spLocks noGrp="1"/>
          </p:cNvSpPr>
          <p:nvPr>
            <p:ph type="title" hasCustomPrompt="1"/>
          </p:nvPr>
        </p:nvSpPr>
        <p:spPr>
          <a:xfrm>
            <a:off x="819526" y="4555445"/>
            <a:ext cx="18466637" cy="2732361"/>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sz="7256" b="1" i="0">
                <a:solidFill>
                  <a:schemeClr val="tx1"/>
                </a:solidFill>
                <a:latin typeface="Arial" panose="020B0604020202020204" pitchFamily="34" charset="0"/>
                <a:ea typeface="Arial" panose="020B0604020202020204" pitchFamily="34" charset="0"/>
                <a:cs typeface="Arial" panose="020B0604020202020204" pitchFamily="34" charset="0"/>
                <a:sym typeface="Rubi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CA"/>
              <a:t>Section divider slide</a:t>
            </a:r>
            <a:endParaRPr/>
          </a:p>
        </p:txBody>
      </p:sp>
      <p:pic>
        <p:nvPicPr>
          <p:cNvPr id="2" name="Picture 1" descr="Level Access logo.">
            <a:extLst>
              <a:ext uri="{FF2B5EF4-FFF2-40B4-BE49-F238E27FC236}">
                <a16:creationId xmlns:a16="http://schemas.microsoft.com/office/drawing/2014/main" id="{1DA3A437-4831-6185-3BE5-FF2AC9C403F7}"/>
              </a:ext>
            </a:extLst>
          </p:cNvPr>
          <p:cNvPicPr>
            <a:picLocks noChangeAspect="1"/>
          </p:cNvPicPr>
          <p:nvPr userDrawn="1"/>
        </p:nvPicPr>
        <p:blipFill>
          <a:blip r:embed="rId3"/>
          <a:stretch>
            <a:fillRect/>
          </a:stretch>
        </p:blipFill>
        <p:spPr>
          <a:xfrm>
            <a:off x="15244595" y="14031"/>
            <a:ext cx="4876995" cy="1777229"/>
          </a:xfrm>
          <a:prstGeom prst="rect">
            <a:avLst/>
          </a:prstGeom>
        </p:spPr>
      </p:pic>
      <p:sp>
        <p:nvSpPr>
          <p:cNvPr id="6" name="Text Placeholder 3">
            <a:extLst>
              <a:ext uri="{FF2B5EF4-FFF2-40B4-BE49-F238E27FC236}">
                <a16:creationId xmlns:a16="http://schemas.microsoft.com/office/drawing/2014/main" id="{4BF58E66-8EF4-93EF-359B-A7FDD9536765}"/>
              </a:ext>
            </a:extLst>
          </p:cNvPr>
          <p:cNvSpPr>
            <a:spLocks noGrp="1"/>
          </p:cNvSpPr>
          <p:nvPr>
            <p:ph type="body" sz="half" idx="10" hasCustomPrompt="1"/>
          </p:nvPr>
        </p:nvSpPr>
        <p:spPr>
          <a:xfrm>
            <a:off x="843520" y="10579978"/>
            <a:ext cx="5482105" cy="561295"/>
          </a:xfrm>
        </p:spPr>
        <p:txBody>
          <a:bodyPr>
            <a:normAutofit/>
          </a:bodyPr>
          <a:lstStyle>
            <a:lvl1pPr marL="0" indent="0">
              <a:buFont typeface="Arial" panose="020B0604020202020204" pitchFamily="34" charset="0"/>
              <a:buNone/>
              <a:defRPr sz="1979">
                <a:solidFill>
                  <a:schemeClr val="bg1"/>
                </a:solidFill>
              </a:defRPr>
            </a:lvl1pPr>
            <a:lvl2pPr marL="1225199" indent="-471230">
              <a:buFont typeface="Arial" panose="020B0604020202020204" pitchFamily="34" charset="0"/>
              <a:buChar char="•"/>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Client | Confidential</a:t>
            </a:r>
          </a:p>
        </p:txBody>
      </p:sp>
    </p:spTree>
    <p:extLst>
      <p:ext uri="{BB962C8B-B14F-4D97-AF65-F5344CB8AC3E}">
        <p14:creationId xmlns:p14="http://schemas.microsoft.com/office/powerpoint/2010/main" val="238371408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Bod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9CDCA45-62AD-76CE-B13F-F1D51EFCE55A}"/>
              </a:ext>
              <a:ext uri="{C183D7F6-B498-43B3-948B-1728B52AA6E4}">
                <adec:decorative xmlns:adec="http://schemas.microsoft.com/office/drawing/2017/decorative" val="1"/>
              </a:ext>
            </a:extLst>
          </p:cNvPr>
          <p:cNvPicPr>
            <a:picLocks noChangeAspect="1"/>
          </p:cNvPicPr>
          <p:nvPr userDrawn="1"/>
        </p:nvPicPr>
        <p:blipFill rotWithShape="1">
          <a:blip r:embed="rId2"/>
          <a:srcRect t="50000" r="1998" b="1"/>
          <a:stretch/>
        </p:blipFill>
        <p:spPr>
          <a:xfrm>
            <a:off x="0" y="0"/>
            <a:ext cx="20105688" cy="1958938"/>
          </a:xfrm>
          <a:prstGeom prst="rect">
            <a:avLst/>
          </a:prstGeom>
        </p:spPr>
      </p:pic>
      <p:pic>
        <p:nvPicPr>
          <p:cNvPr id="13" name="Google Shape;35;p43">
            <a:extLst>
              <a:ext uri="{FF2B5EF4-FFF2-40B4-BE49-F238E27FC236}">
                <a16:creationId xmlns:a16="http://schemas.microsoft.com/office/drawing/2014/main" id="{312A08FC-4CFB-FE84-49F0-FB46CE6B0D94}"/>
              </a:ext>
              <a:ext uri="{C183D7F6-B498-43B3-948B-1728B52AA6E4}">
                <adec:decorative xmlns:adec="http://schemas.microsoft.com/office/drawing/2017/decorative" val="1"/>
              </a:ext>
            </a:extLst>
          </p:cNvPr>
          <p:cNvPicPr preferRelativeResize="0"/>
          <p:nvPr userDrawn="1"/>
        </p:nvPicPr>
        <p:blipFill rotWithShape="1">
          <a:blip r:embed="rId3">
            <a:alphaModFix amt="65000"/>
          </a:blip>
          <a:srcRect t="17427"/>
          <a:stretch/>
        </p:blipFill>
        <p:spPr>
          <a:xfrm>
            <a:off x="4175242" y="1970871"/>
            <a:ext cx="17623892" cy="9338479"/>
          </a:xfrm>
          <a:prstGeom prst="rect">
            <a:avLst/>
          </a:prstGeom>
          <a:noFill/>
          <a:ln>
            <a:noFill/>
          </a:ln>
        </p:spPr>
      </p:pic>
      <p:sp>
        <p:nvSpPr>
          <p:cNvPr id="20" name="Google Shape;43;p43">
            <a:extLst>
              <a:ext uri="{FF2B5EF4-FFF2-40B4-BE49-F238E27FC236}">
                <a16:creationId xmlns:a16="http://schemas.microsoft.com/office/drawing/2014/main" id="{A29CF4FF-0415-0967-89FE-4042C7D32304}"/>
              </a:ext>
            </a:extLst>
          </p:cNvPr>
          <p:cNvSpPr txBox="1">
            <a:spLocks noGrp="1"/>
          </p:cNvSpPr>
          <p:nvPr>
            <p:ph type="title"/>
          </p:nvPr>
        </p:nvSpPr>
        <p:spPr>
          <a:xfrm>
            <a:off x="843520" y="473483"/>
            <a:ext cx="13624219" cy="106519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6000"/>
              <a:buFont typeface="Calibri"/>
              <a:buNone/>
              <a:defRPr sz="6596" b="1" i="0">
                <a:solidFill>
                  <a:schemeClr val="lt1"/>
                </a:solidFill>
                <a:latin typeface="Arial" panose="020B0604020202020204" pitchFamily="34" charset="0"/>
                <a:ea typeface="Arial" panose="020B0604020202020204" pitchFamily="34" charset="0"/>
                <a:cs typeface="Arial" panose="020B0604020202020204" pitchFamily="34" charset="0"/>
                <a:sym typeface="Rubi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Text Placeholder 3">
            <a:extLst>
              <a:ext uri="{FF2B5EF4-FFF2-40B4-BE49-F238E27FC236}">
                <a16:creationId xmlns:a16="http://schemas.microsoft.com/office/drawing/2014/main" id="{58B1FAA8-E48A-9B07-1E46-B26B30A30921}"/>
              </a:ext>
            </a:extLst>
          </p:cNvPr>
          <p:cNvSpPr>
            <a:spLocks noGrp="1"/>
          </p:cNvSpPr>
          <p:nvPr>
            <p:ph type="body" sz="half" idx="2" hasCustomPrompt="1"/>
          </p:nvPr>
        </p:nvSpPr>
        <p:spPr>
          <a:xfrm>
            <a:off x="843520" y="2935291"/>
            <a:ext cx="18345260" cy="6285591"/>
          </a:xfrm>
        </p:spPr>
        <p:txBody>
          <a:bodyPr/>
          <a:lstStyle>
            <a:lvl1pPr marL="0" indent="0">
              <a:buFont typeface="Arial" panose="020B0604020202020204" pitchFamily="34" charset="0"/>
              <a:buNone/>
              <a:defRPr sz="2639"/>
            </a:lvl1pPr>
            <a:lvl2pPr marL="1225199" indent="-471230">
              <a:buFont typeface="Arial" panose="020B0604020202020204" pitchFamily="34" charset="0"/>
              <a:buChar char="•"/>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Add your body text in here</a:t>
            </a:r>
          </a:p>
        </p:txBody>
      </p:sp>
      <p:sp>
        <p:nvSpPr>
          <p:cNvPr id="26" name="Google Shape;22;p41">
            <a:extLst>
              <a:ext uri="{FF2B5EF4-FFF2-40B4-BE49-F238E27FC236}">
                <a16:creationId xmlns:a16="http://schemas.microsoft.com/office/drawing/2014/main" id="{311AF82E-C57E-A0EF-916E-CEBFAB80D569}"/>
              </a:ext>
            </a:extLst>
          </p:cNvPr>
          <p:cNvSpPr txBox="1">
            <a:spLocks/>
          </p:cNvSpPr>
          <p:nvPr userDrawn="1"/>
        </p:nvSpPr>
        <p:spPr>
          <a:xfrm>
            <a:off x="15259675" y="10482093"/>
            <a:ext cx="4523780" cy="602118"/>
          </a:xfrm>
          <a:prstGeom prst="rect">
            <a:avLst/>
          </a:prstGeom>
          <a:noFill/>
          <a:ln>
            <a:noFill/>
          </a:ln>
        </p:spPr>
        <p:txBody>
          <a:bodyPr spcFirstLastPara="1" vert="horz" wrap="square" lIns="150767" tIns="75363" rIns="150767" bIns="75363" rtlCol="0" anchor="ctr" anchorCtr="0">
            <a:noAutofit/>
          </a:bodyPr>
          <a:lstStyle>
            <a:defPPr>
              <a:defRPr lang="en-US"/>
            </a:defPPr>
            <a:lvl1pPr marL="0" lvl="0"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1pPr>
            <a:lvl2pPr marL="0" lvl="1"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2pPr>
            <a:lvl3pPr marL="0" lvl="2"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3pPr>
            <a:lvl4pPr marL="0" lvl="3"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4pPr>
            <a:lvl5pPr marL="0" lvl="4"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5pPr>
            <a:lvl6pPr marL="0" lvl="5"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6pPr>
            <a:lvl7pPr marL="0" lvl="6"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7pPr>
            <a:lvl8pPr marL="0" lvl="7"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8pPr>
            <a:lvl9pPr marL="0" lvl="8"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9pPr>
          </a:lstStyle>
          <a:p>
            <a:fld id="{00000000-1234-1234-1234-123412341234}" type="slidenum">
              <a:rPr lang="en-US" sz="1979" smtClean="0"/>
              <a:pPr/>
              <a:t>‹#›</a:t>
            </a:fld>
            <a:endParaRPr lang="en-US" sz="1979"/>
          </a:p>
        </p:txBody>
      </p:sp>
      <p:pic>
        <p:nvPicPr>
          <p:cNvPr id="4" name="Picture 3" descr="Level Access logo.">
            <a:extLst>
              <a:ext uri="{FF2B5EF4-FFF2-40B4-BE49-F238E27FC236}">
                <a16:creationId xmlns:a16="http://schemas.microsoft.com/office/drawing/2014/main" id="{CC736A5D-81E2-FD09-B1D8-B3A706B29ED0}"/>
              </a:ext>
            </a:extLst>
          </p:cNvPr>
          <p:cNvPicPr>
            <a:picLocks noChangeAspect="1"/>
          </p:cNvPicPr>
          <p:nvPr userDrawn="1"/>
        </p:nvPicPr>
        <p:blipFill>
          <a:blip r:embed="rId4"/>
          <a:stretch>
            <a:fillRect/>
          </a:stretch>
        </p:blipFill>
        <p:spPr>
          <a:xfrm>
            <a:off x="15244595" y="14031"/>
            <a:ext cx="4876995" cy="1777229"/>
          </a:xfrm>
          <a:prstGeom prst="rect">
            <a:avLst/>
          </a:prstGeom>
        </p:spPr>
      </p:pic>
      <p:sp>
        <p:nvSpPr>
          <p:cNvPr id="2" name="Text Placeholder 3">
            <a:extLst>
              <a:ext uri="{FF2B5EF4-FFF2-40B4-BE49-F238E27FC236}">
                <a16:creationId xmlns:a16="http://schemas.microsoft.com/office/drawing/2014/main" id="{EBCBDC4A-FD94-A093-9797-F1AE60327C57}"/>
              </a:ext>
            </a:extLst>
          </p:cNvPr>
          <p:cNvSpPr>
            <a:spLocks noGrp="1"/>
          </p:cNvSpPr>
          <p:nvPr>
            <p:ph type="body" sz="half" idx="10" hasCustomPrompt="1"/>
          </p:nvPr>
        </p:nvSpPr>
        <p:spPr>
          <a:xfrm>
            <a:off x="843520" y="10579978"/>
            <a:ext cx="5482105" cy="561295"/>
          </a:xfrm>
        </p:spPr>
        <p:txBody>
          <a:bodyPr>
            <a:normAutofit/>
          </a:bodyPr>
          <a:lstStyle>
            <a:lvl1pPr marL="0" indent="0">
              <a:buFont typeface="Arial" panose="020B0604020202020204" pitchFamily="34" charset="0"/>
              <a:buNone/>
              <a:defRPr sz="1979"/>
            </a:lvl1pPr>
            <a:lvl2pPr marL="1225199" indent="-471230">
              <a:buFont typeface="Arial" panose="020B0604020202020204" pitchFamily="34" charset="0"/>
              <a:buChar char="•"/>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Client | Confidential</a:t>
            </a:r>
          </a:p>
        </p:txBody>
      </p:sp>
    </p:spTree>
    <p:extLst>
      <p:ext uri="{BB962C8B-B14F-4D97-AF65-F5344CB8AC3E}">
        <p14:creationId xmlns:p14="http://schemas.microsoft.com/office/powerpoint/2010/main" val="28931179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Highlight information">
    <p:bg>
      <p:bgPr>
        <a:gradFill>
          <a:gsLst>
            <a:gs pos="0">
              <a:schemeClr val="tx2"/>
            </a:gs>
            <a:gs pos="21000">
              <a:schemeClr val="tx2"/>
            </a:gs>
            <a:gs pos="100000">
              <a:srgbClr val="84006A"/>
            </a:gs>
            <a:gs pos="92000">
              <a:srgbClr val="84006A"/>
            </a:gs>
          </a:gsLst>
          <a:lin ang="1200000" scaled="0"/>
        </a:gradFill>
        <a:effectLst/>
      </p:bgPr>
    </p:bg>
    <p:spTree>
      <p:nvGrpSpPr>
        <p:cNvPr id="1" name=""/>
        <p:cNvGrpSpPr/>
        <p:nvPr/>
      </p:nvGrpSpPr>
      <p:grpSpPr>
        <a:xfrm>
          <a:off x="0" y="0"/>
          <a:ext cx="0" cy="0"/>
          <a:chOff x="0" y="0"/>
          <a:chExt cx="0" cy="0"/>
        </a:xfrm>
      </p:grpSpPr>
      <p:pic>
        <p:nvPicPr>
          <p:cNvPr id="4" name="Google Shape;73;p45">
            <a:extLst>
              <a:ext uri="{FF2B5EF4-FFF2-40B4-BE49-F238E27FC236}">
                <a16:creationId xmlns:a16="http://schemas.microsoft.com/office/drawing/2014/main" id="{9D461AD8-81C7-02FE-D373-131EABD6A909}"/>
              </a:ext>
              <a:ext uri="{C183D7F6-B498-43B3-948B-1728B52AA6E4}">
                <adec:decorative xmlns:adec="http://schemas.microsoft.com/office/drawing/2017/decorative" val="1"/>
              </a:ext>
            </a:extLst>
          </p:cNvPr>
          <p:cNvPicPr preferRelativeResize="0"/>
          <p:nvPr userDrawn="1"/>
        </p:nvPicPr>
        <p:blipFill rotWithShape="1">
          <a:blip r:embed="rId2">
            <a:alphaModFix amt="10000"/>
          </a:blip>
          <a:srcRect/>
          <a:stretch/>
        </p:blipFill>
        <p:spPr>
          <a:xfrm>
            <a:off x="4175242" y="0"/>
            <a:ext cx="17623892" cy="11309350"/>
          </a:xfrm>
          <a:prstGeom prst="rect">
            <a:avLst/>
          </a:prstGeom>
          <a:noFill/>
          <a:ln>
            <a:noFill/>
          </a:ln>
        </p:spPr>
      </p:pic>
      <p:sp>
        <p:nvSpPr>
          <p:cNvPr id="3" name="Google Shape;22;p41">
            <a:extLst>
              <a:ext uri="{FF2B5EF4-FFF2-40B4-BE49-F238E27FC236}">
                <a16:creationId xmlns:a16="http://schemas.microsoft.com/office/drawing/2014/main" id="{3674D567-1628-00DF-679B-F3E23AD5593C}"/>
              </a:ext>
            </a:extLst>
          </p:cNvPr>
          <p:cNvSpPr txBox="1">
            <a:spLocks/>
          </p:cNvSpPr>
          <p:nvPr userDrawn="1"/>
        </p:nvSpPr>
        <p:spPr>
          <a:xfrm>
            <a:off x="15259675" y="10482093"/>
            <a:ext cx="4523780" cy="602118"/>
          </a:xfrm>
          <a:prstGeom prst="rect">
            <a:avLst/>
          </a:prstGeom>
          <a:noFill/>
          <a:ln>
            <a:noFill/>
          </a:ln>
        </p:spPr>
        <p:txBody>
          <a:bodyPr spcFirstLastPara="1" vert="horz" wrap="square" lIns="150767" tIns="75363" rIns="150767" bIns="75363" rtlCol="0" anchor="ctr" anchorCtr="0">
            <a:noAutofit/>
          </a:bodyPr>
          <a:lstStyle>
            <a:defPPr>
              <a:defRPr lang="en-US"/>
            </a:defPPr>
            <a:lvl1pPr marL="0" lvl="0"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1pPr>
            <a:lvl2pPr marL="0" lvl="1"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2pPr>
            <a:lvl3pPr marL="0" lvl="2"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3pPr>
            <a:lvl4pPr marL="0" lvl="3"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4pPr>
            <a:lvl5pPr marL="0" lvl="4"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5pPr>
            <a:lvl6pPr marL="0" lvl="5"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6pPr>
            <a:lvl7pPr marL="0" lvl="6"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7pPr>
            <a:lvl8pPr marL="0" lvl="7"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8pPr>
            <a:lvl9pPr marL="0" lvl="8"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9pPr>
          </a:lstStyle>
          <a:p>
            <a:fld id="{00000000-1234-1234-1234-123412341234}" type="slidenum">
              <a:rPr lang="en-US" sz="1979" smtClean="0">
                <a:solidFill>
                  <a:schemeClr val="bg1"/>
                </a:solidFill>
              </a:rPr>
              <a:pPr/>
              <a:t>‹#›</a:t>
            </a:fld>
            <a:endParaRPr lang="en-US" sz="1979">
              <a:solidFill>
                <a:schemeClr val="bg1"/>
              </a:solidFill>
            </a:endParaRPr>
          </a:p>
        </p:txBody>
      </p:sp>
      <p:sp>
        <p:nvSpPr>
          <p:cNvPr id="9" name="Google Shape;72;p45">
            <a:extLst>
              <a:ext uri="{FF2B5EF4-FFF2-40B4-BE49-F238E27FC236}">
                <a16:creationId xmlns:a16="http://schemas.microsoft.com/office/drawing/2014/main" id="{52DB47C8-C754-C9E4-6428-B2D35C7B75B7}"/>
              </a:ext>
              <a:ext uri="{C183D7F6-B498-43B3-948B-1728B52AA6E4}">
                <adec:decorative xmlns:adec="http://schemas.microsoft.com/office/drawing/2017/decorative" val="1"/>
              </a:ext>
            </a:extLst>
          </p:cNvPr>
          <p:cNvSpPr/>
          <p:nvPr userDrawn="1"/>
        </p:nvSpPr>
        <p:spPr>
          <a:xfrm>
            <a:off x="0" y="1889665"/>
            <a:ext cx="20105688" cy="8116899"/>
          </a:xfrm>
          <a:prstGeom prst="rect">
            <a:avLst/>
          </a:prstGeom>
          <a:solidFill>
            <a:schemeClr val="lt1"/>
          </a:solidFill>
          <a:ln>
            <a:noFill/>
          </a:ln>
        </p:spPr>
        <p:txBody>
          <a:bodyPr spcFirstLastPara="1" wrap="square" lIns="150767" tIns="75363" rIns="150767" bIns="75363" anchor="ctr" anchorCtr="0">
            <a:noAutofit/>
          </a:bodyPr>
          <a:lstStyle/>
          <a:p>
            <a:pPr marL="0" marR="0" lvl="0" indent="0" algn="ctr" rtl="0">
              <a:lnSpc>
                <a:spcPct val="100000"/>
              </a:lnSpc>
              <a:spcBef>
                <a:spcPts val="0"/>
              </a:spcBef>
              <a:spcAft>
                <a:spcPts val="0"/>
              </a:spcAft>
              <a:buNone/>
            </a:pPr>
            <a:endParaRPr sz="2309" b="0" i="0" u="none" strike="noStrike" cap="none">
              <a:solidFill>
                <a:schemeClr val="lt1"/>
              </a:solidFill>
              <a:latin typeface="Arial"/>
              <a:ea typeface="Arial"/>
              <a:cs typeface="Arial"/>
              <a:sym typeface="Arial"/>
            </a:endParaRPr>
          </a:p>
        </p:txBody>
      </p:sp>
      <p:sp>
        <p:nvSpPr>
          <p:cNvPr id="10" name="Google Shape;75;p45">
            <a:extLst>
              <a:ext uri="{FF2B5EF4-FFF2-40B4-BE49-F238E27FC236}">
                <a16:creationId xmlns:a16="http://schemas.microsoft.com/office/drawing/2014/main" id="{093E8284-E12B-BEE7-A3E0-F1E548A66BE6}"/>
              </a:ext>
              <a:ext uri="{C183D7F6-B498-43B3-948B-1728B52AA6E4}">
                <adec:decorative xmlns:adec="http://schemas.microsoft.com/office/drawing/2017/decorative" val="1"/>
              </a:ext>
            </a:extLst>
          </p:cNvPr>
          <p:cNvSpPr/>
          <p:nvPr userDrawn="1"/>
        </p:nvSpPr>
        <p:spPr>
          <a:xfrm>
            <a:off x="1108771" y="1302787"/>
            <a:ext cx="8692753" cy="9345120"/>
          </a:xfrm>
          <a:prstGeom prst="rect">
            <a:avLst/>
          </a:prstGeom>
          <a:noFill/>
          <a:ln w="50800" cap="flat" cmpd="sng">
            <a:solidFill>
              <a:schemeClr val="lt1"/>
            </a:solidFill>
            <a:prstDash val="solid"/>
            <a:round/>
            <a:headEnd type="none" w="sm" len="sm"/>
            <a:tailEnd type="none" w="sm" len="sm"/>
          </a:ln>
        </p:spPr>
        <p:txBody>
          <a:bodyPr spcFirstLastPara="1" wrap="square" lIns="150767" tIns="75363" rIns="150767" bIns="75363" anchor="ctr" anchorCtr="0">
            <a:noAutofit/>
          </a:bodyPr>
          <a:lstStyle/>
          <a:p>
            <a:pPr marL="0" marR="0" lvl="0" indent="0" algn="ctr" rtl="0">
              <a:lnSpc>
                <a:spcPct val="100000"/>
              </a:lnSpc>
              <a:spcBef>
                <a:spcPts val="0"/>
              </a:spcBef>
              <a:spcAft>
                <a:spcPts val="0"/>
              </a:spcAft>
              <a:buNone/>
            </a:pPr>
            <a:endParaRPr sz="2309" b="0" i="0" u="none" strike="noStrike" cap="none">
              <a:solidFill>
                <a:schemeClr val="lt1"/>
              </a:solidFill>
              <a:latin typeface="Arial"/>
              <a:ea typeface="Arial"/>
              <a:cs typeface="Arial"/>
              <a:sym typeface="Arial"/>
            </a:endParaRPr>
          </a:p>
        </p:txBody>
      </p:sp>
      <p:cxnSp>
        <p:nvCxnSpPr>
          <p:cNvPr id="11" name="Google Shape;83;p45">
            <a:extLst>
              <a:ext uri="{FF2B5EF4-FFF2-40B4-BE49-F238E27FC236}">
                <a16:creationId xmlns:a16="http://schemas.microsoft.com/office/drawing/2014/main" id="{CAC750B4-3F0F-1CEC-4E71-ECAF6B4CA85A}"/>
              </a:ext>
              <a:ext uri="{C183D7F6-B498-43B3-948B-1728B52AA6E4}">
                <adec:decorative xmlns:adec="http://schemas.microsoft.com/office/drawing/2017/decorative" val="1"/>
              </a:ext>
            </a:extLst>
          </p:cNvPr>
          <p:cNvCxnSpPr/>
          <p:nvPr userDrawn="1"/>
        </p:nvCxnSpPr>
        <p:spPr>
          <a:xfrm>
            <a:off x="1108103" y="1889665"/>
            <a:ext cx="0" cy="8116899"/>
          </a:xfrm>
          <a:prstGeom prst="straightConnector1">
            <a:avLst/>
          </a:prstGeom>
          <a:noFill/>
          <a:ln w="25400" cap="rnd" cmpd="sng">
            <a:solidFill>
              <a:srgbClr val="ADADAD"/>
            </a:solidFill>
            <a:prstDash val="dash"/>
            <a:round/>
            <a:headEnd type="none" w="sm" len="sm"/>
            <a:tailEnd type="none" w="sm" len="sm"/>
          </a:ln>
        </p:spPr>
      </p:cxnSp>
      <p:cxnSp>
        <p:nvCxnSpPr>
          <p:cNvPr id="12" name="Google Shape;84;p45">
            <a:extLst>
              <a:ext uri="{FF2B5EF4-FFF2-40B4-BE49-F238E27FC236}">
                <a16:creationId xmlns:a16="http://schemas.microsoft.com/office/drawing/2014/main" id="{F4199D65-4758-BAB8-9E92-1422A671872B}"/>
              </a:ext>
              <a:ext uri="{C183D7F6-B498-43B3-948B-1728B52AA6E4}">
                <adec:decorative xmlns:adec="http://schemas.microsoft.com/office/drawing/2017/decorative" val="1"/>
              </a:ext>
            </a:extLst>
          </p:cNvPr>
          <p:cNvCxnSpPr/>
          <p:nvPr userDrawn="1"/>
        </p:nvCxnSpPr>
        <p:spPr>
          <a:xfrm>
            <a:off x="9803813" y="1889665"/>
            <a:ext cx="0" cy="8116899"/>
          </a:xfrm>
          <a:prstGeom prst="straightConnector1">
            <a:avLst/>
          </a:prstGeom>
          <a:noFill/>
          <a:ln w="25400" cap="rnd" cmpd="sng">
            <a:solidFill>
              <a:srgbClr val="ADADAD"/>
            </a:solidFill>
            <a:prstDash val="dash"/>
            <a:round/>
            <a:headEnd type="none" w="sm" len="sm"/>
            <a:tailEnd type="none" w="sm" len="sm"/>
          </a:ln>
        </p:spPr>
      </p:cxnSp>
      <p:sp>
        <p:nvSpPr>
          <p:cNvPr id="13" name="Google Shape;76;p45">
            <a:extLst>
              <a:ext uri="{FF2B5EF4-FFF2-40B4-BE49-F238E27FC236}">
                <a16:creationId xmlns:a16="http://schemas.microsoft.com/office/drawing/2014/main" id="{5B346201-6462-1C59-EB4F-EF98EB1799F2}"/>
              </a:ext>
            </a:extLst>
          </p:cNvPr>
          <p:cNvSpPr txBox="1">
            <a:spLocks noGrp="1"/>
          </p:cNvSpPr>
          <p:nvPr>
            <p:ph type="title"/>
          </p:nvPr>
        </p:nvSpPr>
        <p:spPr>
          <a:xfrm>
            <a:off x="1699128" y="3187613"/>
            <a:ext cx="7365186" cy="278773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6000"/>
              <a:buFont typeface="Calibri"/>
              <a:buNone/>
              <a:defRPr sz="6596" b="1" i="0">
                <a:solidFill>
                  <a:schemeClr val="dk1"/>
                </a:solidFill>
                <a:latin typeface="Arial" panose="020B0604020202020204" pitchFamily="34" charset="0"/>
                <a:ea typeface="Arial" panose="020B0604020202020204" pitchFamily="34" charset="0"/>
                <a:cs typeface="Arial" panose="020B0604020202020204" pitchFamily="34" charset="0"/>
                <a:sym typeface="Rubi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Text Placeholder 3">
            <a:extLst>
              <a:ext uri="{FF2B5EF4-FFF2-40B4-BE49-F238E27FC236}">
                <a16:creationId xmlns:a16="http://schemas.microsoft.com/office/drawing/2014/main" id="{19F9F1B8-DFEF-7255-0349-4C2936DFBADC}"/>
              </a:ext>
            </a:extLst>
          </p:cNvPr>
          <p:cNvSpPr>
            <a:spLocks noGrp="1"/>
          </p:cNvSpPr>
          <p:nvPr>
            <p:ph type="body" sz="half" idx="2" hasCustomPrompt="1"/>
          </p:nvPr>
        </p:nvSpPr>
        <p:spPr>
          <a:xfrm>
            <a:off x="10391882" y="2705940"/>
            <a:ext cx="8605022" cy="6459346"/>
          </a:xfrm>
        </p:spPr>
        <p:txBody>
          <a:bodyPr/>
          <a:lstStyle>
            <a:lvl1pPr marL="0" indent="0">
              <a:buFont typeface="Arial" panose="020B0604020202020204" pitchFamily="34" charset="0"/>
              <a:buNone/>
              <a:defRPr sz="2639"/>
            </a:lvl1pPr>
            <a:lvl2pPr marL="1225199" indent="-471230">
              <a:buFont typeface="Arial" panose="020B0604020202020204" pitchFamily="34" charset="0"/>
              <a:buChar char="•"/>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Add supporting info here</a:t>
            </a:r>
          </a:p>
        </p:txBody>
      </p:sp>
      <p:sp>
        <p:nvSpPr>
          <p:cNvPr id="17" name="Text Placeholder 3">
            <a:extLst>
              <a:ext uri="{FF2B5EF4-FFF2-40B4-BE49-F238E27FC236}">
                <a16:creationId xmlns:a16="http://schemas.microsoft.com/office/drawing/2014/main" id="{7F5062A1-A7E8-9040-47AE-88C533CC8B25}"/>
              </a:ext>
            </a:extLst>
          </p:cNvPr>
          <p:cNvSpPr>
            <a:spLocks noGrp="1"/>
          </p:cNvSpPr>
          <p:nvPr>
            <p:ph type="body" sz="half" idx="10" hasCustomPrompt="1"/>
          </p:nvPr>
        </p:nvSpPr>
        <p:spPr>
          <a:xfrm>
            <a:off x="1696172" y="6315378"/>
            <a:ext cx="7365186" cy="2419485"/>
          </a:xfrm>
        </p:spPr>
        <p:txBody>
          <a:bodyPr>
            <a:normAutofit/>
          </a:bodyPr>
          <a:lstStyle>
            <a:lvl1pPr marL="0" indent="0">
              <a:buFont typeface="Arial" panose="020B0604020202020204" pitchFamily="34" charset="0"/>
              <a:buNone/>
              <a:defRPr sz="3298"/>
            </a:lvl1pPr>
            <a:lvl2pPr marL="1225199" indent="-471230">
              <a:buFont typeface="Arial" panose="020B0604020202020204" pitchFamily="34" charset="0"/>
              <a:buChar char="•"/>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Click to add text</a:t>
            </a:r>
          </a:p>
        </p:txBody>
      </p:sp>
      <p:pic>
        <p:nvPicPr>
          <p:cNvPr id="2" name="Picture 1" descr="Level Access logo.">
            <a:extLst>
              <a:ext uri="{FF2B5EF4-FFF2-40B4-BE49-F238E27FC236}">
                <a16:creationId xmlns:a16="http://schemas.microsoft.com/office/drawing/2014/main" id="{7D453490-09BA-B365-29C0-8D7FB6B9A1F2}"/>
              </a:ext>
            </a:extLst>
          </p:cNvPr>
          <p:cNvPicPr>
            <a:picLocks noChangeAspect="1"/>
          </p:cNvPicPr>
          <p:nvPr userDrawn="1"/>
        </p:nvPicPr>
        <p:blipFill>
          <a:blip r:embed="rId3"/>
          <a:stretch>
            <a:fillRect/>
          </a:stretch>
        </p:blipFill>
        <p:spPr>
          <a:xfrm>
            <a:off x="15244595" y="14031"/>
            <a:ext cx="4876995" cy="1777229"/>
          </a:xfrm>
          <a:prstGeom prst="rect">
            <a:avLst/>
          </a:prstGeom>
        </p:spPr>
      </p:pic>
      <p:cxnSp>
        <p:nvCxnSpPr>
          <p:cNvPr id="16" name="Google Shape;91;p46">
            <a:extLst>
              <a:ext uri="{FF2B5EF4-FFF2-40B4-BE49-F238E27FC236}">
                <a16:creationId xmlns:a16="http://schemas.microsoft.com/office/drawing/2014/main" id="{A88E3CBB-F218-CC58-0954-305574CB526F}"/>
              </a:ext>
              <a:ext uri="{C183D7F6-B498-43B3-948B-1728B52AA6E4}">
                <adec:decorative xmlns:adec="http://schemas.microsoft.com/office/drawing/2017/decorative" val="1"/>
              </a:ext>
            </a:extLst>
          </p:cNvPr>
          <p:cNvCxnSpPr>
            <a:cxnSpLocks/>
          </p:cNvCxnSpPr>
          <p:nvPr userDrawn="1"/>
        </p:nvCxnSpPr>
        <p:spPr>
          <a:xfrm>
            <a:off x="1848878" y="2811508"/>
            <a:ext cx="1267577" cy="0"/>
          </a:xfrm>
          <a:prstGeom prst="straightConnector1">
            <a:avLst/>
          </a:prstGeom>
          <a:noFill/>
          <a:ln w="50800" cap="flat" cmpd="sng">
            <a:solidFill>
              <a:schemeClr val="tx1"/>
            </a:solidFill>
            <a:prstDash val="solid"/>
            <a:round/>
            <a:headEnd type="none" w="sm" len="sm"/>
            <a:tailEnd type="none" w="sm" len="sm"/>
          </a:ln>
        </p:spPr>
      </p:cxnSp>
    </p:spTree>
    <p:extLst>
      <p:ext uri="{BB962C8B-B14F-4D97-AF65-F5344CB8AC3E}">
        <p14:creationId xmlns:p14="http://schemas.microsoft.com/office/powerpoint/2010/main" val="38835703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1_Highlight information">
    <p:bg>
      <p:bgPr>
        <a:gradFill>
          <a:gsLst>
            <a:gs pos="0">
              <a:schemeClr val="tx2"/>
            </a:gs>
            <a:gs pos="21000">
              <a:schemeClr val="tx2"/>
            </a:gs>
            <a:gs pos="100000">
              <a:srgbClr val="84006A"/>
            </a:gs>
            <a:gs pos="92000">
              <a:srgbClr val="84006A"/>
            </a:gs>
          </a:gsLst>
          <a:lin ang="1200000" scaled="0"/>
        </a:gradFill>
        <a:effectLst/>
      </p:bgPr>
    </p:bg>
    <p:spTree>
      <p:nvGrpSpPr>
        <p:cNvPr id="1" name=""/>
        <p:cNvGrpSpPr/>
        <p:nvPr/>
      </p:nvGrpSpPr>
      <p:grpSpPr>
        <a:xfrm>
          <a:off x="0" y="0"/>
          <a:ext cx="0" cy="0"/>
          <a:chOff x="0" y="0"/>
          <a:chExt cx="0" cy="0"/>
        </a:xfrm>
      </p:grpSpPr>
      <p:pic>
        <p:nvPicPr>
          <p:cNvPr id="4" name="Google Shape;73;p45">
            <a:extLst>
              <a:ext uri="{FF2B5EF4-FFF2-40B4-BE49-F238E27FC236}">
                <a16:creationId xmlns:a16="http://schemas.microsoft.com/office/drawing/2014/main" id="{9D461AD8-81C7-02FE-D373-131EABD6A909}"/>
              </a:ext>
              <a:ext uri="{C183D7F6-B498-43B3-948B-1728B52AA6E4}">
                <adec:decorative xmlns:adec="http://schemas.microsoft.com/office/drawing/2017/decorative" val="1"/>
              </a:ext>
            </a:extLst>
          </p:cNvPr>
          <p:cNvPicPr preferRelativeResize="0"/>
          <p:nvPr userDrawn="1"/>
        </p:nvPicPr>
        <p:blipFill rotWithShape="1">
          <a:blip r:embed="rId2">
            <a:alphaModFix amt="10000"/>
          </a:blip>
          <a:srcRect/>
          <a:stretch/>
        </p:blipFill>
        <p:spPr>
          <a:xfrm>
            <a:off x="4175242" y="0"/>
            <a:ext cx="17623892" cy="11309350"/>
          </a:xfrm>
          <a:prstGeom prst="rect">
            <a:avLst/>
          </a:prstGeom>
          <a:noFill/>
          <a:ln>
            <a:noFill/>
          </a:ln>
        </p:spPr>
      </p:pic>
      <p:sp>
        <p:nvSpPr>
          <p:cNvPr id="3" name="Google Shape;22;p41">
            <a:extLst>
              <a:ext uri="{FF2B5EF4-FFF2-40B4-BE49-F238E27FC236}">
                <a16:creationId xmlns:a16="http://schemas.microsoft.com/office/drawing/2014/main" id="{3674D567-1628-00DF-679B-F3E23AD5593C}"/>
              </a:ext>
            </a:extLst>
          </p:cNvPr>
          <p:cNvSpPr txBox="1">
            <a:spLocks/>
          </p:cNvSpPr>
          <p:nvPr userDrawn="1"/>
        </p:nvSpPr>
        <p:spPr>
          <a:xfrm>
            <a:off x="15259675" y="10482093"/>
            <a:ext cx="4523780" cy="602118"/>
          </a:xfrm>
          <a:prstGeom prst="rect">
            <a:avLst/>
          </a:prstGeom>
          <a:noFill/>
          <a:ln>
            <a:noFill/>
          </a:ln>
        </p:spPr>
        <p:txBody>
          <a:bodyPr spcFirstLastPara="1" vert="horz" wrap="square" lIns="150767" tIns="75363" rIns="150767" bIns="75363" rtlCol="0" anchor="ctr" anchorCtr="0">
            <a:noAutofit/>
          </a:bodyPr>
          <a:lstStyle>
            <a:defPPr>
              <a:defRPr lang="en-US"/>
            </a:defPPr>
            <a:lvl1pPr marL="0" lvl="0"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1pPr>
            <a:lvl2pPr marL="0" lvl="1"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2pPr>
            <a:lvl3pPr marL="0" lvl="2"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3pPr>
            <a:lvl4pPr marL="0" lvl="3"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4pPr>
            <a:lvl5pPr marL="0" lvl="4"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5pPr>
            <a:lvl6pPr marL="0" lvl="5"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6pPr>
            <a:lvl7pPr marL="0" lvl="6"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7pPr>
            <a:lvl8pPr marL="0" lvl="7"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8pPr>
            <a:lvl9pPr marL="0" lvl="8"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9pPr>
          </a:lstStyle>
          <a:p>
            <a:fld id="{00000000-1234-1234-1234-123412341234}" type="slidenum">
              <a:rPr lang="en-US" sz="1979" smtClean="0">
                <a:solidFill>
                  <a:schemeClr val="bg1"/>
                </a:solidFill>
              </a:rPr>
              <a:pPr/>
              <a:t>‹#›</a:t>
            </a:fld>
            <a:endParaRPr lang="en-US" sz="1979">
              <a:solidFill>
                <a:schemeClr val="bg1"/>
              </a:solidFill>
            </a:endParaRPr>
          </a:p>
        </p:txBody>
      </p:sp>
      <p:sp>
        <p:nvSpPr>
          <p:cNvPr id="9" name="Google Shape;72;p45">
            <a:extLst>
              <a:ext uri="{FF2B5EF4-FFF2-40B4-BE49-F238E27FC236}">
                <a16:creationId xmlns:a16="http://schemas.microsoft.com/office/drawing/2014/main" id="{52DB47C8-C754-C9E4-6428-B2D35C7B75B7}"/>
              </a:ext>
              <a:ext uri="{C183D7F6-B498-43B3-948B-1728B52AA6E4}">
                <adec:decorative xmlns:adec="http://schemas.microsoft.com/office/drawing/2017/decorative" val="1"/>
              </a:ext>
            </a:extLst>
          </p:cNvPr>
          <p:cNvSpPr/>
          <p:nvPr userDrawn="1"/>
        </p:nvSpPr>
        <p:spPr>
          <a:xfrm>
            <a:off x="0" y="1889665"/>
            <a:ext cx="20105688" cy="8116899"/>
          </a:xfrm>
          <a:prstGeom prst="rect">
            <a:avLst/>
          </a:prstGeom>
          <a:solidFill>
            <a:schemeClr val="lt1"/>
          </a:solidFill>
          <a:ln>
            <a:noFill/>
          </a:ln>
        </p:spPr>
        <p:txBody>
          <a:bodyPr spcFirstLastPara="1" wrap="square" lIns="150767" tIns="75363" rIns="150767" bIns="75363" anchor="ctr" anchorCtr="0">
            <a:noAutofit/>
          </a:bodyPr>
          <a:lstStyle/>
          <a:p>
            <a:pPr marL="0" marR="0" lvl="0" indent="0" algn="ctr" rtl="0">
              <a:lnSpc>
                <a:spcPct val="100000"/>
              </a:lnSpc>
              <a:spcBef>
                <a:spcPts val="0"/>
              </a:spcBef>
              <a:spcAft>
                <a:spcPts val="0"/>
              </a:spcAft>
              <a:buNone/>
            </a:pPr>
            <a:endParaRPr sz="2309" b="0" i="0" u="none" strike="noStrike" cap="none">
              <a:solidFill>
                <a:schemeClr val="lt1"/>
              </a:solidFill>
              <a:latin typeface="Arial"/>
              <a:ea typeface="Arial"/>
              <a:cs typeface="Arial"/>
              <a:sym typeface="Arial"/>
            </a:endParaRPr>
          </a:p>
        </p:txBody>
      </p:sp>
      <p:sp>
        <p:nvSpPr>
          <p:cNvPr id="13" name="Google Shape;76;p45">
            <a:extLst>
              <a:ext uri="{FF2B5EF4-FFF2-40B4-BE49-F238E27FC236}">
                <a16:creationId xmlns:a16="http://schemas.microsoft.com/office/drawing/2014/main" id="{5B346201-6462-1C59-EB4F-EF98EB1799F2}"/>
              </a:ext>
            </a:extLst>
          </p:cNvPr>
          <p:cNvSpPr txBox="1">
            <a:spLocks noGrp="1"/>
          </p:cNvSpPr>
          <p:nvPr>
            <p:ph type="title"/>
          </p:nvPr>
        </p:nvSpPr>
        <p:spPr>
          <a:xfrm>
            <a:off x="846477" y="3187613"/>
            <a:ext cx="7365186" cy="278773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6000"/>
              <a:buFont typeface="Calibri"/>
              <a:buNone/>
              <a:defRPr sz="6596" b="1" i="0">
                <a:solidFill>
                  <a:schemeClr val="dk1"/>
                </a:solidFill>
                <a:latin typeface="Arial" panose="020B0604020202020204" pitchFamily="34" charset="0"/>
                <a:ea typeface="Arial" panose="020B0604020202020204" pitchFamily="34" charset="0"/>
                <a:cs typeface="Arial" panose="020B0604020202020204" pitchFamily="34" charset="0"/>
                <a:sym typeface="Rubi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 name="Text Placeholder 3">
            <a:extLst>
              <a:ext uri="{FF2B5EF4-FFF2-40B4-BE49-F238E27FC236}">
                <a16:creationId xmlns:a16="http://schemas.microsoft.com/office/drawing/2014/main" id="{19F9F1B8-DFEF-7255-0349-4C2936DFBADC}"/>
              </a:ext>
            </a:extLst>
          </p:cNvPr>
          <p:cNvSpPr>
            <a:spLocks noGrp="1"/>
          </p:cNvSpPr>
          <p:nvPr>
            <p:ph type="body" sz="half" idx="2" hasCustomPrompt="1"/>
          </p:nvPr>
        </p:nvSpPr>
        <p:spPr>
          <a:xfrm>
            <a:off x="10391882" y="2705940"/>
            <a:ext cx="8605022" cy="6459346"/>
          </a:xfrm>
        </p:spPr>
        <p:txBody>
          <a:bodyPr/>
          <a:lstStyle>
            <a:lvl1pPr marL="0" indent="0">
              <a:buFont typeface="Arial" panose="020B0604020202020204" pitchFamily="34" charset="0"/>
              <a:buNone/>
              <a:defRPr sz="2639"/>
            </a:lvl1pPr>
            <a:lvl2pPr marL="1225199" indent="-471230">
              <a:buFont typeface="Arial" panose="020B0604020202020204" pitchFamily="34" charset="0"/>
              <a:buChar char="•"/>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Add supporting info here</a:t>
            </a:r>
          </a:p>
        </p:txBody>
      </p:sp>
      <p:sp>
        <p:nvSpPr>
          <p:cNvPr id="17" name="Text Placeholder 3">
            <a:extLst>
              <a:ext uri="{FF2B5EF4-FFF2-40B4-BE49-F238E27FC236}">
                <a16:creationId xmlns:a16="http://schemas.microsoft.com/office/drawing/2014/main" id="{7F5062A1-A7E8-9040-47AE-88C533CC8B25}"/>
              </a:ext>
            </a:extLst>
          </p:cNvPr>
          <p:cNvSpPr>
            <a:spLocks noGrp="1"/>
          </p:cNvSpPr>
          <p:nvPr>
            <p:ph type="body" sz="half" idx="10" hasCustomPrompt="1"/>
          </p:nvPr>
        </p:nvSpPr>
        <p:spPr>
          <a:xfrm>
            <a:off x="843520" y="6315378"/>
            <a:ext cx="7365186" cy="2419485"/>
          </a:xfrm>
        </p:spPr>
        <p:txBody>
          <a:bodyPr>
            <a:normAutofit/>
          </a:bodyPr>
          <a:lstStyle>
            <a:lvl1pPr marL="0" indent="0">
              <a:buFont typeface="Arial" panose="020B0604020202020204" pitchFamily="34" charset="0"/>
              <a:buNone/>
              <a:defRPr sz="3298"/>
            </a:lvl1pPr>
            <a:lvl2pPr marL="1225199" indent="-471230">
              <a:buFont typeface="Arial" panose="020B0604020202020204" pitchFamily="34" charset="0"/>
              <a:buChar char="•"/>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Click to add text</a:t>
            </a:r>
          </a:p>
        </p:txBody>
      </p:sp>
      <p:pic>
        <p:nvPicPr>
          <p:cNvPr id="2" name="Picture 1" descr="Level Access logo.">
            <a:extLst>
              <a:ext uri="{FF2B5EF4-FFF2-40B4-BE49-F238E27FC236}">
                <a16:creationId xmlns:a16="http://schemas.microsoft.com/office/drawing/2014/main" id="{7D453490-09BA-B365-29C0-8D7FB6B9A1F2}"/>
              </a:ext>
            </a:extLst>
          </p:cNvPr>
          <p:cNvPicPr>
            <a:picLocks noChangeAspect="1"/>
          </p:cNvPicPr>
          <p:nvPr userDrawn="1"/>
        </p:nvPicPr>
        <p:blipFill>
          <a:blip r:embed="rId3"/>
          <a:stretch>
            <a:fillRect/>
          </a:stretch>
        </p:blipFill>
        <p:spPr>
          <a:xfrm>
            <a:off x="15244595" y="14031"/>
            <a:ext cx="4876995" cy="1777229"/>
          </a:xfrm>
          <a:prstGeom prst="rect">
            <a:avLst/>
          </a:prstGeom>
        </p:spPr>
      </p:pic>
      <p:cxnSp>
        <p:nvCxnSpPr>
          <p:cNvPr id="16" name="Google Shape;91;p46">
            <a:extLst>
              <a:ext uri="{FF2B5EF4-FFF2-40B4-BE49-F238E27FC236}">
                <a16:creationId xmlns:a16="http://schemas.microsoft.com/office/drawing/2014/main" id="{A88E3CBB-F218-CC58-0954-305574CB526F}"/>
              </a:ext>
              <a:ext uri="{C183D7F6-B498-43B3-948B-1728B52AA6E4}">
                <adec:decorative xmlns:adec="http://schemas.microsoft.com/office/drawing/2017/decorative" val="1"/>
              </a:ext>
            </a:extLst>
          </p:cNvPr>
          <p:cNvCxnSpPr>
            <a:cxnSpLocks/>
          </p:cNvCxnSpPr>
          <p:nvPr userDrawn="1"/>
        </p:nvCxnSpPr>
        <p:spPr>
          <a:xfrm>
            <a:off x="996227" y="2811508"/>
            <a:ext cx="1267577" cy="0"/>
          </a:xfrm>
          <a:prstGeom prst="straightConnector1">
            <a:avLst/>
          </a:prstGeom>
          <a:noFill/>
          <a:ln w="50800" cap="flat" cmpd="sng">
            <a:solidFill>
              <a:schemeClr val="tx1"/>
            </a:solidFill>
            <a:prstDash val="solid"/>
            <a:round/>
            <a:headEnd type="none" w="sm" len="sm"/>
            <a:tailEnd type="none" w="sm" len="sm"/>
          </a:ln>
        </p:spPr>
      </p:cxnSp>
      <p:sp>
        <p:nvSpPr>
          <p:cNvPr id="6" name="Text Placeholder 3">
            <a:extLst>
              <a:ext uri="{FF2B5EF4-FFF2-40B4-BE49-F238E27FC236}">
                <a16:creationId xmlns:a16="http://schemas.microsoft.com/office/drawing/2014/main" id="{B873D872-761A-CC00-FA74-1D9AEE271D74}"/>
              </a:ext>
            </a:extLst>
          </p:cNvPr>
          <p:cNvSpPr>
            <a:spLocks noGrp="1"/>
          </p:cNvSpPr>
          <p:nvPr>
            <p:ph type="body" sz="half" idx="12" hasCustomPrompt="1"/>
          </p:nvPr>
        </p:nvSpPr>
        <p:spPr>
          <a:xfrm>
            <a:off x="843520" y="10579978"/>
            <a:ext cx="5482105" cy="561295"/>
          </a:xfrm>
        </p:spPr>
        <p:txBody>
          <a:bodyPr>
            <a:normAutofit/>
          </a:bodyPr>
          <a:lstStyle>
            <a:lvl1pPr marL="0" indent="0">
              <a:buFont typeface="Arial" panose="020B0604020202020204" pitchFamily="34" charset="0"/>
              <a:buNone/>
              <a:defRPr sz="1979">
                <a:solidFill>
                  <a:schemeClr val="bg1"/>
                </a:solidFill>
              </a:defRPr>
            </a:lvl1pPr>
            <a:lvl2pPr marL="1225199" indent="-471230">
              <a:buFont typeface="Arial" panose="020B0604020202020204" pitchFamily="34" charset="0"/>
              <a:buChar char="•"/>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Client | Confidential</a:t>
            </a:r>
          </a:p>
        </p:txBody>
      </p:sp>
    </p:spTree>
    <p:extLst>
      <p:ext uri="{BB962C8B-B14F-4D97-AF65-F5344CB8AC3E}">
        <p14:creationId xmlns:p14="http://schemas.microsoft.com/office/powerpoint/2010/main" val="331578764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Bullets with imag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0A11D6E-948C-BEB8-249D-B5F9E865EF89}"/>
              </a:ext>
              <a:ext uri="{C183D7F6-B498-43B3-948B-1728B52AA6E4}">
                <adec:decorative xmlns:adec="http://schemas.microsoft.com/office/drawing/2017/decorative" val="1"/>
              </a:ext>
            </a:extLst>
          </p:cNvPr>
          <p:cNvPicPr>
            <a:picLocks noChangeAspect="1"/>
          </p:cNvPicPr>
          <p:nvPr userDrawn="1"/>
        </p:nvPicPr>
        <p:blipFill rotWithShape="1">
          <a:blip r:embed="rId2"/>
          <a:srcRect t="50000" r="1998" b="1"/>
          <a:stretch/>
        </p:blipFill>
        <p:spPr>
          <a:xfrm>
            <a:off x="0" y="0"/>
            <a:ext cx="20105688" cy="1958938"/>
          </a:xfrm>
          <a:prstGeom prst="rect">
            <a:avLst/>
          </a:prstGeom>
        </p:spPr>
      </p:pic>
      <p:pic>
        <p:nvPicPr>
          <p:cNvPr id="13" name="Google Shape;35;p43">
            <a:extLst>
              <a:ext uri="{FF2B5EF4-FFF2-40B4-BE49-F238E27FC236}">
                <a16:creationId xmlns:a16="http://schemas.microsoft.com/office/drawing/2014/main" id="{312A08FC-4CFB-FE84-49F0-FB46CE6B0D94}"/>
              </a:ext>
              <a:ext uri="{C183D7F6-B498-43B3-948B-1728B52AA6E4}">
                <adec:decorative xmlns:adec="http://schemas.microsoft.com/office/drawing/2017/decorative" val="1"/>
              </a:ext>
            </a:extLst>
          </p:cNvPr>
          <p:cNvPicPr preferRelativeResize="0"/>
          <p:nvPr userDrawn="1"/>
        </p:nvPicPr>
        <p:blipFill rotWithShape="1">
          <a:blip r:embed="rId3">
            <a:alphaModFix amt="65000"/>
          </a:blip>
          <a:srcRect t="17427"/>
          <a:stretch/>
        </p:blipFill>
        <p:spPr>
          <a:xfrm>
            <a:off x="4175242" y="1970871"/>
            <a:ext cx="17623892" cy="9338479"/>
          </a:xfrm>
          <a:prstGeom prst="rect">
            <a:avLst/>
          </a:prstGeom>
          <a:noFill/>
          <a:ln>
            <a:noFill/>
          </a:ln>
        </p:spPr>
      </p:pic>
      <p:sp>
        <p:nvSpPr>
          <p:cNvPr id="20" name="Google Shape;43;p43">
            <a:extLst>
              <a:ext uri="{FF2B5EF4-FFF2-40B4-BE49-F238E27FC236}">
                <a16:creationId xmlns:a16="http://schemas.microsoft.com/office/drawing/2014/main" id="{A29CF4FF-0415-0967-89FE-4042C7D32304}"/>
              </a:ext>
            </a:extLst>
          </p:cNvPr>
          <p:cNvSpPr txBox="1">
            <a:spLocks noGrp="1"/>
          </p:cNvSpPr>
          <p:nvPr>
            <p:ph type="title"/>
          </p:nvPr>
        </p:nvSpPr>
        <p:spPr>
          <a:xfrm>
            <a:off x="843520" y="473483"/>
            <a:ext cx="13624219" cy="106519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6000"/>
              <a:buFont typeface="Calibri"/>
              <a:buNone/>
              <a:defRPr sz="6596" b="1" i="0">
                <a:solidFill>
                  <a:schemeClr val="lt1"/>
                </a:solidFill>
                <a:latin typeface="Arial" panose="020B0604020202020204" pitchFamily="34" charset="0"/>
                <a:ea typeface="Arial" panose="020B0604020202020204" pitchFamily="34" charset="0"/>
                <a:cs typeface="Arial" panose="020B0604020202020204" pitchFamily="34" charset="0"/>
                <a:sym typeface="Rubik"/>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Text Placeholder 3">
            <a:extLst>
              <a:ext uri="{FF2B5EF4-FFF2-40B4-BE49-F238E27FC236}">
                <a16:creationId xmlns:a16="http://schemas.microsoft.com/office/drawing/2014/main" id="{58B1FAA8-E48A-9B07-1E46-B26B30A30921}"/>
              </a:ext>
            </a:extLst>
          </p:cNvPr>
          <p:cNvSpPr>
            <a:spLocks noGrp="1"/>
          </p:cNvSpPr>
          <p:nvPr>
            <p:ph type="body" sz="half" idx="2" hasCustomPrompt="1"/>
          </p:nvPr>
        </p:nvSpPr>
        <p:spPr>
          <a:xfrm>
            <a:off x="843521" y="2935291"/>
            <a:ext cx="8426950" cy="6674462"/>
          </a:xfrm>
        </p:spPr>
        <p:txBody>
          <a:bodyPr/>
          <a:lstStyle>
            <a:lvl1pPr marL="471230" indent="-471230">
              <a:buFont typeface="Arial" panose="020B0604020202020204" pitchFamily="34" charset="0"/>
              <a:buChar char="•"/>
              <a:defRPr sz="2639"/>
            </a:lvl1pPr>
            <a:lvl2pPr marL="1225199" indent="-471230">
              <a:buFont typeface="Arial" panose="020B0604020202020204" pitchFamily="34" charset="0"/>
              <a:buChar char="•"/>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Add your bullet text in here</a:t>
            </a:r>
          </a:p>
        </p:txBody>
      </p:sp>
      <p:sp>
        <p:nvSpPr>
          <p:cNvPr id="26" name="Google Shape;22;p41">
            <a:extLst>
              <a:ext uri="{FF2B5EF4-FFF2-40B4-BE49-F238E27FC236}">
                <a16:creationId xmlns:a16="http://schemas.microsoft.com/office/drawing/2014/main" id="{311AF82E-C57E-A0EF-916E-CEBFAB80D569}"/>
              </a:ext>
            </a:extLst>
          </p:cNvPr>
          <p:cNvSpPr txBox="1">
            <a:spLocks/>
          </p:cNvSpPr>
          <p:nvPr userDrawn="1"/>
        </p:nvSpPr>
        <p:spPr>
          <a:xfrm>
            <a:off x="15259675" y="10482093"/>
            <a:ext cx="4523780" cy="602118"/>
          </a:xfrm>
          <a:prstGeom prst="rect">
            <a:avLst/>
          </a:prstGeom>
          <a:noFill/>
          <a:ln>
            <a:noFill/>
          </a:ln>
        </p:spPr>
        <p:txBody>
          <a:bodyPr spcFirstLastPara="1" vert="horz" wrap="square" lIns="150767" tIns="75363" rIns="150767" bIns="75363" rtlCol="0" anchor="ctr" anchorCtr="0">
            <a:noAutofit/>
          </a:bodyPr>
          <a:lstStyle>
            <a:defPPr>
              <a:defRPr lang="en-US"/>
            </a:defPPr>
            <a:lvl1pPr marL="0" lvl="0"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1pPr>
            <a:lvl2pPr marL="0" lvl="1"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2pPr>
            <a:lvl3pPr marL="0" lvl="2"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3pPr>
            <a:lvl4pPr marL="0" lvl="3"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4pPr>
            <a:lvl5pPr marL="0" lvl="4"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5pPr>
            <a:lvl6pPr marL="0" lvl="5"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6pPr>
            <a:lvl7pPr marL="0" lvl="6"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7pPr>
            <a:lvl8pPr marL="0" lvl="7"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8pPr>
            <a:lvl9pPr marL="0" lvl="8" indent="0" algn="r" defTabSz="914400" rtl="0" eaLnBrk="1" latinLnBrk="0" hangingPunct="1">
              <a:lnSpc>
                <a:spcPct val="100000"/>
              </a:lnSpc>
              <a:spcBef>
                <a:spcPts val="0"/>
              </a:spcBef>
              <a:spcAft>
                <a:spcPts val="0"/>
              </a:spcAft>
              <a:buSzPts val="1200"/>
              <a:buNone/>
              <a:defRPr sz="1200" b="0" i="0" u="none" strike="noStrike" kern="1200" cap="none">
                <a:solidFill>
                  <a:schemeClr val="dk1"/>
                </a:solidFill>
                <a:latin typeface="Arial"/>
                <a:ea typeface="Arial"/>
                <a:cs typeface="Arial"/>
                <a:sym typeface="Arial"/>
              </a:defRPr>
            </a:lvl9pPr>
          </a:lstStyle>
          <a:p>
            <a:fld id="{00000000-1234-1234-1234-123412341234}" type="slidenum">
              <a:rPr lang="en-US" sz="1979" smtClean="0"/>
              <a:pPr/>
              <a:t>‹#›</a:t>
            </a:fld>
            <a:endParaRPr lang="en-US" sz="1979"/>
          </a:p>
        </p:txBody>
      </p:sp>
      <p:sp>
        <p:nvSpPr>
          <p:cNvPr id="2" name="Picture Placeholder 2" descr="Picture of speaker one.">
            <a:extLst>
              <a:ext uri="{FF2B5EF4-FFF2-40B4-BE49-F238E27FC236}">
                <a16:creationId xmlns:a16="http://schemas.microsoft.com/office/drawing/2014/main" id="{500E6396-71CD-AE71-FDD1-5E078ED28050}"/>
              </a:ext>
            </a:extLst>
          </p:cNvPr>
          <p:cNvSpPr>
            <a:spLocks noGrp="1"/>
          </p:cNvSpPr>
          <p:nvPr>
            <p:ph type="pic" sz="quarter" idx="13"/>
          </p:nvPr>
        </p:nvSpPr>
        <p:spPr>
          <a:xfrm>
            <a:off x="10269617" y="2935291"/>
            <a:ext cx="8258212" cy="6674462"/>
          </a:xfrm>
        </p:spPr>
        <p:txBody>
          <a:bodyPr/>
          <a:lstStyle/>
          <a:p>
            <a:endParaRPr lang="en-US"/>
          </a:p>
        </p:txBody>
      </p:sp>
      <p:pic>
        <p:nvPicPr>
          <p:cNvPr id="3" name="Picture 2" descr="Level Access logo.">
            <a:extLst>
              <a:ext uri="{FF2B5EF4-FFF2-40B4-BE49-F238E27FC236}">
                <a16:creationId xmlns:a16="http://schemas.microsoft.com/office/drawing/2014/main" id="{7C88E0D8-3094-39B8-F221-356792AA9B78}"/>
              </a:ext>
            </a:extLst>
          </p:cNvPr>
          <p:cNvPicPr>
            <a:picLocks noChangeAspect="1"/>
          </p:cNvPicPr>
          <p:nvPr userDrawn="1"/>
        </p:nvPicPr>
        <p:blipFill>
          <a:blip r:embed="rId4"/>
          <a:stretch>
            <a:fillRect/>
          </a:stretch>
        </p:blipFill>
        <p:spPr>
          <a:xfrm>
            <a:off x="15244595" y="14031"/>
            <a:ext cx="4876995" cy="1777229"/>
          </a:xfrm>
          <a:prstGeom prst="rect">
            <a:avLst/>
          </a:prstGeom>
        </p:spPr>
      </p:pic>
      <p:sp>
        <p:nvSpPr>
          <p:cNvPr id="4" name="Text Placeholder 3">
            <a:extLst>
              <a:ext uri="{FF2B5EF4-FFF2-40B4-BE49-F238E27FC236}">
                <a16:creationId xmlns:a16="http://schemas.microsoft.com/office/drawing/2014/main" id="{C84AA45D-4708-F15C-E3E4-D611B85F7DD7}"/>
              </a:ext>
            </a:extLst>
          </p:cNvPr>
          <p:cNvSpPr>
            <a:spLocks noGrp="1"/>
          </p:cNvSpPr>
          <p:nvPr>
            <p:ph type="body" sz="half" idx="10" hasCustomPrompt="1"/>
          </p:nvPr>
        </p:nvSpPr>
        <p:spPr>
          <a:xfrm>
            <a:off x="843520" y="10579978"/>
            <a:ext cx="5482105" cy="561295"/>
          </a:xfrm>
        </p:spPr>
        <p:txBody>
          <a:bodyPr>
            <a:normAutofit/>
          </a:bodyPr>
          <a:lstStyle>
            <a:lvl1pPr marL="0" indent="0">
              <a:buFont typeface="Arial" panose="020B0604020202020204" pitchFamily="34" charset="0"/>
              <a:buNone/>
              <a:defRPr sz="1979"/>
            </a:lvl1pPr>
            <a:lvl2pPr marL="1225199" indent="-471230">
              <a:buFont typeface="Arial" panose="020B0604020202020204" pitchFamily="34" charset="0"/>
              <a:buChar char="•"/>
              <a:defRPr sz="2309"/>
            </a:lvl2pPr>
            <a:lvl3pPr marL="1507937" indent="0">
              <a:buNone/>
              <a:defRPr sz="1979"/>
            </a:lvl3pPr>
            <a:lvl4pPr marL="2261906" indent="0">
              <a:buNone/>
              <a:defRPr sz="1649"/>
            </a:lvl4pPr>
            <a:lvl5pPr marL="3015874" indent="0">
              <a:buNone/>
              <a:defRPr sz="1649"/>
            </a:lvl5pPr>
            <a:lvl6pPr marL="3769843" indent="0">
              <a:buNone/>
              <a:defRPr sz="1649"/>
            </a:lvl6pPr>
            <a:lvl7pPr marL="4523811" indent="0">
              <a:buNone/>
              <a:defRPr sz="1649"/>
            </a:lvl7pPr>
            <a:lvl8pPr marL="5277780" indent="0">
              <a:buNone/>
              <a:defRPr sz="1649"/>
            </a:lvl8pPr>
            <a:lvl9pPr marL="6031748" indent="0">
              <a:buNone/>
              <a:defRPr sz="1649"/>
            </a:lvl9pPr>
          </a:lstStyle>
          <a:p>
            <a:pPr lvl="0"/>
            <a:r>
              <a:rPr lang="en-US"/>
              <a:t>Client | Confidential</a:t>
            </a:r>
          </a:p>
        </p:txBody>
      </p:sp>
    </p:spTree>
    <p:extLst>
      <p:ext uri="{BB962C8B-B14F-4D97-AF65-F5344CB8AC3E}">
        <p14:creationId xmlns:p14="http://schemas.microsoft.com/office/powerpoint/2010/main" val="228366277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userDrawn="1">
  <p:cSld name="Statement / Ending / Divider 01">
    <p:bg>
      <p:bgPr>
        <a:gradFill>
          <a:gsLst>
            <a:gs pos="28000">
              <a:schemeClr val="tx1">
                <a:lumMod val="100000"/>
              </a:schemeClr>
            </a:gs>
            <a:gs pos="12000">
              <a:schemeClr val="tx1">
                <a:lumMod val="90000"/>
                <a:lumOff val="10000"/>
              </a:schemeClr>
            </a:gs>
            <a:gs pos="75000">
              <a:schemeClr val="tx1"/>
            </a:gs>
            <a:gs pos="100000">
              <a:schemeClr val="tx1">
                <a:lumMod val="90000"/>
                <a:lumOff val="10000"/>
              </a:schemeClr>
            </a:gs>
          </a:gsLst>
          <a:path path="circle">
            <a:fillToRect l="100000" t="100000"/>
          </a:path>
        </a:gradFill>
        <a:effectLst/>
      </p:bgPr>
    </p:bg>
    <p:spTree>
      <p:nvGrpSpPr>
        <p:cNvPr id="1" name=""/>
        <p:cNvGrpSpPr/>
        <p:nvPr/>
      </p:nvGrpSpPr>
      <p:grpSpPr>
        <a:xfrm>
          <a:off x="0" y="0"/>
          <a:ext cx="0" cy="0"/>
          <a:chOff x="0" y="0"/>
          <a:chExt cx="0" cy="0"/>
        </a:xfrm>
      </p:grpSpPr>
      <p:sp>
        <p:nvSpPr>
          <p:cNvPr id="15" name="Holder 2">
            <a:extLst>
              <a:ext uri="{FF2B5EF4-FFF2-40B4-BE49-F238E27FC236}">
                <a16:creationId xmlns:a16="http://schemas.microsoft.com/office/drawing/2014/main" id="{1B423FA4-6F2F-6F4D-321C-432976F0C0DA}"/>
              </a:ext>
            </a:extLst>
          </p:cNvPr>
          <p:cNvSpPr>
            <a:spLocks noGrp="1"/>
          </p:cNvSpPr>
          <p:nvPr>
            <p:ph type="title"/>
          </p:nvPr>
        </p:nvSpPr>
        <p:spPr>
          <a:xfrm>
            <a:off x="3194303" y="3597275"/>
            <a:ext cx="13717083" cy="4114800"/>
          </a:xfrm>
          <a:prstGeom prst="rect">
            <a:avLst/>
          </a:prstGeom>
          <a:noFill/>
          <a:ln>
            <a:noFill/>
          </a:ln>
        </p:spPr>
        <p:txBody>
          <a:bodyPr lIns="182880" tIns="182880" rIns="182880" bIns="182880" anchor="ctr" anchorCtr="0"/>
          <a:lstStyle>
            <a:lvl1pPr algn="ctr">
              <a:defRPr sz="9150" b="1" i="0">
                <a:solidFill>
                  <a:schemeClr val="bg1"/>
                </a:solidFill>
                <a:latin typeface="Atkinson Hyperlegible" pitchFamily="2" charset="77"/>
                <a:ea typeface="Verdana" panose="020B0604030504040204" pitchFamily="34" charset="0"/>
                <a:cs typeface="Verdana" panose="020B0604030504040204" pitchFamily="34" charset="0"/>
              </a:defRPr>
            </a:lvl1pPr>
          </a:lstStyle>
          <a:p>
            <a:endParaRPr/>
          </a:p>
        </p:txBody>
      </p:sp>
      <p:sp>
        <p:nvSpPr>
          <p:cNvPr id="3" name="Rectangle 2">
            <a:extLst>
              <a:ext uri="{FF2B5EF4-FFF2-40B4-BE49-F238E27FC236}">
                <a16:creationId xmlns:a16="http://schemas.microsoft.com/office/drawing/2014/main" id="{632BD9D1-5433-EEFB-A015-B3C4585989EB}"/>
              </a:ext>
            </a:extLst>
          </p:cNvPr>
          <p:cNvSpPr/>
          <p:nvPr userDrawn="1"/>
        </p:nvSpPr>
        <p:spPr>
          <a:xfrm>
            <a:off x="1828945" y="2914932"/>
            <a:ext cx="16460500" cy="5482945"/>
          </a:xfrm>
          <a:prstGeom prst="rect">
            <a:avLst/>
          </a:prstGeom>
          <a:noFill/>
          <a:ln w="12700">
            <a:solidFill>
              <a:schemeClr val="accent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4" name="Rectangle 3">
            <a:extLst>
              <a:ext uri="{FF2B5EF4-FFF2-40B4-BE49-F238E27FC236}">
                <a16:creationId xmlns:a16="http://schemas.microsoft.com/office/drawing/2014/main" id="{813546B3-02A8-5796-9517-877350849D3A}"/>
              </a:ext>
            </a:extLst>
          </p:cNvPr>
          <p:cNvSpPr>
            <a:spLocks noChangeAspect="1"/>
          </p:cNvSpPr>
          <p:nvPr userDrawn="1"/>
        </p:nvSpPr>
        <p:spPr>
          <a:xfrm>
            <a:off x="18243721" y="8348700"/>
            <a:ext cx="91447" cy="9144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5" name="Rectangle 4">
            <a:extLst>
              <a:ext uri="{FF2B5EF4-FFF2-40B4-BE49-F238E27FC236}">
                <a16:creationId xmlns:a16="http://schemas.microsoft.com/office/drawing/2014/main" id="{2BDF5EED-3764-BC09-64C4-EFBB0F0A0E94}"/>
              </a:ext>
            </a:extLst>
          </p:cNvPr>
          <p:cNvSpPr>
            <a:spLocks noChangeAspect="1"/>
          </p:cNvSpPr>
          <p:nvPr userDrawn="1"/>
        </p:nvSpPr>
        <p:spPr>
          <a:xfrm>
            <a:off x="18243721" y="2869211"/>
            <a:ext cx="91447" cy="9144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10" name="Rectangle 9">
            <a:extLst>
              <a:ext uri="{FF2B5EF4-FFF2-40B4-BE49-F238E27FC236}">
                <a16:creationId xmlns:a16="http://schemas.microsoft.com/office/drawing/2014/main" id="{0C7417D4-C0A1-4458-2AE1-BD572F1EE304}"/>
              </a:ext>
            </a:extLst>
          </p:cNvPr>
          <p:cNvSpPr>
            <a:spLocks noChangeAspect="1"/>
          </p:cNvSpPr>
          <p:nvPr userDrawn="1"/>
        </p:nvSpPr>
        <p:spPr>
          <a:xfrm>
            <a:off x="1781508" y="8345245"/>
            <a:ext cx="91447" cy="9144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14" name="Rectangle 13">
            <a:extLst>
              <a:ext uri="{FF2B5EF4-FFF2-40B4-BE49-F238E27FC236}">
                <a16:creationId xmlns:a16="http://schemas.microsoft.com/office/drawing/2014/main" id="{EECF2BAD-16E6-4421-E00C-52AF1CED3F4E}"/>
              </a:ext>
            </a:extLst>
          </p:cNvPr>
          <p:cNvSpPr>
            <a:spLocks noChangeAspect="1"/>
          </p:cNvSpPr>
          <p:nvPr userDrawn="1"/>
        </p:nvSpPr>
        <p:spPr>
          <a:xfrm>
            <a:off x="1781508" y="2869211"/>
            <a:ext cx="91447" cy="9144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b="0" i="0">
              <a:latin typeface="Atkinson Hyperlegible" pitchFamily="2" charset="0"/>
            </a:endParaRPr>
          </a:p>
        </p:txBody>
      </p:sp>
      <p:sp>
        <p:nvSpPr>
          <p:cNvPr id="6" name="Date Placeholder 13">
            <a:extLst>
              <a:ext uri="{FF2B5EF4-FFF2-40B4-BE49-F238E27FC236}">
                <a16:creationId xmlns:a16="http://schemas.microsoft.com/office/drawing/2014/main" id="{74A525AF-B0C8-328F-D5B1-C3EB08D045A9}"/>
              </a:ext>
            </a:extLst>
          </p:cNvPr>
          <p:cNvSpPr>
            <a:spLocks noGrp="1"/>
          </p:cNvSpPr>
          <p:nvPr>
            <p:ph type="dt" sz="half" idx="2"/>
          </p:nvPr>
        </p:nvSpPr>
        <p:spPr>
          <a:xfrm>
            <a:off x="13024879" y="10693251"/>
            <a:ext cx="5071322" cy="459635"/>
          </a:xfrm>
          <a:prstGeom prst="rect">
            <a:avLst/>
          </a:prstGeom>
        </p:spPr>
        <p:txBody>
          <a:bodyPr vert="horz" lIns="182880" tIns="182880" rIns="182880" bIns="182880" rtlCol="0" anchor="ctr"/>
          <a:lstStyle>
            <a:lvl1pPr algn="r">
              <a:defRPr sz="11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7" name="Slide Number Placeholder 12">
            <a:extLst>
              <a:ext uri="{FF2B5EF4-FFF2-40B4-BE49-F238E27FC236}">
                <a16:creationId xmlns:a16="http://schemas.microsoft.com/office/drawing/2014/main" id="{C2A8C26A-711C-A8CA-99B1-EE39FCD02C7C}"/>
              </a:ext>
            </a:extLst>
          </p:cNvPr>
          <p:cNvSpPr>
            <a:spLocks noGrp="1"/>
          </p:cNvSpPr>
          <p:nvPr>
            <p:ph type="sldNum" sz="quarter" idx="4"/>
          </p:nvPr>
        </p:nvSpPr>
        <p:spPr>
          <a:xfrm>
            <a:off x="18166155" y="10693249"/>
            <a:ext cx="1049421" cy="459636"/>
          </a:xfrm>
          <a:prstGeom prst="rect">
            <a:avLst/>
          </a:prstGeom>
        </p:spPr>
        <p:txBody>
          <a:bodyPr vert="horz" lIns="182880" tIns="182880" rIns="182880" bIns="182880" rtlCol="0" anchor="ctr"/>
          <a:lstStyle>
            <a:lvl1pPr algn="r">
              <a:defRPr sz="1400">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25059960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ur Up - Midnight">
    <p:bg>
      <p:bgPr>
        <a:solidFill>
          <a:schemeClr val="tx1"/>
        </a:solidFill>
        <a:effectLst/>
      </p:bgPr>
    </p:bg>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41079D49-3EDF-5656-506D-70C9C165522D}"/>
              </a:ext>
            </a:extLst>
          </p:cNvPr>
          <p:cNvSpPr>
            <a:spLocks noGrp="1"/>
          </p:cNvSpPr>
          <p:nvPr>
            <p:ph type="title"/>
          </p:nvPr>
        </p:nvSpPr>
        <p:spPr>
          <a:xfrm>
            <a:off x="908123" y="705036"/>
            <a:ext cx="18289444" cy="1212477"/>
          </a:xfrm>
          <a:noFill/>
        </p:spPr>
        <p:txBody>
          <a:bodyPr/>
          <a:lstStyle>
            <a:lvl1pPr>
              <a:defRPr>
                <a:solidFill>
                  <a:schemeClr val="bg1"/>
                </a:solidFill>
              </a:defRPr>
            </a:lvl1pPr>
          </a:lstStyle>
          <a:p>
            <a:r>
              <a:rPr lang="en-US"/>
              <a:t>Click to edit Master title style</a:t>
            </a:r>
          </a:p>
        </p:txBody>
      </p:sp>
      <p:sp>
        <p:nvSpPr>
          <p:cNvPr id="2" name="Text Placeholder 01">
            <a:extLst>
              <a:ext uri="{FF2B5EF4-FFF2-40B4-BE49-F238E27FC236}">
                <a16:creationId xmlns:a16="http://schemas.microsoft.com/office/drawing/2014/main" id="{B3594090-6DED-1791-7E40-6A49C0851A08}"/>
              </a:ext>
            </a:extLst>
          </p:cNvPr>
          <p:cNvSpPr>
            <a:spLocks noGrp="1"/>
          </p:cNvSpPr>
          <p:nvPr>
            <p:ph type="body" sz="quarter" idx="13"/>
          </p:nvPr>
        </p:nvSpPr>
        <p:spPr>
          <a:xfrm>
            <a:off x="908123" y="2454274"/>
            <a:ext cx="3886506" cy="7315200"/>
          </a:xfrm>
          <a:solidFill>
            <a:srgbClr val="F1E4CF"/>
          </a:solidFill>
          <a:ln w="12700">
            <a:solidFill>
              <a:schemeClr val="tx2"/>
            </a:solidFill>
          </a:ln>
        </p:spPr>
        <p:txBody>
          <a:bodyPr>
            <a:normAutofit/>
          </a:bodyPr>
          <a:lstStyle>
            <a:lvl1pPr>
              <a:lnSpc>
                <a:spcPct val="150000"/>
              </a:lnSpc>
              <a:defRPr sz="2401">
                <a:solidFill>
                  <a:schemeClr val="tx2"/>
                </a:solidFill>
              </a:defRPr>
            </a:lvl1pPr>
            <a:lvl2pPr>
              <a:lnSpc>
                <a:spcPct val="150000"/>
              </a:lnSpc>
              <a:defRPr sz="2401">
                <a:solidFill>
                  <a:schemeClr val="tx2"/>
                </a:solidFill>
              </a:defRPr>
            </a:lvl2pPr>
            <a:lvl3pPr>
              <a:lnSpc>
                <a:spcPct val="150000"/>
              </a:lnSpc>
              <a:defRPr sz="2401">
                <a:solidFill>
                  <a:schemeClr val="tx2"/>
                </a:solidFill>
              </a:defRPr>
            </a:lvl3pPr>
            <a:lvl4pPr>
              <a:lnSpc>
                <a:spcPct val="150000"/>
              </a:lnSpc>
              <a:defRPr sz="2401">
                <a:solidFill>
                  <a:schemeClr val="tx2"/>
                </a:solidFill>
              </a:defRPr>
            </a:lvl4pPr>
            <a:lvl5pPr>
              <a:lnSpc>
                <a:spcPct val="150000"/>
              </a:lnSpc>
              <a:defRPr sz="2401">
                <a:solidFill>
                  <a:schemeClr val="tx2"/>
                </a:solidFill>
              </a:defRPr>
            </a:lvl5pPr>
          </a:lstStyle>
          <a:p>
            <a:pPr lvl="0"/>
            <a:r>
              <a:rPr lang="en-US"/>
              <a:t>Click to edit Master text styles</a:t>
            </a:r>
          </a:p>
        </p:txBody>
      </p:sp>
      <p:sp>
        <p:nvSpPr>
          <p:cNvPr id="9" name="Text Placeholder 01">
            <a:extLst>
              <a:ext uri="{FF2B5EF4-FFF2-40B4-BE49-F238E27FC236}">
                <a16:creationId xmlns:a16="http://schemas.microsoft.com/office/drawing/2014/main" id="{EF6478C9-5684-E8FC-1BD8-717D648CBA4C}"/>
              </a:ext>
            </a:extLst>
          </p:cNvPr>
          <p:cNvSpPr>
            <a:spLocks noGrp="1"/>
          </p:cNvSpPr>
          <p:nvPr>
            <p:ph type="body" sz="quarter" idx="17"/>
          </p:nvPr>
        </p:nvSpPr>
        <p:spPr>
          <a:xfrm>
            <a:off x="5693861" y="2454274"/>
            <a:ext cx="3886506" cy="7315200"/>
          </a:xfrm>
          <a:solidFill>
            <a:srgbClr val="F1E4CF"/>
          </a:solidFill>
          <a:ln w="12700">
            <a:solidFill>
              <a:schemeClr val="tx2"/>
            </a:solidFill>
          </a:ln>
        </p:spPr>
        <p:txBody>
          <a:bodyPr>
            <a:normAutofit/>
          </a:bodyPr>
          <a:lstStyle>
            <a:lvl1pPr>
              <a:lnSpc>
                <a:spcPct val="150000"/>
              </a:lnSpc>
              <a:defRPr sz="2401">
                <a:solidFill>
                  <a:schemeClr val="tx2"/>
                </a:solidFill>
              </a:defRPr>
            </a:lvl1pPr>
            <a:lvl2pPr>
              <a:lnSpc>
                <a:spcPct val="150000"/>
              </a:lnSpc>
              <a:defRPr sz="2401">
                <a:solidFill>
                  <a:schemeClr val="tx2"/>
                </a:solidFill>
              </a:defRPr>
            </a:lvl2pPr>
            <a:lvl3pPr>
              <a:lnSpc>
                <a:spcPct val="150000"/>
              </a:lnSpc>
              <a:defRPr sz="2401">
                <a:solidFill>
                  <a:schemeClr val="tx2"/>
                </a:solidFill>
              </a:defRPr>
            </a:lvl3pPr>
            <a:lvl4pPr>
              <a:lnSpc>
                <a:spcPct val="150000"/>
              </a:lnSpc>
              <a:defRPr sz="2401">
                <a:solidFill>
                  <a:schemeClr val="tx2"/>
                </a:solidFill>
              </a:defRPr>
            </a:lvl4pPr>
            <a:lvl5pPr>
              <a:lnSpc>
                <a:spcPct val="150000"/>
              </a:lnSpc>
              <a:defRPr sz="2401">
                <a:solidFill>
                  <a:schemeClr val="tx2"/>
                </a:solidFill>
              </a:defRPr>
            </a:lvl5pPr>
          </a:lstStyle>
          <a:p>
            <a:pPr lvl="0"/>
            <a:r>
              <a:rPr lang="en-US"/>
              <a:t>Click to edit Master text styles</a:t>
            </a:r>
          </a:p>
        </p:txBody>
      </p:sp>
      <p:sp>
        <p:nvSpPr>
          <p:cNvPr id="11" name="Text Placeholder 01">
            <a:extLst>
              <a:ext uri="{FF2B5EF4-FFF2-40B4-BE49-F238E27FC236}">
                <a16:creationId xmlns:a16="http://schemas.microsoft.com/office/drawing/2014/main" id="{D4015EEB-BD96-1547-75D7-5CFA95760560}"/>
              </a:ext>
            </a:extLst>
          </p:cNvPr>
          <p:cNvSpPr>
            <a:spLocks noGrp="1"/>
          </p:cNvSpPr>
          <p:nvPr>
            <p:ph type="body" sz="quarter" idx="19"/>
          </p:nvPr>
        </p:nvSpPr>
        <p:spPr>
          <a:xfrm>
            <a:off x="10479600" y="2454274"/>
            <a:ext cx="3886506" cy="7315200"/>
          </a:xfrm>
          <a:solidFill>
            <a:srgbClr val="F1E4CF"/>
          </a:solidFill>
          <a:ln w="12700">
            <a:solidFill>
              <a:schemeClr val="tx2"/>
            </a:solidFill>
          </a:ln>
        </p:spPr>
        <p:txBody>
          <a:bodyPr>
            <a:normAutofit/>
          </a:bodyPr>
          <a:lstStyle>
            <a:lvl1pPr>
              <a:lnSpc>
                <a:spcPct val="150000"/>
              </a:lnSpc>
              <a:defRPr sz="2401">
                <a:solidFill>
                  <a:schemeClr val="tx2"/>
                </a:solidFill>
              </a:defRPr>
            </a:lvl1pPr>
            <a:lvl2pPr>
              <a:lnSpc>
                <a:spcPct val="150000"/>
              </a:lnSpc>
              <a:defRPr sz="2401">
                <a:solidFill>
                  <a:schemeClr val="tx2"/>
                </a:solidFill>
              </a:defRPr>
            </a:lvl2pPr>
            <a:lvl3pPr>
              <a:lnSpc>
                <a:spcPct val="150000"/>
              </a:lnSpc>
              <a:defRPr sz="2401">
                <a:solidFill>
                  <a:schemeClr val="tx2"/>
                </a:solidFill>
              </a:defRPr>
            </a:lvl3pPr>
            <a:lvl4pPr>
              <a:lnSpc>
                <a:spcPct val="150000"/>
              </a:lnSpc>
              <a:defRPr sz="2401">
                <a:solidFill>
                  <a:schemeClr val="tx2"/>
                </a:solidFill>
              </a:defRPr>
            </a:lvl4pPr>
            <a:lvl5pPr>
              <a:lnSpc>
                <a:spcPct val="150000"/>
              </a:lnSpc>
              <a:defRPr sz="2401">
                <a:solidFill>
                  <a:schemeClr val="tx2"/>
                </a:solidFill>
              </a:defRPr>
            </a:lvl5pPr>
          </a:lstStyle>
          <a:p>
            <a:pPr lvl="0"/>
            <a:r>
              <a:rPr lang="en-US"/>
              <a:t>Click to edit Master text styles</a:t>
            </a:r>
          </a:p>
        </p:txBody>
      </p:sp>
      <p:sp>
        <p:nvSpPr>
          <p:cNvPr id="10" name="Text Placeholder 01">
            <a:extLst>
              <a:ext uri="{FF2B5EF4-FFF2-40B4-BE49-F238E27FC236}">
                <a16:creationId xmlns:a16="http://schemas.microsoft.com/office/drawing/2014/main" id="{B45B0F3D-5D10-EAE4-53FA-622803E4A34D}"/>
              </a:ext>
            </a:extLst>
          </p:cNvPr>
          <p:cNvSpPr>
            <a:spLocks noGrp="1"/>
          </p:cNvSpPr>
          <p:nvPr>
            <p:ph type="body" sz="quarter" idx="18"/>
          </p:nvPr>
        </p:nvSpPr>
        <p:spPr>
          <a:xfrm>
            <a:off x="15295823" y="2454274"/>
            <a:ext cx="3886506" cy="7315200"/>
          </a:xfrm>
          <a:solidFill>
            <a:srgbClr val="F1E4CF"/>
          </a:solidFill>
          <a:ln w="12700">
            <a:solidFill>
              <a:schemeClr val="tx2"/>
            </a:solidFill>
          </a:ln>
        </p:spPr>
        <p:txBody>
          <a:bodyPr>
            <a:normAutofit/>
          </a:bodyPr>
          <a:lstStyle>
            <a:lvl1pPr>
              <a:lnSpc>
                <a:spcPct val="150000"/>
              </a:lnSpc>
              <a:defRPr sz="2401">
                <a:solidFill>
                  <a:schemeClr val="tx2"/>
                </a:solidFill>
              </a:defRPr>
            </a:lvl1pPr>
            <a:lvl2pPr>
              <a:lnSpc>
                <a:spcPct val="150000"/>
              </a:lnSpc>
              <a:defRPr sz="2401">
                <a:solidFill>
                  <a:schemeClr val="tx2"/>
                </a:solidFill>
              </a:defRPr>
            </a:lvl2pPr>
            <a:lvl3pPr>
              <a:lnSpc>
                <a:spcPct val="150000"/>
              </a:lnSpc>
              <a:defRPr sz="2401">
                <a:solidFill>
                  <a:schemeClr val="tx2"/>
                </a:solidFill>
              </a:defRPr>
            </a:lvl3pPr>
            <a:lvl4pPr>
              <a:lnSpc>
                <a:spcPct val="150000"/>
              </a:lnSpc>
              <a:defRPr sz="2401">
                <a:solidFill>
                  <a:schemeClr val="tx2"/>
                </a:solidFill>
              </a:defRPr>
            </a:lvl4pPr>
            <a:lvl5pPr>
              <a:lnSpc>
                <a:spcPct val="150000"/>
              </a:lnSpc>
              <a:defRPr sz="2401">
                <a:solidFill>
                  <a:schemeClr val="tx2"/>
                </a:solidFill>
              </a:defRPr>
            </a:lvl5pPr>
          </a:lstStyle>
          <a:p>
            <a:pPr lvl="0"/>
            <a:r>
              <a:rPr lang="en-US"/>
              <a:t>Click to edit Master text styles</a:t>
            </a:r>
          </a:p>
        </p:txBody>
      </p:sp>
      <p:sp>
        <p:nvSpPr>
          <p:cNvPr id="4" name="Text 01">
            <a:extLst>
              <a:ext uri="{FF2B5EF4-FFF2-40B4-BE49-F238E27FC236}">
                <a16:creationId xmlns:a16="http://schemas.microsoft.com/office/drawing/2014/main" id="{71862418-C467-D233-BC71-B8E9524EDD24}"/>
              </a:ext>
            </a:extLst>
          </p:cNvPr>
          <p:cNvSpPr>
            <a:spLocks noGrp="1"/>
          </p:cNvSpPr>
          <p:nvPr>
            <p:ph type="dt" sz="half" idx="11"/>
          </p:nvPr>
        </p:nvSpPr>
        <p:spPr>
          <a:xfrm>
            <a:off x="13024880" y="10766802"/>
            <a:ext cx="5071322" cy="459635"/>
          </a:xfrm>
          <a:prstGeom prst="rect">
            <a:avLst/>
          </a:prstGeom>
        </p:spPr>
        <p:txBody>
          <a:bodyPr/>
          <a:lstStyle/>
          <a:p>
            <a:r>
              <a:rPr lang="en-US"/>
              <a:t>Copyright © Level Access. All Rights Reserved. | Confidential</a:t>
            </a:r>
          </a:p>
        </p:txBody>
      </p:sp>
      <p:sp>
        <p:nvSpPr>
          <p:cNvPr id="3" name="Slide Number Placeholder 2">
            <a:extLst>
              <a:ext uri="{FF2B5EF4-FFF2-40B4-BE49-F238E27FC236}">
                <a16:creationId xmlns:a16="http://schemas.microsoft.com/office/drawing/2014/main" id="{206E00DF-42E6-C5E4-FA9E-620F57E00CAD}"/>
              </a:ext>
            </a:extLst>
          </p:cNvPr>
          <p:cNvSpPr>
            <a:spLocks noGrp="1"/>
          </p:cNvSpPr>
          <p:nvPr>
            <p:ph type="sldNum" sz="quarter" idx="10"/>
          </p:nvPr>
        </p:nvSpPr>
        <p:spPr>
          <a:xfrm>
            <a:off x="18166158" y="10766798"/>
            <a:ext cx="1049421" cy="459637"/>
          </a:xfrm>
          <a:prstGeom prst="rect">
            <a:avLst/>
          </a:prstGeom>
        </p:spPr>
        <p:txBody>
          <a:bodyPr/>
          <a:lstStyle/>
          <a:p>
            <a:fld id="{9D42395D-59C7-AC4A-92A7-A390B15B2AFD}" type="slidenum">
              <a:rPr lang="en-US" smtClean="0"/>
              <a:pPr/>
              <a:t>‹#›</a:t>
            </a:fld>
            <a:endParaRPr lang="en-US"/>
          </a:p>
        </p:txBody>
      </p:sp>
    </p:spTree>
    <p:extLst>
      <p:ext uri="{BB962C8B-B14F-4D97-AF65-F5344CB8AC3E}">
        <p14:creationId xmlns:p14="http://schemas.microsoft.com/office/powerpoint/2010/main" val="25103938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with media - Midn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C0196-27C8-60E8-78EB-CBB76EEE725D}"/>
              </a:ext>
            </a:extLst>
          </p:cNvPr>
          <p:cNvSpPr>
            <a:spLocks noGrp="1"/>
          </p:cNvSpPr>
          <p:nvPr>
            <p:ph type="title"/>
          </p:nvPr>
        </p:nvSpPr>
        <p:spPr>
          <a:xfrm>
            <a:off x="10955313" y="1082673"/>
            <a:ext cx="8233523" cy="2743198"/>
          </a:xfrm>
        </p:spPr>
        <p:txBody>
          <a:bodyPr/>
          <a:lstStyle/>
          <a:p>
            <a:r>
              <a:rPr lang="en-US"/>
              <a:t>Click to edit Master title style</a:t>
            </a:r>
          </a:p>
        </p:txBody>
      </p:sp>
      <p:sp>
        <p:nvSpPr>
          <p:cNvPr id="5" name="Picture Placeholder 2" descr="Don't forget to add alt text!">
            <a:extLst>
              <a:ext uri="{FF2B5EF4-FFF2-40B4-BE49-F238E27FC236}">
                <a16:creationId xmlns:a16="http://schemas.microsoft.com/office/drawing/2014/main" id="{CFD2D751-58EE-6F80-7164-9E5232CB0297}"/>
              </a:ext>
            </a:extLst>
          </p:cNvPr>
          <p:cNvSpPr>
            <a:spLocks noGrp="1"/>
          </p:cNvSpPr>
          <p:nvPr>
            <p:ph type="pic" sz="quarter" idx="15" hasCustomPrompt="1"/>
          </p:nvPr>
        </p:nvSpPr>
        <p:spPr>
          <a:xfrm>
            <a:off x="0" y="0"/>
            <a:ext cx="10052844" cy="11309350"/>
          </a:xfrm>
          <a:gradFill>
            <a:gsLst>
              <a:gs pos="0">
                <a:schemeClr val="accent5"/>
              </a:gs>
              <a:gs pos="100000">
                <a:schemeClr val="bg2"/>
              </a:gs>
            </a:gsLst>
            <a:lin ang="16200000" scaled="1"/>
          </a:gradFill>
          <a:ln>
            <a:noFill/>
          </a:ln>
        </p:spPr>
        <p:txBody>
          <a:bodyPr/>
          <a:lstStyle>
            <a:lvl1pPr>
              <a:defRPr>
                <a:solidFill>
                  <a:schemeClr val="tx1"/>
                </a:solidFill>
              </a:defRPr>
            </a:lvl1pPr>
          </a:lstStyle>
          <a:p>
            <a:r>
              <a:rPr lang="en-US"/>
              <a:t>Click to add picture or leave blank to display gradient</a:t>
            </a:r>
          </a:p>
        </p:txBody>
      </p:sp>
      <p:sp>
        <p:nvSpPr>
          <p:cNvPr id="8" name="Text Placeholder 14">
            <a:extLst>
              <a:ext uri="{FF2B5EF4-FFF2-40B4-BE49-F238E27FC236}">
                <a16:creationId xmlns:a16="http://schemas.microsoft.com/office/drawing/2014/main" id="{3AFA9717-F6B7-89CF-5528-2B016394256D}"/>
              </a:ext>
            </a:extLst>
          </p:cNvPr>
          <p:cNvSpPr>
            <a:spLocks noGrp="1"/>
          </p:cNvSpPr>
          <p:nvPr>
            <p:ph type="body" sz="quarter" idx="14"/>
          </p:nvPr>
        </p:nvSpPr>
        <p:spPr>
          <a:xfrm>
            <a:off x="10967320" y="3825876"/>
            <a:ext cx="8233523" cy="6400800"/>
          </a:xfrm>
          <a:solidFill>
            <a:schemeClr val="tx1"/>
          </a:solidFill>
          <a:ln>
            <a:noFill/>
          </a:ln>
        </p:spPr>
        <p:txBody>
          <a:bodyPr/>
          <a:lstStyle>
            <a:lvl4pPr>
              <a:lnSpc>
                <a:spcPct val="150000"/>
              </a:lnSpc>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6" name="Picture 5" descr="Level Access logo.">
            <a:extLst>
              <a:ext uri="{FF2B5EF4-FFF2-40B4-BE49-F238E27FC236}">
                <a16:creationId xmlns:a16="http://schemas.microsoft.com/office/drawing/2014/main" id="{813BA122-40F4-D649-86AF-3A78A49A6F1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
        <p:nvSpPr>
          <p:cNvPr id="7" name="Text 01">
            <a:extLst>
              <a:ext uri="{FF2B5EF4-FFF2-40B4-BE49-F238E27FC236}">
                <a16:creationId xmlns:a16="http://schemas.microsoft.com/office/drawing/2014/main" id="{7000C7A2-3ACC-3436-FCB5-C9D346529D89}"/>
              </a:ext>
            </a:extLst>
          </p:cNvPr>
          <p:cNvSpPr>
            <a:spLocks noGrp="1"/>
          </p:cNvSpPr>
          <p:nvPr>
            <p:ph type="dt" sz="half" idx="11"/>
          </p:nvPr>
        </p:nvSpPr>
        <p:spPr>
          <a:xfrm>
            <a:off x="13024880" y="10766802"/>
            <a:ext cx="5071322" cy="459635"/>
          </a:xfrm>
          <a:prstGeom prst="rect">
            <a:avLst/>
          </a:prstGeom>
        </p:spPr>
        <p:txBody>
          <a:bodyPr/>
          <a:lstStyle/>
          <a:p>
            <a:r>
              <a:rPr lang="en-US"/>
              <a:t>Copyright © Level Access. All Rights Reserved. | Confidential</a:t>
            </a:r>
          </a:p>
        </p:txBody>
      </p:sp>
      <p:sp>
        <p:nvSpPr>
          <p:cNvPr id="9" name="Slide Number Placeholder 2">
            <a:extLst>
              <a:ext uri="{FF2B5EF4-FFF2-40B4-BE49-F238E27FC236}">
                <a16:creationId xmlns:a16="http://schemas.microsoft.com/office/drawing/2014/main" id="{5DE8ADA3-EDA9-F5F4-B9CF-8EAEC2AAB4C1}"/>
              </a:ext>
            </a:extLst>
          </p:cNvPr>
          <p:cNvSpPr>
            <a:spLocks noGrp="1"/>
          </p:cNvSpPr>
          <p:nvPr>
            <p:ph type="sldNum" sz="quarter" idx="10"/>
          </p:nvPr>
        </p:nvSpPr>
        <p:spPr>
          <a:xfrm>
            <a:off x="18166158" y="10766798"/>
            <a:ext cx="1049421" cy="459637"/>
          </a:xfrm>
          <a:prstGeom prst="rect">
            <a:avLst/>
          </a:prstGeom>
        </p:spPr>
        <p:txBody>
          <a:bodyPr/>
          <a:lstStyle/>
          <a:p>
            <a:fld id="{9D42395D-59C7-AC4A-92A7-A390B15B2AFD}" type="slidenum">
              <a:rPr lang="en-US" smtClean="0"/>
              <a:pPr/>
              <a:t>‹#›</a:t>
            </a:fld>
            <a:endParaRPr lang="en-US"/>
          </a:p>
        </p:txBody>
      </p:sp>
    </p:spTree>
    <p:extLst>
      <p:ext uri="{BB962C8B-B14F-4D97-AF65-F5344CB8AC3E}">
        <p14:creationId xmlns:p14="http://schemas.microsoft.com/office/powerpoint/2010/main" val="25045929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36.xml"/><Relationship Id="rId18" Type="http://schemas.openxmlformats.org/officeDocument/2006/relationships/slideLayout" Target="../slideLayouts/slideLayout41.xml"/><Relationship Id="rId26" Type="http://schemas.openxmlformats.org/officeDocument/2006/relationships/slideLayout" Target="../slideLayouts/slideLayout49.xml"/><Relationship Id="rId39" Type="http://schemas.openxmlformats.org/officeDocument/2006/relationships/slideLayout" Target="../slideLayouts/slideLayout62.xml"/><Relationship Id="rId21" Type="http://schemas.openxmlformats.org/officeDocument/2006/relationships/slideLayout" Target="../slideLayouts/slideLayout44.xml"/><Relationship Id="rId34" Type="http://schemas.openxmlformats.org/officeDocument/2006/relationships/slideLayout" Target="../slideLayouts/slideLayout57.xml"/><Relationship Id="rId42" Type="http://schemas.openxmlformats.org/officeDocument/2006/relationships/slideLayout" Target="../slideLayouts/slideLayout65.xml"/><Relationship Id="rId47" Type="http://schemas.openxmlformats.org/officeDocument/2006/relationships/slideLayout" Target="../slideLayouts/slideLayout70.xml"/><Relationship Id="rId50" Type="http://schemas.openxmlformats.org/officeDocument/2006/relationships/slideLayout" Target="../slideLayouts/slideLayout73.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9" Type="http://schemas.openxmlformats.org/officeDocument/2006/relationships/slideLayout" Target="../slideLayouts/slideLayout52.xml"/><Relationship Id="rId11" Type="http://schemas.openxmlformats.org/officeDocument/2006/relationships/slideLayout" Target="../slideLayouts/slideLayout34.xml"/><Relationship Id="rId24" Type="http://schemas.openxmlformats.org/officeDocument/2006/relationships/slideLayout" Target="../slideLayouts/slideLayout47.xml"/><Relationship Id="rId32" Type="http://schemas.openxmlformats.org/officeDocument/2006/relationships/slideLayout" Target="../slideLayouts/slideLayout55.xml"/><Relationship Id="rId37" Type="http://schemas.openxmlformats.org/officeDocument/2006/relationships/slideLayout" Target="../slideLayouts/slideLayout60.xml"/><Relationship Id="rId40" Type="http://schemas.openxmlformats.org/officeDocument/2006/relationships/slideLayout" Target="../slideLayouts/slideLayout63.xml"/><Relationship Id="rId45" Type="http://schemas.openxmlformats.org/officeDocument/2006/relationships/slideLayout" Target="../slideLayouts/slideLayout68.xml"/><Relationship Id="rId53" Type="http://schemas.openxmlformats.org/officeDocument/2006/relationships/theme" Target="../theme/theme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31" Type="http://schemas.openxmlformats.org/officeDocument/2006/relationships/slideLayout" Target="../slideLayouts/slideLayout54.xml"/><Relationship Id="rId44" Type="http://schemas.openxmlformats.org/officeDocument/2006/relationships/slideLayout" Target="../slideLayouts/slideLayout67.xml"/><Relationship Id="rId52" Type="http://schemas.openxmlformats.org/officeDocument/2006/relationships/slideLayout" Target="../slideLayouts/slideLayout75.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 Id="rId27" Type="http://schemas.openxmlformats.org/officeDocument/2006/relationships/slideLayout" Target="../slideLayouts/slideLayout50.xml"/><Relationship Id="rId30" Type="http://schemas.openxmlformats.org/officeDocument/2006/relationships/slideLayout" Target="../slideLayouts/slideLayout53.xml"/><Relationship Id="rId35" Type="http://schemas.openxmlformats.org/officeDocument/2006/relationships/slideLayout" Target="../slideLayouts/slideLayout58.xml"/><Relationship Id="rId43" Type="http://schemas.openxmlformats.org/officeDocument/2006/relationships/slideLayout" Target="../slideLayouts/slideLayout66.xml"/><Relationship Id="rId48" Type="http://schemas.openxmlformats.org/officeDocument/2006/relationships/slideLayout" Target="../slideLayouts/slideLayout71.xml"/><Relationship Id="rId8" Type="http://schemas.openxmlformats.org/officeDocument/2006/relationships/slideLayout" Target="../slideLayouts/slideLayout31.xml"/><Relationship Id="rId51" Type="http://schemas.openxmlformats.org/officeDocument/2006/relationships/slideLayout" Target="../slideLayouts/slideLayout74.xml"/><Relationship Id="rId3" Type="http://schemas.openxmlformats.org/officeDocument/2006/relationships/slideLayout" Target="../slideLayouts/slideLayout26.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5" Type="http://schemas.openxmlformats.org/officeDocument/2006/relationships/slideLayout" Target="../slideLayouts/slideLayout48.xml"/><Relationship Id="rId33" Type="http://schemas.openxmlformats.org/officeDocument/2006/relationships/slideLayout" Target="../slideLayouts/slideLayout56.xml"/><Relationship Id="rId38" Type="http://schemas.openxmlformats.org/officeDocument/2006/relationships/slideLayout" Target="../slideLayouts/slideLayout61.xml"/><Relationship Id="rId46" Type="http://schemas.openxmlformats.org/officeDocument/2006/relationships/slideLayout" Target="../slideLayouts/slideLayout69.xml"/><Relationship Id="rId20" Type="http://schemas.openxmlformats.org/officeDocument/2006/relationships/slideLayout" Target="../slideLayouts/slideLayout43.xml"/><Relationship Id="rId41" Type="http://schemas.openxmlformats.org/officeDocument/2006/relationships/slideLayout" Target="../slideLayouts/slideLayout64.xml"/><Relationship Id="rId54" Type="http://schemas.openxmlformats.org/officeDocument/2006/relationships/image" Target="../media/image9.png"/><Relationship Id="rId1" Type="http://schemas.openxmlformats.org/officeDocument/2006/relationships/slideLayout" Target="../slideLayouts/slideLayout24.xml"/><Relationship Id="rId6" Type="http://schemas.openxmlformats.org/officeDocument/2006/relationships/slideLayout" Target="../slideLayouts/slideLayout29.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28" Type="http://schemas.openxmlformats.org/officeDocument/2006/relationships/slideLayout" Target="../slideLayouts/slideLayout51.xml"/><Relationship Id="rId36" Type="http://schemas.openxmlformats.org/officeDocument/2006/relationships/slideLayout" Target="../slideLayouts/slideLayout59.xml"/><Relationship Id="rId49"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CEC0B74B-1759-45CA-36EA-3DECF86B1275}"/>
              </a:ext>
            </a:extLst>
          </p:cNvPr>
          <p:cNvSpPr>
            <a:spLocks noGrp="1"/>
          </p:cNvSpPr>
          <p:nvPr>
            <p:ph type="title"/>
          </p:nvPr>
        </p:nvSpPr>
        <p:spPr>
          <a:xfrm>
            <a:off x="899389" y="1082673"/>
            <a:ext cx="18289444" cy="1828800"/>
          </a:xfrm>
          <a:prstGeom prst="rect">
            <a:avLst/>
          </a:prstGeom>
          <a:solidFill>
            <a:schemeClr val="tx1"/>
          </a:solidFill>
        </p:spPr>
        <p:txBody>
          <a:bodyPr vert="horz" lIns="182880" tIns="182880" rIns="182880" bIns="182880" rtlCol="0" anchor="ctr">
            <a:normAutofit/>
          </a:bodyPr>
          <a:lstStyle/>
          <a:p>
            <a:r>
              <a:rPr lang="en-US"/>
              <a:t>Click to edit Master title style</a:t>
            </a:r>
          </a:p>
        </p:txBody>
      </p:sp>
      <p:sp>
        <p:nvSpPr>
          <p:cNvPr id="9" name="Text Placeholder 8">
            <a:extLst>
              <a:ext uri="{FF2B5EF4-FFF2-40B4-BE49-F238E27FC236}">
                <a16:creationId xmlns:a16="http://schemas.microsoft.com/office/drawing/2014/main" id="{0BC0DE81-D171-AACD-AC14-6E78093318E8}"/>
              </a:ext>
            </a:extLst>
          </p:cNvPr>
          <p:cNvSpPr>
            <a:spLocks noGrp="1"/>
          </p:cNvSpPr>
          <p:nvPr>
            <p:ph type="body" idx="1"/>
          </p:nvPr>
        </p:nvSpPr>
        <p:spPr>
          <a:xfrm>
            <a:off x="908123" y="2911474"/>
            <a:ext cx="18289444" cy="6400800"/>
          </a:xfrm>
          <a:prstGeom prst="rect">
            <a:avLst/>
          </a:prstGeom>
          <a:solidFill>
            <a:schemeClr val="tx1"/>
          </a:solidFill>
          <a:ln>
            <a:noFill/>
          </a:ln>
        </p:spPr>
        <p:txBody>
          <a:bodyPr vert="horz" lIns="182880" tIns="182880" rIns="182880" bIns="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Level Access logo.">
            <a:extLst>
              <a:ext uri="{FF2B5EF4-FFF2-40B4-BE49-F238E27FC236}">
                <a16:creationId xmlns:a16="http://schemas.microsoft.com/office/drawing/2014/main" id="{C5D55C73-C26C-24C0-8A22-588AD118A064}"/>
              </a:ext>
            </a:extLst>
          </p:cNvPr>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603301" y="10044114"/>
            <a:ext cx="1868347" cy="1265236"/>
          </a:xfrm>
          <a:prstGeom prst="rect">
            <a:avLst/>
          </a:prstGeom>
        </p:spPr>
      </p:pic>
      <p:sp>
        <p:nvSpPr>
          <p:cNvPr id="5" name="Text 01">
            <a:extLst>
              <a:ext uri="{FF2B5EF4-FFF2-40B4-BE49-F238E27FC236}">
                <a16:creationId xmlns:a16="http://schemas.microsoft.com/office/drawing/2014/main" id="{18E10AE9-AABF-0ED6-5996-74922CDAAE6F}"/>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bg1"/>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4" name="Slide Number Placeholder 12">
            <a:extLst>
              <a:ext uri="{FF2B5EF4-FFF2-40B4-BE49-F238E27FC236}">
                <a16:creationId xmlns:a16="http://schemas.microsoft.com/office/drawing/2014/main" id="{91647E04-2BB4-F6E0-52E9-FA0C8DB03958}"/>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bg1"/>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794" r:id="rId2"/>
    <p:sldLayoutId id="2147483685" r:id="rId3"/>
    <p:sldLayoutId id="2147483807" r:id="rId4"/>
    <p:sldLayoutId id="2147483808" r:id="rId5"/>
    <p:sldLayoutId id="2147483809" r:id="rId6"/>
    <p:sldLayoutId id="2147483747" r:id="rId7"/>
    <p:sldLayoutId id="2147483781" r:id="rId8"/>
    <p:sldLayoutId id="2147483788" r:id="rId9"/>
    <p:sldLayoutId id="2147483818" r:id="rId10"/>
    <p:sldLayoutId id="2147483819" r:id="rId11"/>
    <p:sldLayoutId id="2147483820" r:id="rId12"/>
    <p:sldLayoutId id="2147483821" r:id="rId13"/>
    <p:sldLayoutId id="2147483825" r:id="rId14"/>
  </p:sldLayoutIdLst>
  <p:hf hdr="0"/>
  <p:txStyles>
    <p:titleStyle>
      <a:lvl1pPr eaLnBrk="1" hangingPunct="1">
        <a:defRPr sz="6000" b="1" i="0">
          <a:solidFill>
            <a:schemeClr val="bg1"/>
          </a:solidFill>
          <a:latin typeface="Atkinson Hyperlegible" pitchFamily="2" charset="77"/>
          <a:ea typeface="Verdana" panose="020B0604030504040204" pitchFamily="34" charset="0"/>
          <a:cs typeface="Verdana" panose="020B0604030504040204" pitchFamily="34" charset="0"/>
        </a:defRPr>
      </a:lvl1pPr>
    </p:titleStyle>
    <p:bodyStyle>
      <a:lvl1pPr marL="0" eaLnBrk="1" hangingPunct="1">
        <a:defRPr sz="2401" b="0" i="0">
          <a:solidFill>
            <a:schemeClr val="bg1"/>
          </a:solidFill>
          <a:latin typeface="Atkinson Hyperlegible" pitchFamily="2" charset="77"/>
          <a:ea typeface="Verdana" panose="020B0604030504040204" pitchFamily="34" charset="0"/>
          <a:cs typeface="Verdana" panose="020B0604030504040204" pitchFamily="34" charset="0"/>
        </a:defRPr>
      </a:lvl1pPr>
      <a:lvl2pPr marL="457166" eaLnBrk="1" hangingPunct="1">
        <a:defRPr sz="2401" b="0" i="0">
          <a:solidFill>
            <a:schemeClr val="bg1"/>
          </a:solidFill>
          <a:latin typeface="Atkinson Hyperlegible" pitchFamily="2" charset="77"/>
          <a:ea typeface="Verdana" panose="020B0604030504040204" pitchFamily="34" charset="0"/>
          <a:cs typeface="Verdana" panose="020B0604030504040204" pitchFamily="34" charset="0"/>
        </a:defRPr>
      </a:lvl2pPr>
      <a:lvl3pPr marL="914330" eaLnBrk="1" hangingPunct="1">
        <a:defRPr sz="2401" b="0" i="0">
          <a:solidFill>
            <a:schemeClr val="bg1"/>
          </a:solidFill>
          <a:latin typeface="Atkinson Hyperlegible" pitchFamily="2" charset="77"/>
          <a:ea typeface="Verdana" panose="020B0604030504040204" pitchFamily="34" charset="0"/>
          <a:cs typeface="Verdana" panose="020B0604030504040204" pitchFamily="34" charset="0"/>
        </a:defRPr>
      </a:lvl3pPr>
      <a:lvl4pPr marL="1371495" eaLnBrk="1" hangingPunct="1">
        <a:defRPr sz="2401" b="0" i="0">
          <a:solidFill>
            <a:schemeClr val="bg1"/>
          </a:solidFill>
          <a:latin typeface="Atkinson Hyperlegible" pitchFamily="2" charset="77"/>
          <a:ea typeface="Verdana" panose="020B0604030504040204" pitchFamily="34" charset="0"/>
          <a:cs typeface="Verdana" panose="020B0604030504040204" pitchFamily="34" charset="0"/>
        </a:defRPr>
      </a:lvl4pPr>
      <a:lvl5pPr marL="1828659" eaLnBrk="1" hangingPunct="1">
        <a:defRPr sz="2401" b="0" i="0">
          <a:solidFill>
            <a:schemeClr val="bg1"/>
          </a:solidFill>
          <a:latin typeface="Atkinson Hyperlegible" pitchFamily="2" charset="77"/>
          <a:ea typeface="Verdana" panose="020B0604030504040204" pitchFamily="34" charset="0"/>
          <a:cs typeface="Verdana" panose="020B0604030504040204" pitchFamily="34" charset="0"/>
        </a:defRPr>
      </a:lvl5pPr>
      <a:lvl6pPr marL="2285825" eaLnBrk="1" hangingPunct="1">
        <a:defRPr>
          <a:latin typeface="+mn-lt"/>
          <a:ea typeface="+mn-ea"/>
          <a:cs typeface="+mn-cs"/>
        </a:defRPr>
      </a:lvl6pPr>
      <a:lvl7pPr marL="2742989" eaLnBrk="1" hangingPunct="1">
        <a:defRPr>
          <a:latin typeface="+mn-lt"/>
          <a:ea typeface="+mn-ea"/>
          <a:cs typeface="+mn-cs"/>
        </a:defRPr>
      </a:lvl7pPr>
      <a:lvl8pPr marL="3200155" eaLnBrk="1" hangingPunct="1">
        <a:defRPr>
          <a:latin typeface="+mn-lt"/>
          <a:ea typeface="+mn-ea"/>
          <a:cs typeface="+mn-cs"/>
        </a:defRPr>
      </a:lvl8pPr>
      <a:lvl9pPr marL="3657318" eaLnBrk="1" hangingPunct="1">
        <a:defRPr>
          <a:latin typeface="+mn-lt"/>
          <a:ea typeface="+mn-ea"/>
          <a:cs typeface="+mn-cs"/>
        </a:defRPr>
      </a:lvl9pPr>
    </p:bodyStyle>
    <p:otherStyle>
      <a:lvl1pPr marL="0" eaLnBrk="1" hangingPunct="1">
        <a:defRPr>
          <a:latin typeface="+mn-lt"/>
          <a:ea typeface="+mn-ea"/>
          <a:cs typeface="+mn-cs"/>
        </a:defRPr>
      </a:lvl1pPr>
      <a:lvl2pPr marL="457166" eaLnBrk="1" hangingPunct="1">
        <a:defRPr>
          <a:latin typeface="+mn-lt"/>
          <a:ea typeface="+mn-ea"/>
          <a:cs typeface="+mn-cs"/>
        </a:defRPr>
      </a:lvl2pPr>
      <a:lvl3pPr marL="914330" eaLnBrk="1" hangingPunct="1">
        <a:defRPr>
          <a:latin typeface="+mn-lt"/>
          <a:ea typeface="+mn-ea"/>
          <a:cs typeface="+mn-cs"/>
        </a:defRPr>
      </a:lvl3pPr>
      <a:lvl4pPr marL="1371495" eaLnBrk="1" hangingPunct="1">
        <a:defRPr>
          <a:latin typeface="+mn-lt"/>
          <a:ea typeface="+mn-ea"/>
          <a:cs typeface="+mn-cs"/>
        </a:defRPr>
      </a:lvl4pPr>
      <a:lvl5pPr marL="1828659" eaLnBrk="1" hangingPunct="1">
        <a:defRPr>
          <a:latin typeface="+mn-lt"/>
          <a:ea typeface="+mn-ea"/>
          <a:cs typeface="+mn-cs"/>
        </a:defRPr>
      </a:lvl5pPr>
      <a:lvl6pPr marL="2285825" eaLnBrk="1" hangingPunct="1">
        <a:defRPr>
          <a:latin typeface="+mn-lt"/>
          <a:ea typeface="+mn-ea"/>
          <a:cs typeface="+mn-cs"/>
        </a:defRPr>
      </a:lvl6pPr>
      <a:lvl7pPr marL="2742989" eaLnBrk="1" hangingPunct="1">
        <a:defRPr>
          <a:latin typeface="+mn-lt"/>
          <a:ea typeface="+mn-ea"/>
          <a:cs typeface="+mn-cs"/>
        </a:defRPr>
      </a:lvl7pPr>
      <a:lvl8pPr marL="3200155" eaLnBrk="1" hangingPunct="1">
        <a:defRPr>
          <a:latin typeface="+mn-lt"/>
          <a:ea typeface="+mn-ea"/>
          <a:cs typeface="+mn-cs"/>
        </a:defRPr>
      </a:lvl8pPr>
      <a:lvl9pPr marL="3657318" eaLnBrk="1" hangingPunct="1">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CEC0B74B-1759-45CA-36EA-3DECF86B1275}"/>
              </a:ext>
            </a:extLst>
          </p:cNvPr>
          <p:cNvSpPr>
            <a:spLocks noGrp="1"/>
          </p:cNvSpPr>
          <p:nvPr>
            <p:ph type="title"/>
          </p:nvPr>
        </p:nvSpPr>
        <p:spPr>
          <a:xfrm>
            <a:off x="899389" y="1082673"/>
            <a:ext cx="18289444" cy="1828800"/>
          </a:xfrm>
          <a:prstGeom prst="rect">
            <a:avLst/>
          </a:prstGeom>
          <a:solidFill>
            <a:schemeClr val="tx1"/>
          </a:solidFill>
        </p:spPr>
        <p:txBody>
          <a:bodyPr vert="horz" lIns="182880" tIns="182880" rIns="182880" bIns="182880" rtlCol="0" anchor="ctr">
            <a:normAutofit/>
          </a:bodyPr>
          <a:lstStyle/>
          <a:p>
            <a:r>
              <a:rPr lang="en-US"/>
              <a:t>Click to edit Master title style</a:t>
            </a:r>
          </a:p>
        </p:txBody>
      </p:sp>
      <p:sp>
        <p:nvSpPr>
          <p:cNvPr id="9" name="Text Placeholder 8">
            <a:extLst>
              <a:ext uri="{FF2B5EF4-FFF2-40B4-BE49-F238E27FC236}">
                <a16:creationId xmlns:a16="http://schemas.microsoft.com/office/drawing/2014/main" id="{0BC0DE81-D171-AACD-AC14-6E78093318E8}"/>
              </a:ext>
            </a:extLst>
          </p:cNvPr>
          <p:cNvSpPr>
            <a:spLocks noGrp="1"/>
          </p:cNvSpPr>
          <p:nvPr>
            <p:ph type="body" idx="1"/>
          </p:nvPr>
        </p:nvSpPr>
        <p:spPr>
          <a:xfrm>
            <a:off x="908123" y="2911474"/>
            <a:ext cx="18289444" cy="6400800"/>
          </a:xfrm>
          <a:prstGeom prst="rect">
            <a:avLst/>
          </a:prstGeom>
          <a:ln>
            <a:noFill/>
          </a:ln>
        </p:spPr>
        <p:txBody>
          <a:bodyPr vert="horz" lIns="182880" tIns="182880" rIns="182880" bIns="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9103771"/>
      </p:ext>
    </p:extLst>
  </p:cSld>
  <p:clrMap bg1="lt1" tx1="dk1" bg2="lt2" tx2="dk2" accent1="accent1" accent2="accent2" accent3="accent3" accent4="accent4" accent5="accent5" accent6="accent6" hlink="hlink" folHlink="folHlink"/>
  <p:sldLayoutIdLst>
    <p:sldLayoutId id="2147483712" r:id="rId1"/>
    <p:sldLayoutId id="2147483744" r:id="rId2"/>
    <p:sldLayoutId id="2147483745" r:id="rId3"/>
    <p:sldLayoutId id="2147483811" r:id="rId4"/>
    <p:sldLayoutId id="2147483824" r:id="rId5"/>
    <p:sldLayoutId id="2147483827" r:id="rId6"/>
  </p:sldLayoutIdLst>
  <p:hf hdr="0"/>
  <p:txStyles>
    <p:titleStyle>
      <a:lvl1pPr>
        <a:defRPr sz="6000" b="1" i="0">
          <a:solidFill>
            <a:schemeClr val="bg1"/>
          </a:solidFill>
          <a:latin typeface="Atkinson Hyperlegible" pitchFamily="2" charset="77"/>
          <a:ea typeface="Verdana" panose="020B0604030504040204" pitchFamily="34" charset="0"/>
          <a:cs typeface="Verdana" panose="020B0604030504040204" pitchFamily="34" charset="0"/>
        </a:defRPr>
      </a:lvl1pPr>
    </p:titleStyle>
    <p:bodyStyle>
      <a:lvl1pPr marL="0">
        <a:defRPr sz="2401" b="0" i="0">
          <a:solidFill>
            <a:schemeClr val="bg1"/>
          </a:solidFill>
          <a:latin typeface="Atkinson Hyperlegible" pitchFamily="2" charset="77"/>
          <a:ea typeface="Verdana" panose="020B0604030504040204" pitchFamily="34" charset="0"/>
          <a:cs typeface="Verdana" panose="020B0604030504040204" pitchFamily="34" charset="0"/>
        </a:defRPr>
      </a:lvl1pPr>
      <a:lvl2pPr marL="457166">
        <a:defRPr sz="2401" b="0" i="0">
          <a:solidFill>
            <a:schemeClr val="bg1"/>
          </a:solidFill>
          <a:latin typeface="Atkinson Hyperlegible" pitchFamily="2" charset="77"/>
          <a:ea typeface="Verdana" panose="020B0604030504040204" pitchFamily="34" charset="0"/>
          <a:cs typeface="Verdana" panose="020B0604030504040204" pitchFamily="34" charset="0"/>
        </a:defRPr>
      </a:lvl2pPr>
      <a:lvl3pPr marL="914330">
        <a:defRPr sz="2401" b="0" i="0">
          <a:solidFill>
            <a:schemeClr val="bg1"/>
          </a:solidFill>
          <a:latin typeface="Atkinson Hyperlegible" pitchFamily="2" charset="77"/>
          <a:ea typeface="Verdana" panose="020B0604030504040204" pitchFamily="34" charset="0"/>
          <a:cs typeface="Verdana" panose="020B0604030504040204" pitchFamily="34" charset="0"/>
        </a:defRPr>
      </a:lvl3pPr>
      <a:lvl4pPr marL="1371495">
        <a:defRPr sz="2401" b="0" i="0">
          <a:solidFill>
            <a:schemeClr val="bg1"/>
          </a:solidFill>
          <a:latin typeface="Atkinson Hyperlegible" pitchFamily="2" charset="77"/>
          <a:ea typeface="Verdana" panose="020B0604030504040204" pitchFamily="34" charset="0"/>
          <a:cs typeface="Verdana" panose="020B0604030504040204" pitchFamily="34" charset="0"/>
        </a:defRPr>
      </a:lvl4pPr>
      <a:lvl5pPr marL="1828659">
        <a:defRPr sz="2401" b="0" i="0">
          <a:solidFill>
            <a:schemeClr val="bg1"/>
          </a:solidFill>
          <a:latin typeface="Atkinson Hyperlegible" pitchFamily="2" charset="77"/>
          <a:ea typeface="Verdana" panose="020B0604030504040204" pitchFamily="34" charset="0"/>
          <a:cs typeface="Verdana" panose="020B0604030504040204" pitchFamily="34" charset="0"/>
        </a:defRPr>
      </a:lvl5pPr>
      <a:lvl6pPr marL="2285825">
        <a:defRPr>
          <a:latin typeface="+mn-lt"/>
          <a:ea typeface="+mn-ea"/>
          <a:cs typeface="+mn-cs"/>
        </a:defRPr>
      </a:lvl6pPr>
      <a:lvl7pPr marL="2742989">
        <a:defRPr>
          <a:latin typeface="+mn-lt"/>
          <a:ea typeface="+mn-ea"/>
          <a:cs typeface="+mn-cs"/>
        </a:defRPr>
      </a:lvl7pPr>
      <a:lvl8pPr marL="3200155">
        <a:defRPr>
          <a:latin typeface="+mn-lt"/>
          <a:ea typeface="+mn-ea"/>
          <a:cs typeface="+mn-cs"/>
        </a:defRPr>
      </a:lvl8pPr>
      <a:lvl9pPr marL="3657318">
        <a:defRPr>
          <a:latin typeface="+mn-lt"/>
          <a:ea typeface="+mn-ea"/>
          <a:cs typeface="+mn-cs"/>
        </a:defRPr>
      </a:lvl9pPr>
    </p:bodyStyle>
    <p:otherStyle>
      <a:lvl1pPr marL="0">
        <a:defRPr>
          <a:latin typeface="+mn-lt"/>
          <a:ea typeface="+mn-ea"/>
          <a:cs typeface="+mn-cs"/>
        </a:defRPr>
      </a:lvl1pPr>
      <a:lvl2pPr marL="457166">
        <a:defRPr>
          <a:latin typeface="+mn-lt"/>
          <a:ea typeface="+mn-ea"/>
          <a:cs typeface="+mn-cs"/>
        </a:defRPr>
      </a:lvl2pPr>
      <a:lvl3pPr marL="914330">
        <a:defRPr>
          <a:latin typeface="+mn-lt"/>
          <a:ea typeface="+mn-ea"/>
          <a:cs typeface="+mn-cs"/>
        </a:defRPr>
      </a:lvl3pPr>
      <a:lvl4pPr marL="1371495">
        <a:defRPr>
          <a:latin typeface="+mn-lt"/>
          <a:ea typeface="+mn-ea"/>
          <a:cs typeface="+mn-cs"/>
        </a:defRPr>
      </a:lvl4pPr>
      <a:lvl5pPr marL="1828659">
        <a:defRPr>
          <a:latin typeface="+mn-lt"/>
          <a:ea typeface="+mn-ea"/>
          <a:cs typeface="+mn-cs"/>
        </a:defRPr>
      </a:lvl5pPr>
      <a:lvl6pPr marL="2285825">
        <a:defRPr>
          <a:latin typeface="+mn-lt"/>
          <a:ea typeface="+mn-ea"/>
          <a:cs typeface="+mn-cs"/>
        </a:defRPr>
      </a:lvl6pPr>
      <a:lvl7pPr marL="2742989">
        <a:defRPr>
          <a:latin typeface="+mn-lt"/>
          <a:ea typeface="+mn-ea"/>
          <a:cs typeface="+mn-cs"/>
        </a:defRPr>
      </a:lvl7pPr>
      <a:lvl8pPr marL="3200155">
        <a:defRPr>
          <a:latin typeface="+mn-lt"/>
          <a:ea typeface="+mn-ea"/>
          <a:cs typeface="+mn-cs"/>
        </a:defRPr>
      </a:lvl8pPr>
      <a:lvl9pPr marL="3657318">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CEC0B74B-1759-45CA-36EA-3DECF86B1275}"/>
              </a:ext>
            </a:extLst>
          </p:cNvPr>
          <p:cNvSpPr>
            <a:spLocks noGrp="1"/>
          </p:cNvSpPr>
          <p:nvPr>
            <p:ph type="title"/>
          </p:nvPr>
        </p:nvSpPr>
        <p:spPr>
          <a:xfrm>
            <a:off x="899389" y="1082678"/>
            <a:ext cx="18289444" cy="1096961"/>
          </a:xfrm>
          <a:prstGeom prst="rect">
            <a:avLst/>
          </a:prstGeom>
          <a:solidFill>
            <a:schemeClr val="bg1"/>
          </a:solidFill>
        </p:spPr>
        <p:txBody>
          <a:bodyPr vert="horz" lIns="182880" tIns="182880" rIns="182880" bIns="182880" rtlCol="0" anchor="t">
            <a:normAutofit/>
          </a:bodyPr>
          <a:lstStyle/>
          <a:p>
            <a:r>
              <a:rPr lang="en-US"/>
              <a:t>Click to edit Master title style</a:t>
            </a:r>
          </a:p>
        </p:txBody>
      </p:sp>
      <p:sp>
        <p:nvSpPr>
          <p:cNvPr id="9" name="Text Placeholder 8">
            <a:extLst>
              <a:ext uri="{FF2B5EF4-FFF2-40B4-BE49-F238E27FC236}">
                <a16:creationId xmlns:a16="http://schemas.microsoft.com/office/drawing/2014/main" id="{0BC0DE81-D171-AACD-AC14-6E78093318E8}"/>
              </a:ext>
            </a:extLst>
          </p:cNvPr>
          <p:cNvSpPr>
            <a:spLocks noGrp="1"/>
          </p:cNvSpPr>
          <p:nvPr>
            <p:ph type="body" idx="1"/>
          </p:nvPr>
        </p:nvSpPr>
        <p:spPr>
          <a:xfrm>
            <a:off x="908123" y="2911474"/>
            <a:ext cx="18289444" cy="6400800"/>
          </a:xfrm>
          <a:prstGeom prst="rect">
            <a:avLst/>
          </a:prstGeom>
          <a:solidFill>
            <a:schemeClr val="bg1"/>
          </a:solidFill>
          <a:ln>
            <a:solidFill>
              <a:schemeClr val="accent1">
                <a:shade val="15000"/>
              </a:schemeClr>
            </a:solidFill>
          </a:ln>
        </p:spPr>
        <p:txBody>
          <a:bodyPr vert="horz" lIns="182880" tIns="182880" rIns="182880" bIns="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032332"/>
      </p:ext>
    </p:extLst>
  </p:cSld>
  <p:clrMap bg1="lt1" tx1="dk1" bg2="lt2" tx2="dk2" accent1="accent1" accent2="accent2" accent3="accent3" accent4="accent4" accent5="accent5" accent6="accent6" hlink="hlink" folHlink="folHlink"/>
  <p:sldLayoutIdLst>
    <p:sldLayoutId id="2147483756" r:id="rId1"/>
    <p:sldLayoutId id="2147483805" r:id="rId2"/>
    <p:sldLayoutId id="2147483806" r:id="rId3"/>
  </p:sldLayoutIdLst>
  <p:hf hdr="0"/>
  <p:txStyles>
    <p:titleStyle>
      <a:lvl1pPr>
        <a:defRPr sz="6000" b="1" i="0">
          <a:solidFill>
            <a:schemeClr val="tx1"/>
          </a:solidFill>
          <a:latin typeface="Atkinson Hyperlegible" pitchFamily="2" charset="77"/>
          <a:ea typeface="Verdana" panose="020B0604030504040204" pitchFamily="34" charset="0"/>
          <a:cs typeface="Verdana" panose="020B0604030504040204" pitchFamily="34" charset="0"/>
        </a:defRPr>
      </a:lvl1pPr>
    </p:titleStyle>
    <p:bodyStyle>
      <a:lvl1pPr marL="0">
        <a:defRPr sz="2401" b="0" i="0">
          <a:solidFill>
            <a:schemeClr val="tx2"/>
          </a:solidFill>
          <a:latin typeface="Atkinson Hyperlegible" pitchFamily="2" charset="77"/>
          <a:ea typeface="Verdana" panose="020B0604030504040204" pitchFamily="34" charset="0"/>
          <a:cs typeface="Verdana" panose="020B0604030504040204" pitchFamily="34" charset="0"/>
        </a:defRPr>
      </a:lvl1pPr>
      <a:lvl2pPr marL="457166">
        <a:defRPr sz="2401" b="0" i="0">
          <a:solidFill>
            <a:schemeClr val="tx2"/>
          </a:solidFill>
          <a:latin typeface="Atkinson Hyperlegible" pitchFamily="2" charset="77"/>
          <a:ea typeface="Verdana" panose="020B0604030504040204" pitchFamily="34" charset="0"/>
          <a:cs typeface="Verdana" panose="020B0604030504040204" pitchFamily="34" charset="0"/>
        </a:defRPr>
      </a:lvl2pPr>
      <a:lvl3pPr marL="914330">
        <a:defRPr sz="2401" b="0" i="0">
          <a:solidFill>
            <a:schemeClr val="tx2"/>
          </a:solidFill>
          <a:latin typeface="Atkinson Hyperlegible" pitchFamily="2" charset="77"/>
          <a:ea typeface="Verdana" panose="020B0604030504040204" pitchFamily="34" charset="0"/>
          <a:cs typeface="Verdana" panose="020B0604030504040204" pitchFamily="34" charset="0"/>
        </a:defRPr>
      </a:lvl3pPr>
      <a:lvl4pPr marL="1371495">
        <a:defRPr sz="2401" b="0" i="0">
          <a:solidFill>
            <a:schemeClr val="tx2"/>
          </a:solidFill>
          <a:latin typeface="Atkinson Hyperlegible" pitchFamily="2" charset="77"/>
          <a:ea typeface="Verdana" panose="020B0604030504040204" pitchFamily="34" charset="0"/>
          <a:cs typeface="Verdana" panose="020B0604030504040204" pitchFamily="34" charset="0"/>
        </a:defRPr>
      </a:lvl4pPr>
      <a:lvl5pPr marL="1828659">
        <a:defRPr sz="2401" b="0" i="0">
          <a:solidFill>
            <a:schemeClr val="tx2"/>
          </a:solidFill>
          <a:latin typeface="Atkinson Hyperlegible" pitchFamily="2" charset="77"/>
          <a:ea typeface="Verdana" panose="020B0604030504040204" pitchFamily="34" charset="0"/>
          <a:cs typeface="Verdana" panose="020B0604030504040204" pitchFamily="34" charset="0"/>
        </a:defRPr>
      </a:lvl5pPr>
      <a:lvl6pPr marL="2285825">
        <a:defRPr>
          <a:latin typeface="+mn-lt"/>
          <a:ea typeface="+mn-ea"/>
          <a:cs typeface="+mn-cs"/>
        </a:defRPr>
      </a:lvl6pPr>
      <a:lvl7pPr marL="2742989">
        <a:defRPr>
          <a:latin typeface="+mn-lt"/>
          <a:ea typeface="+mn-ea"/>
          <a:cs typeface="+mn-cs"/>
        </a:defRPr>
      </a:lvl7pPr>
      <a:lvl8pPr marL="3200155">
        <a:defRPr>
          <a:latin typeface="+mn-lt"/>
          <a:ea typeface="+mn-ea"/>
          <a:cs typeface="+mn-cs"/>
        </a:defRPr>
      </a:lvl8pPr>
      <a:lvl9pPr marL="3657318">
        <a:defRPr>
          <a:latin typeface="+mn-lt"/>
          <a:ea typeface="+mn-ea"/>
          <a:cs typeface="+mn-cs"/>
        </a:defRPr>
      </a:lvl9pPr>
    </p:bodyStyle>
    <p:otherStyle>
      <a:lvl1pPr marL="0">
        <a:defRPr>
          <a:latin typeface="+mn-lt"/>
          <a:ea typeface="+mn-ea"/>
          <a:cs typeface="+mn-cs"/>
        </a:defRPr>
      </a:lvl1pPr>
      <a:lvl2pPr marL="457166">
        <a:defRPr>
          <a:latin typeface="+mn-lt"/>
          <a:ea typeface="+mn-ea"/>
          <a:cs typeface="+mn-cs"/>
        </a:defRPr>
      </a:lvl2pPr>
      <a:lvl3pPr marL="914330">
        <a:defRPr>
          <a:latin typeface="+mn-lt"/>
          <a:ea typeface="+mn-ea"/>
          <a:cs typeface="+mn-cs"/>
        </a:defRPr>
      </a:lvl3pPr>
      <a:lvl4pPr marL="1371495">
        <a:defRPr>
          <a:latin typeface="+mn-lt"/>
          <a:ea typeface="+mn-ea"/>
          <a:cs typeface="+mn-cs"/>
        </a:defRPr>
      </a:lvl4pPr>
      <a:lvl5pPr marL="1828659">
        <a:defRPr>
          <a:latin typeface="+mn-lt"/>
          <a:ea typeface="+mn-ea"/>
          <a:cs typeface="+mn-cs"/>
        </a:defRPr>
      </a:lvl5pPr>
      <a:lvl6pPr marL="2285825">
        <a:defRPr>
          <a:latin typeface="+mn-lt"/>
          <a:ea typeface="+mn-ea"/>
          <a:cs typeface="+mn-cs"/>
        </a:defRPr>
      </a:lvl6pPr>
      <a:lvl7pPr marL="2742989">
        <a:defRPr>
          <a:latin typeface="+mn-lt"/>
          <a:ea typeface="+mn-ea"/>
          <a:cs typeface="+mn-cs"/>
        </a:defRPr>
      </a:lvl7pPr>
      <a:lvl8pPr marL="3200155">
        <a:defRPr>
          <a:latin typeface="+mn-lt"/>
          <a:ea typeface="+mn-ea"/>
          <a:cs typeface="+mn-cs"/>
        </a:defRPr>
      </a:lvl8pPr>
      <a:lvl9pPr marL="3657318">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Title Placeholder 7">
            <a:extLst>
              <a:ext uri="{FF2B5EF4-FFF2-40B4-BE49-F238E27FC236}">
                <a16:creationId xmlns:a16="http://schemas.microsoft.com/office/drawing/2014/main" id="{CEC0B74B-1759-45CA-36EA-3DECF86B1275}"/>
              </a:ext>
            </a:extLst>
          </p:cNvPr>
          <p:cNvSpPr>
            <a:spLocks noGrp="1"/>
          </p:cNvSpPr>
          <p:nvPr>
            <p:ph type="title"/>
          </p:nvPr>
        </p:nvSpPr>
        <p:spPr>
          <a:xfrm>
            <a:off x="899389" y="1082678"/>
            <a:ext cx="18289444" cy="1096961"/>
          </a:xfrm>
          <a:prstGeom prst="rect">
            <a:avLst/>
          </a:prstGeom>
          <a:solidFill>
            <a:schemeClr val="bg1"/>
          </a:solidFill>
        </p:spPr>
        <p:txBody>
          <a:bodyPr vert="horz" lIns="182880" tIns="182880" rIns="182880" bIns="182880" rtlCol="0" anchor="t">
            <a:normAutofit/>
          </a:bodyPr>
          <a:lstStyle/>
          <a:p>
            <a:r>
              <a:rPr lang="en-US"/>
              <a:t>Click to edit Master title style</a:t>
            </a:r>
          </a:p>
        </p:txBody>
      </p:sp>
      <p:sp>
        <p:nvSpPr>
          <p:cNvPr id="9" name="Text Placeholder 8">
            <a:extLst>
              <a:ext uri="{FF2B5EF4-FFF2-40B4-BE49-F238E27FC236}">
                <a16:creationId xmlns:a16="http://schemas.microsoft.com/office/drawing/2014/main" id="{0BC0DE81-D171-AACD-AC14-6E78093318E8}"/>
              </a:ext>
            </a:extLst>
          </p:cNvPr>
          <p:cNvSpPr>
            <a:spLocks noGrp="1"/>
          </p:cNvSpPr>
          <p:nvPr>
            <p:ph type="body" idx="1"/>
          </p:nvPr>
        </p:nvSpPr>
        <p:spPr>
          <a:xfrm>
            <a:off x="908123" y="2911474"/>
            <a:ext cx="18289444" cy="6400800"/>
          </a:xfrm>
          <a:prstGeom prst="rect">
            <a:avLst/>
          </a:prstGeom>
          <a:solidFill>
            <a:schemeClr val="bg1"/>
          </a:solidFill>
          <a:ln>
            <a:noFill/>
          </a:ln>
        </p:spPr>
        <p:txBody>
          <a:bodyPr vert="horz" lIns="182880" tIns="182880" rIns="182880" bIns="18288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Level Access logo.">
            <a:extLst>
              <a:ext uri="{FF2B5EF4-FFF2-40B4-BE49-F238E27FC236}">
                <a16:creationId xmlns:a16="http://schemas.microsoft.com/office/drawing/2014/main" id="{435E7D49-1992-D091-6E8E-6F6976BCC5C8}"/>
              </a:ext>
            </a:extLst>
          </p:cNvPr>
          <p:cNvPicPr>
            <a:picLocks noChangeAspect="1"/>
          </p:cNvPicPr>
          <p:nvPr userDrawn="1"/>
        </p:nvPicPr>
        <p:blipFill>
          <a:blip r:embed="rId54">
            <a:extLst>
              <a:ext uri="{28A0092B-C50C-407E-A947-70E740481C1C}">
                <a14:useLocalDpi xmlns:a14="http://schemas.microsoft.com/office/drawing/2010/main" val="0"/>
              </a:ext>
            </a:extLst>
          </a:blip>
          <a:stretch>
            <a:fillRect/>
          </a:stretch>
        </p:blipFill>
        <p:spPr>
          <a:xfrm>
            <a:off x="603298" y="10044120"/>
            <a:ext cx="1868350" cy="1265237"/>
          </a:xfrm>
          <a:prstGeom prst="rect">
            <a:avLst/>
          </a:prstGeom>
        </p:spPr>
      </p:pic>
      <p:sp>
        <p:nvSpPr>
          <p:cNvPr id="6" name="Text 01">
            <a:extLst>
              <a:ext uri="{FF2B5EF4-FFF2-40B4-BE49-F238E27FC236}">
                <a16:creationId xmlns:a16="http://schemas.microsoft.com/office/drawing/2014/main" id="{ACC5CA9B-EDCF-9300-87F0-DC91108A230B}"/>
              </a:ext>
            </a:extLst>
          </p:cNvPr>
          <p:cNvSpPr>
            <a:spLocks noGrp="1"/>
          </p:cNvSpPr>
          <p:nvPr>
            <p:ph type="dt" sz="half" idx="2"/>
          </p:nvPr>
        </p:nvSpPr>
        <p:spPr>
          <a:xfrm>
            <a:off x="13024880" y="10693257"/>
            <a:ext cx="5071322" cy="459635"/>
          </a:xfrm>
          <a:prstGeom prst="rect">
            <a:avLst/>
          </a:prstGeom>
        </p:spPr>
        <p:txBody>
          <a:bodyPr vert="horz" lIns="182880" tIns="182880" rIns="182880" bIns="182880" rtlCol="0" anchor="ctr"/>
          <a:lstStyle>
            <a:lvl1pPr algn="r">
              <a:defRPr sz="1300">
                <a:solidFill>
                  <a:schemeClr val="tx2"/>
                </a:solidFill>
                <a:latin typeface="Atkinson Hyperlegible" pitchFamily="2" charset="77"/>
                <a:ea typeface="Verdana" panose="020B0604030504040204" pitchFamily="34" charset="0"/>
                <a:cs typeface="Verdana" panose="020B0604030504040204" pitchFamily="34" charset="0"/>
              </a:defRPr>
            </a:lvl1pPr>
          </a:lstStyle>
          <a:p>
            <a:r>
              <a:rPr lang="en-US"/>
              <a:t>Copyright © Level Access. All Rights Reserved. | Confidential</a:t>
            </a:r>
          </a:p>
        </p:txBody>
      </p:sp>
      <p:sp>
        <p:nvSpPr>
          <p:cNvPr id="4" name="Slide Number Placeholder 12">
            <a:extLst>
              <a:ext uri="{FF2B5EF4-FFF2-40B4-BE49-F238E27FC236}">
                <a16:creationId xmlns:a16="http://schemas.microsoft.com/office/drawing/2014/main" id="{60F77E38-68B6-EF30-A264-92C277ED05E8}"/>
              </a:ext>
            </a:extLst>
          </p:cNvPr>
          <p:cNvSpPr>
            <a:spLocks noGrp="1"/>
          </p:cNvSpPr>
          <p:nvPr>
            <p:ph type="sldNum" sz="quarter" idx="4"/>
          </p:nvPr>
        </p:nvSpPr>
        <p:spPr>
          <a:xfrm>
            <a:off x="18166158" y="10693254"/>
            <a:ext cx="1049421" cy="459637"/>
          </a:xfrm>
          <a:prstGeom prst="rect">
            <a:avLst/>
          </a:prstGeom>
        </p:spPr>
        <p:txBody>
          <a:bodyPr vert="horz" lIns="182880" tIns="182880" rIns="182880" bIns="182880" rtlCol="0" anchor="ctr"/>
          <a:lstStyle>
            <a:lvl1pPr algn="r">
              <a:defRPr sz="1401">
                <a:solidFill>
                  <a:schemeClr val="tx2"/>
                </a:solidFill>
                <a:latin typeface="Atkinson Hyperlegible" pitchFamily="2" charset="77"/>
                <a:ea typeface="Verdana" panose="020B0604030504040204" pitchFamily="34" charset="0"/>
                <a:cs typeface="Verdana" panose="020B0604030504040204" pitchFamily="34" charset="0"/>
              </a:defRPr>
            </a:lvl1pPr>
          </a:lstStyle>
          <a:p>
            <a:fld id="{9D42395D-59C7-AC4A-92A7-A390B15B2AFD}" type="slidenum">
              <a:rPr lang="en-US" smtClean="0"/>
              <a:pPr/>
              <a:t>‹#›</a:t>
            </a:fld>
            <a:endParaRPr lang="en-US"/>
          </a:p>
        </p:txBody>
      </p:sp>
    </p:spTree>
    <p:extLst>
      <p:ext uri="{BB962C8B-B14F-4D97-AF65-F5344CB8AC3E}">
        <p14:creationId xmlns:p14="http://schemas.microsoft.com/office/powerpoint/2010/main" val="3048256653"/>
      </p:ext>
    </p:extLst>
  </p:cSld>
  <p:clrMap bg1="lt1" tx1="dk1" bg2="lt2" tx2="dk2" accent1="accent1" accent2="accent2" accent3="accent3" accent4="accent4" accent5="accent5" accent6="accent6" hlink="hlink" folHlink="folHlink"/>
  <p:sldLayoutIdLst>
    <p:sldLayoutId id="2147483767" r:id="rId1"/>
    <p:sldLayoutId id="2147483784" r:id="rId2"/>
    <p:sldLayoutId id="2147483724" r:id="rId3"/>
    <p:sldLayoutId id="2147483725" r:id="rId4"/>
    <p:sldLayoutId id="2147483761" r:id="rId5"/>
    <p:sldLayoutId id="2147483778" r:id="rId6"/>
    <p:sldLayoutId id="2147483779" r:id="rId7"/>
    <p:sldLayoutId id="2147483780" r:id="rId8"/>
    <p:sldLayoutId id="2147483791" r:id="rId9"/>
    <p:sldLayoutId id="2147483792" r:id="rId10"/>
    <p:sldLayoutId id="2147483793" r:id="rId11"/>
    <p:sldLayoutId id="2147483751" r:id="rId12"/>
    <p:sldLayoutId id="2147483762" r:id="rId13"/>
    <p:sldLayoutId id="2147483763" r:id="rId14"/>
    <p:sldLayoutId id="2147483799" r:id="rId15"/>
    <p:sldLayoutId id="2147483764" r:id="rId16"/>
    <p:sldLayoutId id="2147483796" r:id="rId17"/>
    <p:sldLayoutId id="2147483772" r:id="rId18"/>
    <p:sldLayoutId id="2147483797" r:id="rId19"/>
    <p:sldLayoutId id="2147483795" r:id="rId20"/>
    <p:sldLayoutId id="2147483765" r:id="rId21"/>
    <p:sldLayoutId id="2147483770" r:id="rId22"/>
    <p:sldLayoutId id="2147483800" r:id="rId23"/>
    <p:sldLayoutId id="2147483771" r:id="rId24"/>
    <p:sldLayoutId id="2147483802" r:id="rId25"/>
    <p:sldLayoutId id="2147483786" r:id="rId26"/>
    <p:sldLayoutId id="2147483789" r:id="rId27"/>
    <p:sldLayoutId id="2147483790" r:id="rId28"/>
    <p:sldLayoutId id="2147483768" r:id="rId29"/>
    <p:sldLayoutId id="2147483785" r:id="rId30"/>
    <p:sldLayoutId id="2147483757" r:id="rId31"/>
    <p:sldLayoutId id="2147483759" r:id="rId32"/>
    <p:sldLayoutId id="2147483742" r:id="rId33"/>
    <p:sldLayoutId id="2147483690" r:id="rId34"/>
    <p:sldLayoutId id="2147483760" r:id="rId35"/>
    <p:sldLayoutId id="2147483689" r:id="rId36"/>
    <p:sldLayoutId id="2147483798" r:id="rId37"/>
    <p:sldLayoutId id="2147483691" r:id="rId38"/>
    <p:sldLayoutId id="2147483801" r:id="rId39"/>
    <p:sldLayoutId id="2147483803" r:id="rId40"/>
    <p:sldLayoutId id="2147483692" r:id="rId41"/>
    <p:sldLayoutId id="2147483804" r:id="rId42"/>
    <p:sldLayoutId id="2147483782" r:id="rId43"/>
    <p:sldLayoutId id="2147483783" r:id="rId44"/>
    <p:sldLayoutId id="2147483812" r:id="rId45"/>
    <p:sldLayoutId id="2147483813" r:id="rId46"/>
    <p:sldLayoutId id="2147483814" r:id="rId47"/>
    <p:sldLayoutId id="2147483815" r:id="rId48"/>
    <p:sldLayoutId id="2147483816" r:id="rId49"/>
    <p:sldLayoutId id="2147483817" r:id="rId50"/>
    <p:sldLayoutId id="2147483826" r:id="rId51"/>
    <p:sldLayoutId id="2147483828" r:id="rId52"/>
  </p:sldLayoutIdLst>
  <p:hf hdr="0"/>
  <p:txStyles>
    <p:titleStyle>
      <a:lvl1pPr>
        <a:defRPr sz="6000" b="1" i="0">
          <a:solidFill>
            <a:schemeClr val="tx2"/>
          </a:solidFill>
          <a:latin typeface="Atkinson Hyperlegible" pitchFamily="2" charset="77"/>
          <a:ea typeface="Verdana" panose="020B0604030504040204" pitchFamily="34" charset="0"/>
          <a:cs typeface="Verdana" panose="020B0604030504040204" pitchFamily="34" charset="0"/>
        </a:defRPr>
      </a:lvl1pPr>
    </p:titleStyle>
    <p:bodyStyle>
      <a:lvl1pPr marL="0">
        <a:defRPr sz="2401" b="0" i="0">
          <a:solidFill>
            <a:schemeClr val="tx2"/>
          </a:solidFill>
          <a:latin typeface="Atkinson Hyperlegible" pitchFamily="2" charset="77"/>
          <a:ea typeface="Verdana" panose="020B0604030504040204" pitchFamily="34" charset="0"/>
          <a:cs typeface="Verdana" panose="020B0604030504040204" pitchFamily="34" charset="0"/>
        </a:defRPr>
      </a:lvl1pPr>
      <a:lvl2pPr marL="457166">
        <a:defRPr sz="2401" b="0" i="0">
          <a:solidFill>
            <a:schemeClr val="tx2"/>
          </a:solidFill>
          <a:latin typeface="Atkinson Hyperlegible" pitchFamily="2" charset="77"/>
          <a:ea typeface="Verdana" panose="020B0604030504040204" pitchFamily="34" charset="0"/>
          <a:cs typeface="Verdana" panose="020B0604030504040204" pitchFamily="34" charset="0"/>
        </a:defRPr>
      </a:lvl2pPr>
      <a:lvl3pPr marL="914330">
        <a:defRPr sz="2401" b="0" i="0">
          <a:solidFill>
            <a:schemeClr val="tx2"/>
          </a:solidFill>
          <a:latin typeface="Atkinson Hyperlegible" pitchFamily="2" charset="77"/>
          <a:ea typeface="Verdana" panose="020B0604030504040204" pitchFamily="34" charset="0"/>
          <a:cs typeface="Verdana" panose="020B0604030504040204" pitchFamily="34" charset="0"/>
        </a:defRPr>
      </a:lvl3pPr>
      <a:lvl4pPr marL="1371495">
        <a:defRPr sz="2401" b="0" i="0">
          <a:solidFill>
            <a:schemeClr val="tx2"/>
          </a:solidFill>
          <a:latin typeface="Atkinson Hyperlegible" pitchFamily="2" charset="77"/>
          <a:ea typeface="Verdana" panose="020B0604030504040204" pitchFamily="34" charset="0"/>
          <a:cs typeface="Verdana" panose="020B0604030504040204" pitchFamily="34" charset="0"/>
        </a:defRPr>
      </a:lvl4pPr>
      <a:lvl5pPr marL="1828659">
        <a:defRPr sz="2401" b="0" i="0">
          <a:solidFill>
            <a:schemeClr val="tx2"/>
          </a:solidFill>
          <a:latin typeface="Atkinson Hyperlegible" pitchFamily="2" charset="77"/>
          <a:ea typeface="Verdana" panose="020B0604030504040204" pitchFamily="34" charset="0"/>
          <a:cs typeface="Verdana" panose="020B0604030504040204" pitchFamily="34" charset="0"/>
        </a:defRPr>
      </a:lvl5pPr>
      <a:lvl6pPr marL="2285825">
        <a:defRPr>
          <a:latin typeface="+mn-lt"/>
          <a:ea typeface="+mn-ea"/>
          <a:cs typeface="+mn-cs"/>
        </a:defRPr>
      </a:lvl6pPr>
      <a:lvl7pPr marL="2742989">
        <a:defRPr>
          <a:latin typeface="+mn-lt"/>
          <a:ea typeface="+mn-ea"/>
          <a:cs typeface="+mn-cs"/>
        </a:defRPr>
      </a:lvl7pPr>
      <a:lvl8pPr marL="3200155">
        <a:defRPr>
          <a:latin typeface="+mn-lt"/>
          <a:ea typeface="+mn-ea"/>
          <a:cs typeface="+mn-cs"/>
        </a:defRPr>
      </a:lvl8pPr>
      <a:lvl9pPr marL="3657318">
        <a:defRPr>
          <a:latin typeface="+mn-lt"/>
          <a:ea typeface="+mn-ea"/>
          <a:cs typeface="+mn-cs"/>
        </a:defRPr>
      </a:lvl9pPr>
    </p:bodyStyle>
    <p:otherStyle>
      <a:lvl1pPr marL="0">
        <a:defRPr>
          <a:latin typeface="+mn-lt"/>
          <a:ea typeface="+mn-ea"/>
          <a:cs typeface="+mn-cs"/>
        </a:defRPr>
      </a:lvl1pPr>
      <a:lvl2pPr marL="457166">
        <a:defRPr>
          <a:latin typeface="+mn-lt"/>
          <a:ea typeface="+mn-ea"/>
          <a:cs typeface="+mn-cs"/>
        </a:defRPr>
      </a:lvl2pPr>
      <a:lvl3pPr marL="914330">
        <a:defRPr>
          <a:latin typeface="+mn-lt"/>
          <a:ea typeface="+mn-ea"/>
          <a:cs typeface="+mn-cs"/>
        </a:defRPr>
      </a:lvl3pPr>
      <a:lvl4pPr marL="1371495">
        <a:defRPr>
          <a:latin typeface="+mn-lt"/>
          <a:ea typeface="+mn-ea"/>
          <a:cs typeface="+mn-cs"/>
        </a:defRPr>
      </a:lvl4pPr>
      <a:lvl5pPr marL="1828659">
        <a:defRPr>
          <a:latin typeface="+mn-lt"/>
          <a:ea typeface="+mn-ea"/>
          <a:cs typeface="+mn-cs"/>
        </a:defRPr>
      </a:lvl5pPr>
      <a:lvl6pPr marL="2285825">
        <a:defRPr>
          <a:latin typeface="+mn-lt"/>
          <a:ea typeface="+mn-ea"/>
          <a:cs typeface="+mn-cs"/>
        </a:defRPr>
      </a:lvl6pPr>
      <a:lvl7pPr marL="2742989">
        <a:defRPr>
          <a:latin typeface="+mn-lt"/>
          <a:ea typeface="+mn-ea"/>
          <a:cs typeface="+mn-cs"/>
        </a:defRPr>
      </a:lvl7pPr>
      <a:lvl8pPr marL="3200155">
        <a:defRPr>
          <a:latin typeface="+mn-lt"/>
          <a:ea typeface="+mn-ea"/>
          <a:cs typeface="+mn-cs"/>
        </a:defRPr>
      </a:lvl8pPr>
      <a:lvl9pPr marL="3657318">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36.xml"/><Relationship Id="rId4" Type="http://schemas.openxmlformats.org/officeDocument/2006/relationships/hyperlink" Target="https://www.pickpik.com/bolt-closure-door-wood-green-turquoise-blue-54014"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36.xml"/><Relationship Id="rId4" Type="http://schemas.openxmlformats.org/officeDocument/2006/relationships/hyperlink" Target="https://bwatwood.edublogs.org/preventing-info-overload/"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36.xml"/><Relationship Id="rId4" Type="http://schemas.openxmlformats.org/officeDocument/2006/relationships/hyperlink" Target="https://www.flickr.com/photos/32555828@N04/8083853166"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36.xml"/><Relationship Id="rId4" Type="http://schemas.openxmlformats.org/officeDocument/2006/relationships/hyperlink" Target="http://www.flickr.com/photos/showmetheworld/138109241/"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4.xml"/><Relationship Id="rId1" Type="http://schemas.openxmlformats.org/officeDocument/2006/relationships/slideLayout" Target="../slideLayouts/slideLayout36.xml"/><Relationship Id="rId4" Type="http://schemas.openxmlformats.org/officeDocument/2006/relationships/hyperlink" Target="https://diggita.com/story.php?title=Non_riesci_a_pagare_online_guida_ai_principali_errori_che_si_possono_presentare_e_come_affrontarli"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36.xml"/><Relationship Id="rId4" Type="http://schemas.openxmlformats.org/officeDocument/2006/relationships/hyperlink" Target="https://www.rawpixel.com/image/103971/premium-photo-image-teacher-school-science"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36.xml"/><Relationship Id="rId4" Type="http://schemas.openxmlformats.org/officeDocument/2006/relationships/hyperlink" Target="https://pxhere.com/en/photo/1410917"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C4A88A-82AE-80F2-5987-B5F862427DD4}"/>
              </a:ext>
            </a:extLst>
          </p:cNvPr>
          <p:cNvSpPr>
            <a:spLocks noGrp="1"/>
          </p:cNvSpPr>
          <p:nvPr>
            <p:ph type="ctrTitle"/>
          </p:nvPr>
        </p:nvSpPr>
        <p:spPr/>
        <p:txBody>
          <a:bodyPr/>
          <a:lstStyle/>
          <a:p>
            <a:r>
              <a:rPr lang="en-US"/>
              <a:t>A11y at ASU</a:t>
            </a:r>
          </a:p>
        </p:txBody>
      </p:sp>
      <p:sp>
        <p:nvSpPr>
          <p:cNvPr id="3" name="Subtitle 2">
            <a:extLst>
              <a:ext uri="{FF2B5EF4-FFF2-40B4-BE49-F238E27FC236}">
                <a16:creationId xmlns:a16="http://schemas.microsoft.com/office/drawing/2014/main" id="{4CD7F0F2-92CF-AA45-08AE-E11ADA210A78}"/>
              </a:ext>
            </a:extLst>
          </p:cNvPr>
          <p:cNvSpPr>
            <a:spLocks noGrp="1"/>
          </p:cNvSpPr>
          <p:nvPr>
            <p:ph type="subTitle" idx="4"/>
          </p:nvPr>
        </p:nvSpPr>
        <p:spPr/>
        <p:txBody>
          <a:bodyPr/>
          <a:lstStyle/>
          <a:p>
            <a:r>
              <a:rPr lang="en-US" sz="3550">
                <a:latin typeface="Atkinson Hyperlegible"/>
                <a:ea typeface="Verdana"/>
              </a:rPr>
              <a:t>Beyond compliance  </a:t>
            </a:r>
          </a:p>
        </p:txBody>
      </p:sp>
      <p:sp>
        <p:nvSpPr>
          <p:cNvPr id="6" name="Text Placeholder 5">
            <a:extLst>
              <a:ext uri="{FF2B5EF4-FFF2-40B4-BE49-F238E27FC236}">
                <a16:creationId xmlns:a16="http://schemas.microsoft.com/office/drawing/2014/main" id="{56AA9948-CCB7-597B-ECA0-03FEABF4F660}"/>
              </a:ext>
            </a:extLst>
          </p:cNvPr>
          <p:cNvSpPr>
            <a:spLocks noGrp="1"/>
          </p:cNvSpPr>
          <p:nvPr>
            <p:ph type="body" sz="quarter" idx="20"/>
          </p:nvPr>
        </p:nvSpPr>
        <p:spPr/>
        <p:txBody>
          <a:bodyPr/>
          <a:lstStyle/>
          <a:p>
            <a:r>
              <a:rPr lang="en-US"/>
              <a:t>November 7, 2024</a:t>
            </a:r>
          </a:p>
        </p:txBody>
      </p:sp>
      <p:pic>
        <p:nvPicPr>
          <p:cNvPr id="11" name="Picture Placeholder 10">
            <a:extLst>
              <a:ext uri="{FF2B5EF4-FFF2-40B4-BE49-F238E27FC236}">
                <a16:creationId xmlns:a16="http://schemas.microsoft.com/office/drawing/2014/main" id="{F2396FE2-BDCC-B9B5-1BAB-FA0AAC60DA0D}"/>
              </a:ext>
            </a:extLst>
          </p:cNvPr>
          <p:cNvPicPr>
            <a:picLocks noGrp="1" noChangeAspect="1"/>
          </p:cNvPicPr>
          <p:nvPr>
            <p:ph type="pic" sz="quarter" idx="21"/>
          </p:nvPr>
        </p:nvPicPr>
        <p:blipFill>
          <a:blip r:embed="rId2">
            <a:extLst>
              <a:ext uri="{28A0092B-C50C-407E-A947-70E740481C1C}">
                <a14:useLocalDpi xmlns:a14="http://schemas.microsoft.com/office/drawing/2010/main" val="0"/>
              </a:ext>
            </a:extLst>
          </a:blip>
          <a:srcRect l="9434" r="43688"/>
          <a:stretch/>
        </p:blipFill>
        <p:spPr>
          <a:xfrm>
            <a:off x="11700062" y="2547579"/>
            <a:ext cx="6586119" cy="5720122"/>
          </a:xfrm>
        </p:spPr>
      </p:pic>
    </p:spTree>
    <p:extLst>
      <p:ext uri="{BB962C8B-B14F-4D97-AF65-F5344CB8AC3E}">
        <p14:creationId xmlns:p14="http://schemas.microsoft.com/office/powerpoint/2010/main" val="3524739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BBD3276-C92E-67CD-03D7-D707F660B399}"/>
              </a:ext>
            </a:extLst>
          </p:cNvPr>
          <p:cNvSpPr>
            <a:spLocks noGrp="1"/>
          </p:cNvSpPr>
          <p:nvPr>
            <p:ph type="title"/>
          </p:nvPr>
        </p:nvSpPr>
        <p:spPr/>
        <p:txBody>
          <a:bodyPr/>
          <a:lstStyle/>
          <a:p>
            <a:r>
              <a:rPr lang="en-US"/>
              <a:t>What if… your application process</a:t>
            </a:r>
          </a:p>
        </p:txBody>
      </p:sp>
      <p:sp>
        <p:nvSpPr>
          <p:cNvPr id="6" name="Text Placeholder 5">
            <a:extLst>
              <a:ext uri="{FF2B5EF4-FFF2-40B4-BE49-F238E27FC236}">
                <a16:creationId xmlns:a16="http://schemas.microsoft.com/office/drawing/2014/main" id="{F19C4CC7-A5BC-FA68-C810-FEAA8EECFF4D}"/>
              </a:ext>
            </a:extLst>
          </p:cNvPr>
          <p:cNvSpPr>
            <a:spLocks noGrp="1"/>
          </p:cNvSpPr>
          <p:nvPr>
            <p:ph type="body" sz="quarter" idx="13"/>
          </p:nvPr>
        </p:nvSpPr>
        <p:spPr>
          <a:xfrm>
            <a:off x="908123" y="3941379"/>
            <a:ext cx="9528649" cy="5675701"/>
          </a:xfrm>
        </p:spPr>
        <p:txBody>
          <a:bodyPr>
            <a:normAutofit/>
          </a:bodyPr>
          <a:lstStyle/>
          <a:p>
            <a:pPr marL="342900" indent="-342900">
              <a:buFont typeface="Arial" panose="020B0604020202020204" pitchFamily="34" charset="0"/>
              <a:buChar char="•"/>
            </a:pPr>
            <a:r>
              <a:rPr lang="en-US" sz="3200"/>
              <a:t>Didn’t fully support screen readers</a:t>
            </a:r>
          </a:p>
          <a:p>
            <a:pPr marL="342900" indent="-342900">
              <a:buFont typeface="Arial" panose="020B0604020202020204" pitchFamily="34" charset="0"/>
              <a:buChar char="•"/>
            </a:pPr>
            <a:r>
              <a:rPr lang="en-US" sz="3200"/>
              <a:t>Wasn’t keyboard accessible</a:t>
            </a:r>
          </a:p>
          <a:p>
            <a:pPr marL="342900" indent="-342900">
              <a:buFont typeface="Arial" panose="020B0604020202020204" pitchFamily="34" charset="0"/>
              <a:buChar char="•"/>
            </a:pPr>
            <a:r>
              <a:rPr lang="en-US" sz="3200"/>
              <a:t>Student recruitment videos didn’t have captions</a:t>
            </a:r>
          </a:p>
          <a:p>
            <a:pPr marL="342900" indent="-342900">
              <a:buFont typeface="Arial" panose="020B0604020202020204" pitchFamily="34" charset="0"/>
              <a:buChar char="•"/>
            </a:pPr>
            <a:endParaRPr lang="en-US" sz="3200"/>
          </a:p>
          <a:p>
            <a:r>
              <a:rPr lang="en-US" sz="3200"/>
              <a:t>This would exclude potential students or send a signal that the school isn’t fully ready to accommodate them. </a:t>
            </a:r>
          </a:p>
        </p:txBody>
      </p:sp>
      <p:pic>
        <p:nvPicPr>
          <p:cNvPr id="9" name="Content Placeholder 8" descr="A close-up of a door lock&#10;&#10;Description automatically generated">
            <a:extLst>
              <a:ext uri="{FF2B5EF4-FFF2-40B4-BE49-F238E27FC236}">
                <a16:creationId xmlns:a16="http://schemas.microsoft.com/office/drawing/2014/main" id="{F6F3A335-D855-39B9-E502-A61F5B4D195F}"/>
              </a:ext>
            </a:extLst>
          </p:cNvPr>
          <p:cNvPicPr>
            <a:picLocks noGrp="1" noChangeAspect="1"/>
          </p:cNvPicPr>
          <p:nvPr>
            <p:ph sz="quarter" idx="19"/>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499834" y="2920945"/>
            <a:ext cx="8577837" cy="5718558"/>
          </a:xfrm>
        </p:spPr>
      </p:pic>
      <p:sp>
        <p:nvSpPr>
          <p:cNvPr id="3" name="Date Placeholder 2">
            <a:extLst>
              <a:ext uri="{FF2B5EF4-FFF2-40B4-BE49-F238E27FC236}">
                <a16:creationId xmlns:a16="http://schemas.microsoft.com/office/drawing/2014/main" id="{D09C8754-4465-04CC-5B2E-F0DCAB958779}"/>
              </a:ext>
            </a:extLst>
          </p:cNvPr>
          <p:cNvSpPr>
            <a:spLocks noGrp="1"/>
          </p:cNvSpPr>
          <p:nvPr>
            <p:ph type="dt" sz="half" idx="2"/>
          </p:nvPr>
        </p:nvSpPr>
        <p:spPr/>
        <p:txBody>
          <a:bodyPr/>
          <a:lstStyle/>
          <a:p>
            <a:r>
              <a:rPr lang="en-US"/>
              <a:t>Copyright © Level Access. All Rights Reserved. | Confidential</a:t>
            </a:r>
          </a:p>
        </p:txBody>
      </p:sp>
      <p:sp>
        <p:nvSpPr>
          <p:cNvPr id="4" name="Slide Number Placeholder 3">
            <a:extLst>
              <a:ext uri="{FF2B5EF4-FFF2-40B4-BE49-F238E27FC236}">
                <a16:creationId xmlns:a16="http://schemas.microsoft.com/office/drawing/2014/main" id="{30757C49-08E2-872B-D461-172112FE8775}"/>
              </a:ext>
            </a:extLst>
          </p:cNvPr>
          <p:cNvSpPr>
            <a:spLocks noGrp="1"/>
          </p:cNvSpPr>
          <p:nvPr>
            <p:ph type="sldNum" sz="quarter" idx="4"/>
          </p:nvPr>
        </p:nvSpPr>
        <p:spPr/>
        <p:txBody>
          <a:bodyPr/>
          <a:lstStyle/>
          <a:p>
            <a:fld id="{9D42395D-59C7-AC4A-92A7-A390B15B2AFD}" type="slidenum">
              <a:rPr lang="en-US" smtClean="0"/>
              <a:pPr/>
              <a:t>10</a:t>
            </a:fld>
            <a:endParaRPr lang="en-US"/>
          </a:p>
        </p:txBody>
      </p:sp>
    </p:spTree>
    <p:extLst>
      <p:ext uri="{BB962C8B-B14F-4D97-AF65-F5344CB8AC3E}">
        <p14:creationId xmlns:p14="http://schemas.microsoft.com/office/powerpoint/2010/main" val="40868350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C84145-3D61-9862-CEF0-38B8C72A4A1E}"/>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094DE435-432A-41AC-8D16-B6749B850615}"/>
              </a:ext>
            </a:extLst>
          </p:cNvPr>
          <p:cNvSpPr>
            <a:spLocks noGrp="1"/>
          </p:cNvSpPr>
          <p:nvPr>
            <p:ph type="title"/>
          </p:nvPr>
        </p:nvSpPr>
        <p:spPr/>
        <p:txBody>
          <a:bodyPr/>
          <a:lstStyle/>
          <a:p>
            <a:r>
              <a:rPr lang="en-US"/>
              <a:t>My experience with applications can be…</a:t>
            </a:r>
          </a:p>
        </p:txBody>
      </p:sp>
      <p:sp>
        <p:nvSpPr>
          <p:cNvPr id="6" name="Text Placeholder 5">
            <a:extLst>
              <a:ext uri="{FF2B5EF4-FFF2-40B4-BE49-F238E27FC236}">
                <a16:creationId xmlns:a16="http://schemas.microsoft.com/office/drawing/2014/main" id="{5E5C0379-22BD-FDD0-A164-B1E18BFB66AB}"/>
              </a:ext>
            </a:extLst>
          </p:cNvPr>
          <p:cNvSpPr>
            <a:spLocks noGrp="1"/>
          </p:cNvSpPr>
          <p:nvPr>
            <p:ph type="body" sz="quarter" idx="13"/>
          </p:nvPr>
        </p:nvSpPr>
        <p:spPr>
          <a:xfrm>
            <a:off x="908123" y="3941379"/>
            <a:ext cx="9528649" cy="5675701"/>
          </a:xfrm>
        </p:spPr>
        <p:txBody>
          <a:bodyPr>
            <a:normAutofit/>
          </a:bodyPr>
          <a:lstStyle/>
          <a:p>
            <a:pPr marL="342900" indent="-342900">
              <a:buFont typeface="Arial" panose="020B0604020202020204" pitchFamily="34" charset="0"/>
              <a:buChar char="•"/>
            </a:pPr>
            <a:r>
              <a:rPr lang="en-US" sz="3200"/>
              <a:t>Overwhelming or confusing</a:t>
            </a:r>
          </a:p>
          <a:p>
            <a:pPr marL="342900" indent="-342900">
              <a:buFont typeface="Arial" panose="020B0604020202020204" pitchFamily="34" charset="0"/>
              <a:buChar char="•"/>
            </a:pPr>
            <a:r>
              <a:rPr lang="en-US" sz="3200"/>
              <a:t>Videos meant to get me excited, trigger vertigo and vestibular issues</a:t>
            </a:r>
          </a:p>
          <a:p>
            <a:pPr marL="342900" indent="-342900">
              <a:buFont typeface="Arial" panose="020B0604020202020204" pitchFamily="34" charset="0"/>
              <a:buChar char="•"/>
            </a:pPr>
            <a:r>
              <a:rPr lang="en-US" sz="3200"/>
              <a:t>Speaking verbally with someone can feel stressful, I would like to communicate with a non-speaking option</a:t>
            </a:r>
          </a:p>
        </p:txBody>
      </p:sp>
      <p:pic>
        <p:nvPicPr>
          <p:cNvPr id="9" name="Content Placeholder 8">
            <a:extLst>
              <a:ext uri="{FF2B5EF4-FFF2-40B4-BE49-F238E27FC236}">
                <a16:creationId xmlns:a16="http://schemas.microsoft.com/office/drawing/2014/main" id="{214DCA49-13F1-F83D-A679-E76BB9631334}"/>
              </a:ext>
            </a:extLst>
          </p:cNvPr>
          <p:cNvPicPr>
            <a:picLocks noGrp="1" noChangeAspect="1"/>
          </p:cNvPicPr>
          <p:nvPr>
            <p:ph sz="quarter" idx="19"/>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10499834" y="2920945"/>
            <a:ext cx="8577837" cy="5718558"/>
          </a:xfrm>
        </p:spPr>
      </p:pic>
      <p:sp>
        <p:nvSpPr>
          <p:cNvPr id="3" name="Date Placeholder 2">
            <a:extLst>
              <a:ext uri="{FF2B5EF4-FFF2-40B4-BE49-F238E27FC236}">
                <a16:creationId xmlns:a16="http://schemas.microsoft.com/office/drawing/2014/main" id="{DD5A59EB-05ED-48D3-F591-F27ECF076D3B}"/>
              </a:ext>
            </a:extLst>
          </p:cNvPr>
          <p:cNvSpPr>
            <a:spLocks noGrp="1"/>
          </p:cNvSpPr>
          <p:nvPr>
            <p:ph type="dt" sz="half" idx="2"/>
          </p:nvPr>
        </p:nvSpPr>
        <p:spPr/>
        <p:txBody>
          <a:bodyPr/>
          <a:lstStyle/>
          <a:p>
            <a:r>
              <a:rPr lang="en-US"/>
              <a:t>Copyright © Level Access. All Rights Reserved. | Confidential</a:t>
            </a:r>
          </a:p>
        </p:txBody>
      </p:sp>
      <p:sp>
        <p:nvSpPr>
          <p:cNvPr id="4" name="Slide Number Placeholder 3">
            <a:extLst>
              <a:ext uri="{FF2B5EF4-FFF2-40B4-BE49-F238E27FC236}">
                <a16:creationId xmlns:a16="http://schemas.microsoft.com/office/drawing/2014/main" id="{61D2CA20-17A2-DCA9-C405-373BA5ADB2CB}"/>
              </a:ext>
            </a:extLst>
          </p:cNvPr>
          <p:cNvSpPr>
            <a:spLocks noGrp="1"/>
          </p:cNvSpPr>
          <p:nvPr>
            <p:ph type="sldNum" sz="quarter" idx="4"/>
          </p:nvPr>
        </p:nvSpPr>
        <p:spPr/>
        <p:txBody>
          <a:bodyPr/>
          <a:lstStyle/>
          <a:p>
            <a:fld id="{9D42395D-59C7-AC4A-92A7-A390B15B2AFD}" type="slidenum">
              <a:rPr lang="en-US" smtClean="0"/>
              <a:pPr/>
              <a:t>11</a:t>
            </a:fld>
            <a:endParaRPr lang="en-US"/>
          </a:p>
        </p:txBody>
      </p:sp>
    </p:spTree>
    <p:extLst>
      <p:ext uri="{BB962C8B-B14F-4D97-AF65-F5344CB8AC3E}">
        <p14:creationId xmlns:p14="http://schemas.microsoft.com/office/powerpoint/2010/main" val="23887697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90F3AF-C825-D771-1ABA-584EF18F7208}"/>
              </a:ext>
            </a:extLst>
          </p:cNvPr>
          <p:cNvSpPr>
            <a:spLocks noGrp="1"/>
          </p:cNvSpPr>
          <p:nvPr>
            <p:ph type="title"/>
          </p:nvPr>
        </p:nvSpPr>
        <p:spPr/>
        <p:txBody>
          <a:bodyPr/>
          <a:lstStyle/>
          <a:p>
            <a:r>
              <a:rPr lang="en-US"/>
              <a:t>The power of knowing your needs have been anticipated</a:t>
            </a:r>
          </a:p>
        </p:txBody>
      </p:sp>
      <p:sp>
        <p:nvSpPr>
          <p:cNvPr id="3" name="Text Placeholder 2">
            <a:extLst>
              <a:ext uri="{FF2B5EF4-FFF2-40B4-BE49-F238E27FC236}">
                <a16:creationId xmlns:a16="http://schemas.microsoft.com/office/drawing/2014/main" id="{7F1A1097-1117-1004-3F70-BDF48F555B28}"/>
              </a:ext>
            </a:extLst>
          </p:cNvPr>
          <p:cNvSpPr>
            <a:spLocks noGrp="1"/>
          </p:cNvSpPr>
          <p:nvPr>
            <p:ph type="body" sz="quarter" idx="13"/>
          </p:nvPr>
        </p:nvSpPr>
        <p:spPr/>
        <p:txBody>
          <a:bodyPr>
            <a:normAutofit/>
          </a:bodyPr>
          <a:lstStyle/>
          <a:p>
            <a:r>
              <a:rPr lang="en-US" sz="3600"/>
              <a:t>It’s a fantastic way to kick-off a relationship</a:t>
            </a:r>
          </a:p>
        </p:txBody>
      </p:sp>
      <p:pic>
        <p:nvPicPr>
          <p:cNvPr id="8" name="Content Placeholder 7" descr="A heart made of sparklers&#10;&#10;Description automatically generated">
            <a:extLst>
              <a:ext uri="{FF2B5EF4-FFF2-40B4-BE49-F238E27FC236}">
                <a16:creationId xmlns:a16="http://schemas.microsoft.com/office/drawing/2014/main" id="{D4EB729C-DA2D-3FE5-6DF0-BF201C1B780F}"/>
              </a:ext>
            </a:extLst>
          </p:cNvPr>
          <p:cNvPicPr>
            <a:picLocks noGrp="1" noChangeAspect="1"/>
          </p:cNvPicPr>
          <p:nvPr>
            <p:ph sz="quarter" idx="19"/>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1445766" y="873168"/>
            <a:ext cx="7760530" cy="8932984"/>
          </a:xfrm>
        </p:spPr>
      </p:pic>
      <p:sp>
        <p:nvSpPr>
          <p:cNvPr id="5" name="Date Placeholder 4">
            <a:extLst>
              <a:ext uri="{FF2B5EF4-FFF2-40B4-BE49-F238E27FC236}">
                <a16:creationId xmlns:a16="http://schemas.microsoft.com/office/drawing/2014/main" id="{B3834151-66EF-5872-A0B5-524F91EA4E2B}"/>
              </a:ext>
            </a:extLst>
          </p:cNvPr>
          <p:cNvSpPr>
            <a:spLocks noGrp="1"/>
          </p:cNvSpPr>
          <p:nvPr>
            <p:ph type="dt" sz="half" idx="2"/>
          </p:nvPr>
        </p:nvSpPr>
        <p:spPr/>
        <p:txBody>
          <a:bodyPr/>
          <a:lstStyle/>
          <a:p>
            <a:r>
              <a:rPr lang="en-US"/>
              <a:t>Copyright © Level Access. All Rights Reserved. | Confidential</a:t>
            </a:r>
          </a:p>
        </p:txBody>
      </p:sp>
      <p:sp>
        <p:nvSpPr>
          <p:cNvPr id="6" name="Slide Number Placeholder 5">
            <a:extLst>
              <a:ext uri="{FF2B5EF4-FFF2-40B4-BE49-F238E27FC236}">
                <a16:creationId xmlns:a16="http://schemas.microsoft.com/office/drawing/2014/main" id="{55ABD8C6-FBD4-FF84-6A67-C2EC11AD0738}"/>
              </a:ext>
            </a:extLst>
          </p:cNvPr>
          <p:cNvSpPr>
            <a:spLocks noGrp="1"/>
          </p:cNvSpPr>
          <p:nvPr>
            <p:ph type="sldNum" sz="quarter" idx="4"/>
          </p:nvPr>
        </p:nvSpPr>
        <p:spPr/>
        <p:txBody>
          <a:bodyPr/>
          <a:lstStyle/>
          <a:p>
            <a:fld id="{9D42395D-59C7-AC4A-92A7-A390B15B2AFD}" type="slidenum">
              <a:rPr lang="en-US" smtClean="0"/>
              <a:pPr/>
              <a:t>12</a:t>
            </a:fld>
            <a:endParaRPr lang="en-US"/>
          </a:p>
        </p:txBody>
      </p:sp>
    </p:spTree>
    <p:extLst>
      <p:ext uri="{BB962C8B-B14F-4D97-AF65-F5344CB8AC3E}">
        <p14:creationId xmlns:p14="http://schemas.microsoft.com/office/powerpoint/2010/main" val="39304211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8C809C-A6E6-8713-D3AC-976920646671}"/>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D6D2C47-1C0D-1A16-669A-C798959A74AB}"/>
              </a:ext>
            </a:extLst>
          </p:cNvPr>
          <p:cNvSpPr>
            <a:spLocks noGrp="1"/>
          </p:cNvSpPr>
          <p:nvPr>
            <p:ph type="title"/>
          </p:nvPr>
        </p:nvSpPr>
        <p:spPr/>
        <p:txBody>
          <a:bodyPr/>
          <a:lstStyle/>
          <a:p>
            <a:r>
              <a:rPr lang="en-US"/>
              <a:t>Housing &amp; Accommodations</a:t>
            </a:r>
          </a:p>
        </p:txBody>
      </p:sp>
      <p:sp>
        <p:nvSpPr>
          <p:cNvPr id="4" name="Date Placeholder 3">
            <a:extLst>
              <a:ext uri="{FF2B5EF4-FFF2-40B4-BE49-F238E27FC236}">
                <a16:creationId xmlns:a16="http://schemas.microsoft.com/office/drawing/2014/main" id="{59D802EE-918A-8671-653E-DEB767844F3E}"/>
              </a:ext>
            </a:extLst>
          </p:cNvPr>
          <p:cNvSpPr>
            <a:spLocks noGrp="1"/>
          </p:cNvSpPr>
          <p:nvPr>
            <p:ph type="dt" sz="half" idx="2"/>
          </p:nvPr>
        </p:nvSpPr>
        <p:spPr/>
        <p:txBody>
          <a:bodyPr/>
          <a:lstStyle/>
          <a:p>
            <a:r>
              <a:rPr lang="en-US"/>
              <a:t>Copyright © Level Access. All Rights Reserved. | Confidential</a:t>
            </a:r>
          </a:p>
        </p:txBody>
      </p:sp>
      <p:sp>
        <p:nvSpPr>
          <p:cNvPr id="5" name="Slide Number Placeholder 4">
            <a:extLst>
              <a:ext uri="{FF2B5EF4-FFF2-40B4-BE49-F238E27FC236}">
                <a16:creationId xmlns:a16="http://schemas.microsoft.com/office/drawing/2014/main" id="{80076409-C1B0-EFF0-3F93-5B57A5D0ED19}"/>
              </a:ext>
            </a:extLst>
          </p:cNvPr>
          <p:cNvSpPr>
            <a:spLocks noGrp="1"/>
          </p:cNvSpPr>
          <p:nvPr>
            <p:ph type="sldNum" sz="quarter" idx="4"/>
          </p:nvPr>
        </p:nvSpPr>
        <p:spPr/>
        <p:txBody>
          <a:bodyPr/>
          <a:lstStyle/>
          <a:p>
            <a:fld id="{9D42395D-59C7-AC4A-92A7-A390B15B2AFD}" type="slidenum">
              <a:rPr lang="en-US" smtClean="0"/>
              <a:pPr/>
              <a:t>13</a:t>
            </a:fld>
            <a:endParaRPr lang="en-US"/>
          </a:p>
        </p:txBody>
      </p:sp>
    </p:spTree>
    <p:extLst>
      <p:ext uri="{BB962C8B-B14F-4D97-AF65-F5344CB8AC3E}">
        <p14:creationId xmlns:p14="http://schemas.microsoft.com/office/powerpoint/2010/main" val="152763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D575E-96C3-32EA-A670-F91B652B52D3}"/>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E6436239-1E6B-3B74-A6AB-D215B6F821C6}"/>
              </a:ext>
            </a:extLst>
          </p:cNvPr>
          <p:cNvSpPr>
            <a:spLocks noGrp="1"/>
          </p:cNvSpPr>
          <p:nvPr>
            <p:ph type="title"/>
          </p:nvPr>
        </p:nvSpPr>
        <p:spPr/>
        <p:txBody>
          <a:bodyPr/>
          <a:lstStyle/>
          <a:p>
            <a:r>
              <a:rPr lang="en-US"/>
              <a:t>What if… your house didn’t feel like home</a:t>
            </a:r>
          </a:p>
        </p:txBody>
      </p:sp>
      <p:sp>
        <p:nvSpPr>
          <p:cNvPr id="6" name="Text Placeholder 5">
            <a:extLst>
              <a:ext uri="{FF2B5EF4-FFF2-40B4-BE49-F238E27FC236}">
                <a16:creationId xmlns:a16="http://schemas.microsoft.com/office/drawing/2014/main" id="{0168ACC4-FA69-CBB5-1CA1-7A5F57955946}"/>
              </a:ext>
            </a:extLst>
          </p:cNvPr>
          <p:cNvSpPr>
            <a:spLocks noGrp="1"/>
          </p:cNvSpPr>
          <p:nvPr>
            <p:ph type="body" sz="quarter" idx="13"/>
          </p:nvPr>
        </p:nvSpPr>
        <p:spPr>
          <a:xfrm>
            <a:off x="908123" y="3941379"/>
            <a:ext cx="9528649" cy="5675701"/>
          </a:xfrm>
        </p:spPr>
        <p:txBody>
          <a:bodyPr>
            <a:normAutofit/>
          </a:bodyPr>
          <a:lstStyle/>
          <a:p>
            <a:pPr marL="342900" indent="-342900">
              <a:buFont typeface="Arial" panose="020B0604020202020204" pitchFamily="34" charset="0"/>
              <a:buChar char="•"/>
            </a:pPr>
            <a:r>
              <a:rPr lang="en-US" sz="3200"/>
              <a:t>Many accommodations for physical disabilities have been well-defined over the years</a:t>
            </a:r>
          </a:p>
          <a:p>
            <a:pPr marL="342900" indent="-342900">
              <a:buFont typeface="Arial" panose="020B0604020202020204" pitchFamily="34" charset="0"/>
              <a:buChar char="•"/>
            </a:pPr>
            <a:r>
              <a:rPr lang="en-US" sz="3200"/>
              <a:t>Non-apparent and cognitive disabilities can be underrecognized. </a:t>
            </a:r>
          </a:p>
          <a:p>
            <a:pPr marL="342900" indent="-342900">
              <a:buFont typeface="Arial" panose="020B0604020202020204" pitchFamily="34" charset="0"/>
              <a:buChar char="•"/>
            </a:pPr>
            <a:r>
              <a:rPr lang="en-US" sz="3200"/>
              <a:t>What if your accommodation request is non-standard?</a:t>
            </a:r>
          </a:p>
          <a:p>
            <a:pPr marL="342900" indent="-342900">
              <a:buFont typeface="Arial" panose="020B0604020202020204" pitchFamily="34" charset="0"/>
              <a:buChar char="•"/>
            </a:pPr>
            <a:endParaRPr lang="en-US" sz="3200"/>
          </a:p>
        </p:txBody>
      </p:sp>
      <p:sp>
        <p:nvSpPr>
          <p:cNvPr id="3" name="Date Placeholder 2">
            <a:extLst>
              <a:ext uri="{FF2B5EF4-FFF2-40B4-BE49-F238E27FC236}">
                <a16:creationId xmlns:a16="http://schemas.microsoft.com/office/drawing/2014/main" id="{D5511825-8919-2151-555C-0620B15EF92B}"/>
              </a:ext>
            </a:extLst>
          </p:cNvPr>
          <p:cNvSpPr>
            <a:spLocks noGrp="1"/>
          </p:cNvSpPr>
          <p:nvPr>
            <p:ph type="dt" sz="half" idx="2"/>
          </p:nvPr>
        </p:nvSpPr>
        <p:spPr/>
        <p:txBody>
          <a:bodyPr/>
          <a:lstStyle/>
          <a:p>
            <a:r>
              <a:rPr lang="en-US"/>
              <a:t>Copyright © Level Access. All Rights Reserved. | Confidential</a:t>
            </a:r>
          </a:p>
        </p:txBody>
      </p:sp>
      <p:sp>
        <p:nvSpPr>
          <p:cNvPr id="4" name="Slide Number Placeholder 3">
            <a:extLst>
              <a:ext uri="{FF2B5EF4-FFF2-40B4-BE49-F238E27FC236}">
                <a16:creationId xmlns:a16="http://schemas.microsoft.com/office/drawing/2014/main" id="{11C01A1D-5524-C635-2BF5-4225C242BAB0}"/>
              </a:ext>
            </a:extLst>
          </p:cNvPr>
          <p:cNvSpPr>
            <a:spLocks noGrp="1"/>
          </p:cNvSpPr>
          <p:nvPr>
            <p:ph type="sldNum" sz="quarter" idx="4"/>
          </p:nvPr>
        </p:nvSpPr>
        <p:spPr/>
        <p:txBody>
          <a:bodyPr/>
          <a:lstStyle/>
          <a:p>
            <a:fld id="{9D42395D-59C7-AC4A-92A7-A390B15B2AFD}" type="slidenum">
              <a:rPr lang="en-US" smtClean="0"/>
              <a:pPr/>
              <a:t>14</a:t>
            </a:fld>
            <a:endParaRPr lang="en-US"/>
          </a:p>
        </p:txBody>
      </p:sp>
      <p:pic>
        <p:nvPicPr>
          <p:cNvPr id="13" name="Content Placeholder 12" descr="A bedroom with a bed and a shelf&#10;&#10;Description automatically generated">
            <a:extLst>
              <a:ext uri="{FF2B5EF4-FFF2-40B4-BE49-F238E27FC236}">
                <a16:creationId xmlns:a16="http://schemas.microsoft.com/office/drawing/2014/main" id="{0903D9AF-87E8-82DC-1761-887909BA14A0}"/>
              </a:ext>
            </a:extLst>
          </p:cNvPr>
          <p:cNvPicPr>
            <a:picLocks noGrp="1" noChangeAspect="1"/>
          </p:cNvPicPr>
          <p:nvPr>
            <p:ph sz="quarter" idx="19"/>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329871" y="2631493"/>
            <a:ext cx="8809467" cy="6607100"/>
          </a:xfrm>
        </p:spPr>
      </p:pic>
    </p:spTree>
    <p:extLst>
      <p:ext uri="{BB962C8B-B14F-4D97-AF65-F5344CB8AC3E}">
        <p14:creationId xmlns:p14="http://schemas.microsoft.com/office/powerpoint/2010/main" val="1327476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6AE8D1-5469-53EC-DE18-A5AC7D5E276D}"/>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8F5983ED-378D-9708-46F0-54AFDD459FEE}"/>
              </a:ext>
            </a:extLst>
          </p:cNvPr>
          <p:cNvSpPr>
            <a:spLocks noGrp="1"/>
          </p:cNvSpPr>
          <p:nvPr>
            <p:ph type="title"/>
          </p:nvPr>
        </p:nvSpPr>
        <p:spPr/>
        <p:txBody>
          <a:bodyPr/>
          <a:lstStyle/>
          <a:p>
            <a:r>
              <a:rPr lang="en-US"/>
              <a:t>Classes</a:t>
            </a:r>
          </a:p>
        </p:txBody>
      </p:sp>
      <p:sp>
        <p:nvSpPr>
          <p:cNvPr id="4" name="Date Placeholder 3">
            <a:extLst>
              <a:ext uri="{FF2B5EF4-FFF2-40B4-BE49-F238E27FC236}">
                <a16:creationId xmlns:a16="http://schemas.microsoft.com/office/drawing/2014/main" id="{31E75A94-3EB8-D94D-9A31-9041509D90AD}"/>
              </a:ext>
            </a:extLst>
          </p:cNvPr>
          <p:cNvSpPr>
            <a:spLocks noGrp="1"/>
          </p:cNvSpPr>
          <p:nvPr>
            <p:ph type="dt" sz="half" idx="2"/>
          </p:nvPr>
        </p:nvSpPr>
        <p:spPr/>
        <p:txBody>
          <a:bodyPr/>
          <a:lstStyle/>
          <a:p>
            <a:r>
              <a:rPr lang="en-US"/>
              <a:t>Copyright © Level Access. All Rights Reserved. | Confidential</a:t>
            </a:r>
          </a:p>
        </p:txBody>
      </p:sp>
      <p:sp>
        <p:nvSpPr>
          <p:cNvPr id="5" name="Slide Number Placeholder 4">
            <a:extLst>
              <a:ext uri="{FF2B5EF4-FFF2-40B4-BE49-F238E27FC236}">
                <a16:creationId xmlns:a16="http://schemas.microsoft.com/office/drawing/2014/main" id="{3F89F6CE-5BB5-3279-3D7F-D97447D6ACD7}"/>
              </a:ext>
            </a:extLst>
          </p:cNvPr>
          <p:cNvSpPr>
            <a:spLocks noGrp="1"/>
          </p:cNvSpPr>
          <p:nvPr>
            <p:ph type="sldNum" sz="quarter" idx="4"/>
          </p:nvPr>
        </p:nvSpPr>
        <p:spPr/>
        <p:txBody>
          <a:bodyPr/>
          <a:lstStyle/>
          <a:p>
            <a:fld id="{9D42395D-59C7-AC4A-92A7-A390B15B2AFD}" type="slidenum">
              <a:rPr lang="en-US" smtClean="0"/>
              <a:pPr/>
              <a:t>15</a:t>
            </a:fld>
            <a:endParaRPr lang="en-US"/>
          </a:p>
        </p:txBody>
      </p:sp>
    </p:spTree>
    <p:extLst>
      <p:ext uri="{BB962C8B-B14F-4D97-AF65-F5344CB8AC3E}">
        <p14:creationId xmlns:p14="http://schemas.microsoft.com/office/powerpoint/2010/main" val="40973539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4E66C-B0EA-9F35-AB49-E289F239794D}"/>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AFE424A3-B47E-FE4C-519D-145C2C9C1F84}"/>
              </a:ext>
            </a:extLst>
          </p:cNvPr>
          <p:cNvSpPr>
            <a:spLocks noGrp="1"/>
          </p:cNvSpPr>
          <p:nvPr>
            <p:ph type="title"/>
          </p:nvPr>
        </p:nvSpPr>
        <p:spPr/>
        <p:txBody>
          <a:bodyPr/>
          <a:lstStyle/>
          <a:p>
            <a:r>
              <a:rPr lang="en-US"/>
              <a:t>We all learn differently…</a:t>
            </a:r>
          </a:p>
        </p:txBody>
      </p:sp>
      <p:sp>
        <p:nvSpPr>
          <p:cNvPr id="6" name="Text Placeholder 5">
            <a:extLst>
              <a:ext uri="{FF2B5EF4-FFF2-40B4-BE49-F238E27FC236}">
                <a16:creationId xmlns:a16="http://schemas.microsoft.com/office/drawing/2014/main" id="{6AE0E7F6-1512-A7E8-C3A8-06A8EEC2E41F}"/>
              </a:ext>
            </a:extLst>
          </p:cNvPr>
          <p:cNvSpPr>
            <a:spLocks noGrp="1"/>
          </p:cNvSpPr>
          <p:nvPr>
            <p:ph type="body" sz="quarter" idx="13"/>
          </p:nvPr>
        </p:nvSpPr>
        <p:spPr>
          <a:xfrm>
            <a:off x="908123" y="3941379"/>
            <a:ext cx="9528649" cy="5675701"/>
          </a:xfrm>
        </p:spPr>
        <p:txBody>
          <a:bodyPr>
            <a:normAutofit/>
          </a:bodyPr>
          <a:lstStyle/>
          <a:p>
            <a:pPr marL="342900" indent="-342900">
              <a:buFont typeface="Arial" panose="020B0604020202020204" pitchFamily="34" charset="0"/>
              <a:buChar char="•"/>
            </a:pPr>
            <a:r>
              <a:rPr lang="en-US" sz="3200"/>
              <a:t>All classes, systems, content and activities should be functional with assistive technology.</a:t>
            </a:r>
          </a:p>
          <a:p>
            <a:pPr marL="342900" indent="-342900">
              <a:buFont typeface="Arial" panose="020B0604020202020204" pitchFamily="34" charset="0"/>
              <a:buChar char="•"/>
            </a:pPr>
            <a:r>
              <a:rPr lang="en-US" sz="3200"/>
              <a:t>Flexible options for participating in classes are valuable.</a:t>
            </a:r>
          </a:p>
          <a:p>
            <a:pPr marL="342900" indent="-342900">
              <a:buFont typeface="Arial" panose="020B0604020202020204" pitchFamily="34" charset="0"/>
              <a:buChar char="•"/>
            </a:pPr>
            <a:r>
              <a:rPr lang="en-US" sz="3200"/>
              <a:t>Ensure there is a place for students to report issues and there is a process to address them.</a:t>
            </a:r>
          </a:p>
          <a:p>
            <a:pPr marL="342900" indent="-342900">
              <a:buFont typeface="Arial" panose="020B0604020202020204" pitchFamily="34" charset="0"/>
              <a:buChar char="•"/>
            </a:pPr>
            <a:endParaRPr lang="en-US" sz="3200"/>
          </a:p>
        </p:txBody>
      </p:sp>
      <p:sp>
        <p:nvSpPr>
          <p:cNvPr id="3" name="Date Placeholder 2">
            <a:extLst>
              <a:ext uri="{FF2B5EF4-FFF2-40B4-BE49-F238E27FC236}">
                <a16:creationId xmlns:a16="http://schemas.microsoft.com/office/drawing/2014/main" id="{D00518A5-2F94-56C6-6608-889216CE3909}"/>
              </a:ext>
            </a:extLst>
          </p:cNvPr>
          <p:cNvSpPr>
            <a:spLocks noGrp="1"/>
          </p:cNvSpPr>
          <p:nvPr>
            <p:ph type="dt" sz="half" idx="2"/>
          </p:nvPr>
        </p:nvSpPr>
        <p:spPr/>
        <p:txBody>
          <a:bodyPr/>
          <a:lstStyle/>
          <a:p>
            <a:r>
              <a:rPr lang="en-US"/>
              <a:t>Copyright © Level Access. All Rights Reserved. | Confidential</a:t>
            </a:r>
          </a:p>
        </p:txBody>
      </p:sp>
      <p:sp>
        <p:nvSpPr>
          <p:cNvPr id="4" name="Slide Number Placeholder 3">
            <a:extLst>
              <a:ext uri="{FF2B5EF4-FFF2-40B4-BE49-F238E27FC236}">
                <a16:creationId xmlns:a16="http://schemas.microsoft.com/office/drawing/2014/main" id="{6286523A-4C04-6370-D0DC-EA5B57807349}"/>
              </a:ext>
            </a:extLst>
          </p:cNvPr>
          <p:cNvSpPr>
            <a:spLocks noGrp="1"/>
          </p:cNvSpPr>
          <p:nvPr>
            <p:ph type="sldNum" sz="quarter" idx="4"/>
          </p:nvPr>
        </p:nvSpPr>
        <p:spPr/>
        <p:txBody>
          <a:bodyPr/>
          <a:lstStyle/>
          <a:p>
            <a:fld id="{9D42395D-59C7-AC4A-92A7-A390B15B2AFD}" type="slidenum">
              <a:rPr lang="en-US" smtClean="0"/>
              <a:pPr/>
              <a:t>16</a:t>
            </a:fld>
            <a:endParaRPr lang="en-US"/>
          </a:p>
        </p:txBody>
      </p:sp>
      <p:pic>
        <p:nvPicPr>
          <p:cNvPr id="12" name="Content Placeholder 11" descr="A computer code with text&#10;&#10;Description automatically generated">
            <a:extLst>
              <a:ext uri="{FF2B5EF4-FFF2-40B4-BE49-F238E27FC236}">
                <a16:creationId xmlns:a16="http://schemas.microsoft.com/office/drawing/2014/main" id="{AEB3755A-D1F8-C707-3635-B91D16D4F736}"/>
              </a:ext>
            </a:extLst>
          </p:cNvPr>
          <p:cNvPicPr>
            <a:picLocks noGrp="1" noChangeAspect="1"/>
          </p:cNvPicPr>
          <p:nvPr>
            <p:ph sz="quarter" idx="19"/>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846675" y="3635375"/>
            <a:ext cx="8771665" cy="4934062"/>
          </a:xfrm>
        </p:spPr>
      </p:pic>
    </p:spTree>
    <p:extLst>
      <p:ext uri="{BB962C8B-B14F-4D97-AF65-F5344CB8AC3E}">
        <p14:creationId xmlns:p14="http://schemas.microsoft.com/office/powerpoint/2010/main" val="3852730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46A3DF-9486-EC84-AC31-BBAB0AB900DE}"/>
              </a:ext>
            </a:extLst>
          </p:cNvPr>
          <p:cNvSpPr>
            <a:spLocks noGrp="1"/>
          </p:cNvSpPr>
          <p:nvPr>
            <p:ph type="title"/>
          </p:nvPr>
        </p:nvSpPr>
        <p:spPr/>
        <p:txBody>
          <a:bodyPr/>
          <a:lstStyle/>
          <a:p>
            <a:r>
              <a:rPr lang="en-US"/>
              <a:t>Shout out to my science class!</a:t>
            </a:r>
          </a:p>
        </p:txBody>
      </p:sp>
      <p:sp>
        <p:nvSpPr>
          <p:cNvPr id="3" name="Text Placeholder 2">
            <a:extLst>
              <a:ext uri="{FF2B5EF4-FFF2-40B4-BE49-F238E27FC236}">
                <a16:creationId xmlns:a16="http://schemas.microsoft.com/office/drawing/2014/main" id="{83538B36-451C-A2CD-6A43-308B47DA0112}"/>
              </a:ext>
            </a:extLst>
          </p:cNvPr>
          <p:cNvSpPr>
            <a:spLocks noGrp="1"/>
          </p:cNvSpPr>
          <p:nvPr>
            <p:ph type="body" sz="quarter" idx="13"/>
          </p:nvPr>
        </p:nvSpPr>
        <p:spPr/>
        <p:txBody>
          <a:bodyPr>
            <a:normAutofit/>
          </a:bodyPr>
          <a:lstStyle/>
          <a:p>
            <a:r>
              <a:rPr lang="en-US" sz="3200"/>
              <a:t>Honorable mention for hands-on learning options</a:t>
            </a:r>
          </a:p>
          <a:p>
            <a:endParaRPr lang="en-US" sz="3200"/>
          </a:p>
        </p:txBody>
      </p:sp>
      <p:pic>
        <p:nvPicPr>
          <p:cNvPr id="8" name="Content Placeholder 7" descr="A person holding a test tube&#10;&#10;Description automatically generated">
            <a:extLst>
              <a:ext uri="{FF2B5EF4-FFF2-40B4-BE49-F238E27FC236}">
                <a16:creationId xmlns:a16="http://schemas.microsoft.com/office/drawing/2014/main" id="{AE3055BA-0028-12FA-0DC4-9496473759B5}"/>
              </a:ext>
            </a:extLst>
          </p:cNvPr>
          <p:cNvPicPr>
            <a:picLocks noGrp="1" noChangeAspect="1"/>
          </p:cNvPicPr>
          <p:nvPr>
            <p:ph sz="quarter" idx="19"/>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721948" y="2648607"/>
            <a:ext cx="8939048" cy="5959365"/>
          </a:xfrm>
        </p:spPr>
      </p:pic>
      <p:sp>
        <p:nvSpPr>
          <p:cNvPr id="5" name="Date Placeholder 4">
            <a:extLst>
              <a:ext uri="{FF2B5EF4-FFF2-40B4-BE49-F238E27FC236}">
                <a16:creationId xmlns:a16="http://schemas.microsoft.com/office/drawing/2014/main" id="{647BCC19-851B-801E-CC51-0656A9EC4407}"/>
              </a:ext>
            </a:extLst>
          </p:cNvPr>
          <p:cNvSpPr>
            <a:spLocks noGrp="1"/>
          </p:cNvSpPr>
          <p:nvPr>
            <p:ph type="dt" sz="half" idx="2"/>
          </p:nvPr>
        </p:nvSpPr>
        <p:spPr/>
        <p:txBody>
          <a:bodyPr/>
          <a:lstStyle/>
          <a:p>
            <a:r>
              <a:rPr lang="en-US"/>
              <a:t>Copyright © Level Access. All Rights Reserved. | Confidential</a:t>
            </a:r>
          </a:p>
        </p:txBody>
      </p:sp>
      <p:sp>
        <p:nvSpPr>
          <p:cNvPr id="6" name="Slide Number Placeholder 5">
            <a:extLst>
              <a:ext uri="{FF2B5EF4-FFF2-40B4-BE49-F238E27FC236}">
                <a16:creationId xmlns:a16="http://schemas.microsoft.com/office/drawing/2014/main" id="{D05DC4D8-C62F-162E-8749-7870A3002BB7}"/>
              </a:ext>
            </a:extLst>
          </p:cNvPr>
          <p:cNvSpPr>
            <a:spLocks noGrp="1"/>
          </p:cNvSpPr>
          <p:nvPr>
            <p:ph type="sldNum" sz="quarter" idx="4"/>
          </p:nvPr>
        </p:nvSpPr>
        <p:spPr/>
        <p:txBody>
          <a:bodyPr/>
          <a:lstStyle/>
          <a:p>
            <a:fld id="{9D42395D-59C7-AC4A-92A7-A390B15B2AFD}" type="slidenum">
              <a:rPr lang="en-US" smtClean="0"/>
              <a:pPr/>
              <a:t>17</a:t>
            </a:fld>
            <a:endParaRPr lang="en-US"/>
          </a:p>
        </p:txBody>
      </p:sp>
    </p:spTree>
    <p:extLst>
      <p:ext uri="{BB962C8B-B14F-4D97-AF65-F5344CB8AC3E}">
        <p14:creationId xmlns:p14="http://schemas.microsoft.com/office/powerpoint/2010/main" val="2005266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B5726-636E-7F08-C1AC-BB55B8D8DCB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6DEE2B83-2131-BB56-477A-F686C0863B5C}"/>
              </a:ext>
            </a:extLst>
          </p:cNvPr>
          <p:cNvSpPr>
            <a:spLocks noGrp="1"/>
          </p:cNvSpPr>
          <p:nvPr>
            <p:ph type="title"/>
          </p:nvPr>
        </p:nvSpPr>
        <p:spPr/>
        <p:txBody>
          <a:bodyPr/>
          <a:lstStyle/>
          <a:p>
            <a:r>
              <a:rPr lang="en-US"/>
              <a:t>Key Takeaways</a:t>
            </a:r>
          </a:p>
        </p:txBody>
      </p:sp>
      <p:sp>
        <p:nvSpPr>
          <p:cNvPr id="4" name="Date Placeholder 3">
            <a:extLst>
              <a:ext uri="{FF2B5EF4-FFF2-40B4-BE49-F238E27FC236}">
                <a16:creationId xmlns:a16="http://schemas.microsoft.com/office/drawing/2014/main" id="{3FD07AF8-28B3-1256-982E-429735E1319E}"/>
              </a:ext>
            </a:extLst>
          </p:cNvPr>
          <p:cNvSpPr>
            <a:spLocks noGrp="1"/>
          </p:cNvSpPr>
          <p:nvPr>
            <p:ph type="dt" sz="half" idx="2"/>
          </p:nvPr>
        </p:nvSpPr>
        <p:spPr/>
        <p:txBody>
          <a:bodyPr/>
          <a:lstStyle/>
          <a:p>
            <a:r>
              <a:rPr lang="en-US"/>
              <a:t>Copyright © Level Access. All Rights Reserved. | Confidential</a:t>
            </a:r>
          </a:p>
        </p:txBody>
      </p:sp>
      <p:sp>
        <p:nvSpPr>
          <p:cNvPr id="5" name="Slide Number Placeholder 4">
            <a:extLst>
              <a:ext uri="{FF2B5EF4-FFF2-40B4-BE49-F238E27FC236}">
                <a16:creationId xmlns:a16="http://schemas.microsoft.com/office/drawing/2014/main" id="{D3315735-E58C-0619-19CE-374CA5AD2B91}"/>
              </a:ext>
            </a:extLst>
          </p:cNvPr>
          <p:cNvSpPr>
            <a:spLocks noGrp="1"/>
          </p:cNvSpPr>
          <p:nvPr>
            <p:ph type="sldNum" sz="quarter" idx="4"/>
          </p:nvPr>
        </p:nvSpPr>
        <p:spPr/>
        <p:txBody>
          <a:bodyPr/>
          <a:lstStyle/>
          <a:p>
            <a:fld id="{9D42395D-59C7-AC4A-92A7-A390B15B2AFD}" type="slidenum">
              <a:rPr lang="en-US" smtClean="0"/>
              <a:pPr/>
              <a:t>18</a:t>
            </a:fld>
            <a:endParaRPr lang="en-US"/>
          </a:p>
        </p:txBody>
      </p:sp>
    </p:spTree>
    <p:extLst>
      <p:ext uri="{BB962C8B-B14F-4D97-AF65-F5344CB8AC3E}">
        <p14:creationId xmlns:p14="http://schemas.microsoft.com/office/powerpoint/2010/main" val="2110607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E3CC1A9-52B1-D2B1-F368-35B85E7E8117}"/>
              </a:ext>
            </a:extLst>
          </p:cNvPr>
          <p:cNvSpPr>
            <a:spLocks noGrp="1"/>
          </p:cNvSpPr>
          <p:nvPr>
            <p:ph type="title"/>
          </p:nvPr>
        </p:nvSpPr>
        <p:spPr/>
        <p:txBody>
          <a:bodyPr/>
          <a:lstStyle/>
          <a:p>
            <a:r>
              <a:rPr lang="en-US"/>
              <a:t>3 Key Considerations</a:t>
            </a:r>
          </a:p>
        </p:txBody>
      </p:sp>
      <p:sp>
        <p:nvSpPr>
          <p:cNvPr id="16" name="Text Placeholder 15">
            <a:extLst>
              <a:ext uri="{FF2B5EF4-FFF2-40B4-BE49-F238E27FC236}">
                <a16:creationId xmlns:a16="http://schemas.microsoft.com/office/drawing/2014/main" id="{E70313FE-EBCB-30A1-60B5-0B1A7D8FDB55}"/>
              </a:ext>
            </a:extLst>
          </p:cNvPr>
          <p:cNvSpPr>
            <a:spLocks noGrp="1"/>
          </p:cNvSpPr>
          <p:nvPr>
            <p:ph type="body" sz="quarter" idx="22"/>
          </p:nvPr>
        </p:nvSpPr>
        <p:spPr/>
        <p:txBody>
          <a:bodyPr/>
          <a:lstStyle/>
          <a:p>
            <a:r>
              <a:rPr lang="en-US"/>
              <a:t>If you only retain 3 points from todays presentation, let it be these…</a:t>
            </a:r>
          </a:p>
        </p:txBody>
      </p:sp>
      <p:sp>
        <p:nvSpPr>
          <p:cNvPr id="10" name="Text Placeholder 9">
            <a:extLst>
              <a:ext uri="{FF2B5EF4-FFF2-40B4-BE49-F238E27FC236}">
                <a16:creationId xmlns:a16="http://schemas.microsoft.com/office/drawing/2014/main" id="{601B305C-6C31-7FF5-B664-76498F4B2E80}"/>
              </a:ext>
            </a:extLst>
          </p:cNvPr>
          <p:cNvSpPr>
            <a:spLocks noGrp="1"/>
          </p:cNvSpPr>
          <p:nvPr>
            <p:ph type="body" sz="quarter" idx="13"/>
          </p:nvPr>
        </p:nvSpPr>
        <p:spPr>
          <a:xfrm>
            <a:off x="899393" y="5913121"/>
            <a:ext cx="4877184" cy="3992880"/>
          </a:xfrm>
        </p:spPr>
        <p:txBody>
          <a:bodyPr>
            <a:noAutofit/>
          </a:bodyPr>
          <a:lstStyle/>
          <a:p>
            <a:r>
              <a:rPr lang="en-US" sz="2600"/>
              <a:t>Accessible design benefits individuals with disabilities, but also improves the overall UX/UI for </a:t>
            </a:r>
            <a:r>
              <a:rPr lang="en-US" sz="2600" b="1"/>
              <a:t>all users</a:t>
            </a:r>
          </a:p>
        </p:txBody>
      </p:sp>
      <p:sp>
        <p:nvSpPr>
          <p:cNvPr id="11" name="Text Placeholder 10">
            <a:extLst>
              <a:ext uri="{FF2B5EF4-FFF2-40B4-BE49-F238E27FC236}">
                <a16:creationId xmlns:a16="http://schemas.microsoft.com/office/drawing/2014/main" id="{71F9F650-3E18-5E2E-9493-8B82CB70E3C4}"/>
              </a:ext>
            </a:extLst>
          </p:cNvPr>
          <p:cNvSpPr>
            <a:spLocks noGrp="1"/>
          </p:cNvSpPr>
          <p:nvPr>
            <p:ph type="body" sz="quarter" idx="14"/>
          </p:nvPr>
        </p:nvSpPr>
        <p:spPr>
          <a:xfrm>
            <a:off x="7616605" y="5913121"/>
            <a:ext cx="4877184" cy="3992880"/>
          </a:xfrm>
        </p:spPr>
        <p:txBody>
          <a:bodyPr>
            <a:noAutofit/>
          </a:bodyPr>
          <a:lstStyle/>
          <a:p>
            <a:r>
              <a:rPr lang="en-US" sz="2600"/>
              <a:t>Not all disabilities are known or present themselves. Design for </a:t>
            </a:r>
            <a:r>
              <a:rPr lang="en-US" sz="2600" b="1"/>
              <a:t>usability vs. compliance</a:t>
            </a:r>
          </a:p>
        </p:txBody>
      </p:sp>
      <p:sp>
        <p:nvSpPr>
          <p:cNvPr id="12" name="Text Placeholder 11">
            <a:extLst>
              <a:ext uri="{FF2B5EF4-FFF2-40B4-BE49-F238E27FC236}">
                <a16:creationId xmlns:a16="http://schemas.microsoft.com/office/drawing/2014/main" id="{66843E92-A795-C71D-4312-AD343A313C1C}"/>
              </a:ext>
            </a:extLst>
          </p:cNvPr>
          <p:cNvSpPr>
            <a:spLocks noGrp="1"/>
          </p:cNvSpPr>
          <p:nvPr>
            <p:ph type="body" sz="quarter" idx="15"/>
          </p:nvPr>
        </p:nvSpPr>
        <p:spPr>
          <a:xfrm>
            <a:off x="14317193" y="5913121"/>
            <a:ext cx="4877184" cy="3992880"/>
          </a:xfrm>
        </p:spPr>
        <p:txBody>
          <a:bodyPr>
            <a:normAutofit fontScale="92500"/>
          </a:bodyPr>
          <a:lstStyle/>
          <a:p>
            <a:r>
              <a:rPr lang="en-US" sz="2800"/>
              <a:t>Cognitive disabilities and the impact of digital experiences is often not emphasized or understood. This is also likely the </a:t>
            </a:r>
            <a:r>
              <a:rPr lang="en-US" sz="2800" b="1"/>
              <a:t>largest demographic </a:t>
            </a:r>
            <a:r>
              <a:rPr lang="en-US" sz="2800"/>
              <a:t>of your student body.</a:t>
            </a:r>
          </a:p>
        </p:txBody>
      </p:sp>
      <p:sp>
        <p:nvSpPr>
          <p:cNvPr id="3" name="Date Placeholder 2">
            <a:extLst>
              <a:ext uri="{FF2B5EF4-FFF2-40B4-BE49-F238E27FC236}">
                <a16:creationId xmlns:a16="http://schemas.microsoft.com/office/drawing/2014/main" id="{CB0AFD34-4197-0D98-2E75-E7D43DB67031}"/>
              </a:ext>
            </a:extLst>
          </p:cNvPr>
          <p:cNvSpPr>
            <a:spLocks noGrp="1"/>
          </p:cNvSpPr>
          <p:nvPr>
            <p:ph type="dt" sz="half" idx="2"/>
          </p:nvPr>
        </p:nvSpPr>
        <p:spPr/>
        <p:txBody>
          <a:bodyPr/>
          <a:lstStyle/>
          <a:p>
            <a:r>
              <a:rPr lang="en-US"/>
              <a:t>Copyright © Level Access. All Rights Reserved. | Confidential</a:t>
            </a:r>
          </a:p>
        </p:txBody>
      </p:sp>
      <p:sp>
        <p:nvSpPr>
          <p:cNvPr id="4" name="Slide Number Placeholder 3">
            <a:extLst>
              <a:ext uri="{FF2B5EF4-FFF2-40B4-BE49-F238E27FC236}">
                <a16:creationId xmlns:a16="http://schemas.microsoft.com/office/drawing/2014/main" id="{5954960C-6B98-844A-90A3-544C793719FB}"/>
              </a:ext>
            </a:extLst>
          </p:cNvPr>
          <p:cNvSpPr>
            <a:spLocks noGrp="1"/>
          </p:cNvSpPr>
          <p:nvPr>
            <p:ph type="sldNum" sz="quarter" idx="4"/>
          </p:nvPr>
        </p:nvSpPr>
        <p:spPr/>
        <p:txBody>
          <a:bodyPr/>
          <a:lstStyle/>
          <a:p>
            <a:fld id="{9D42395D-59C7-AC4A-92A7-A390B15B2AFD}" type="slidenum">
              <a:rPr lang="en-US" smtClean="0"/>
              <a:pPr/>
              <a:t>19</a:t>
            </a:fld>
            <a:endParaRPr lang="en-US"/>
          </a:p>
        </p:txBody>
      </p:sp>
    </p:spTree>
    <p:extLst>
      <p:ext uri="{BB962C8B-B14F-4D97-AF65-F5344CB8AC3E}">
        <p14:creationId xmlns:p14="http://schemas.microsoft.com/office/powerpoint/2010/main" val="1784255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D459E-DD1F-A29D-8304-BF47E2347556}"/>
              </a:ext>
            </a:extLst>
          </p:cNvPr>
          <p:cNvSpPr>
            <a:spLocks noGrp="1"/>
          </p:cNvSpPr>
          <p:nvPr>
            <p:ph type="title"/>
          </p:nvPr>
        </p:nvSpPr>
        <p:spPr/>
        <p:txBody>
          <a:bodyPr>
            <a:normAutofit fontScale="90000"/>
          </a:bodyPr>
          <a:lstStyle/>
          <a:p>
            <a:r>
              <a:rPr lang="en-US"/>
              <a:t>Outline</a:t>
            </a:r>
          </a:p>
        </p:txBody>
      </p:sp>
      <p:sp>
        <p:nvSpPr>
          <p:cNvPr id="3" name="Text Placeholder 2">
            <a:extLst>
              <a:ext uri="{FF2B5EF4-FFF2-40B4-BE49-F238E27FC236}">
                <a16:creationId xmlns:a16="http://schemas.microsoft.com/office/drawing/2014/main" id="{0A23A061-4713-8B1E-70C4-602DCEFED130}"/>
              </a:ext>
            </a:extLst>
          </p:cNvPr>
          <p:cNvSpPr>
            <a:spLocks noGrp="1"/>
          </p:cNvSpPr>
          <p:nvPr>
            <p:ph type="body" sz="quarter" idx="13"/>
          </p:nvPr>
        </p:nvSpPr>
        <p:spPr>
          <a:xfrm>
            <a:off x="7980202" y="930277"/>
            <a:ext cx="11234829" cy="9425836"/>
          </a:xfrm>
        </p:spPr>
        <p:txBody>
          <a:bodyPr>
            <a:normAutofit/>
          </a:bodyPr>
          <a:lstStyle/>
          <a:p>
            <a:r>
              <a:rPr lang="en-US" sz="3200"/>
              <a:t>My Journey</a:t>
            </a:r>
          </a:p>
          <a:p>
            <a:r>
              <a:rPr lang="en-US" sz="3200"/>
              <a:t>Admissions </a:t>
            </a:r>
          </a:p>
          <a:p>
            <a:r>
              <a:rPr lang="en-US" sz="3200"/>
              <a:t>Housing &amp; Accommodations</a:t>
            </a:r>
          </a:p>
          <a:p>
            <a:r>
              <a:rPr lang="en-US" sz="3200"/>
              <a:t>Classes</a:t>
            </a:r>
          </a:p>
          <a:p>
            <a:r>
              <a:rPr lang="en-US" sz="3200"/>
              <a:t>Key Takeaways</a:t>
            </a:r>
          </a:p>
          <a:p>
            <a:endParaRPr lang="en-US" sz="3200"/>
          </a:p>
        </p:txBody>
      </p:sp>
      <p:sp>
        <p:nvSpPr>
          <p:cNvPr id="4" name="Text 01">
            <a:extLst>
              <a:ext uri="{FF2B5EF4-FFF2-40B4-BE49-F238E27FC236}">
                <a16:creationId xmlns:a16="http://schemas.microsoft.com/office/drawing/2014/main" id="{B591FBAE-1E43-6A20-BF73-A132B0171F72}"/>
              </a:ext>
            </a:extLst>
          </p:cNvPr>
          <p:cNvSpPr>
            <a:spLocks noGrp="1"/>
          </p:cNvSpPr>
          <p:nvPr>
            <p:ph type="dt" sz="half" idx="2"/>
          </p:nvPr>
        </p:nvSpPr>
        <p:spPr/>
        <p:txBody>
          <a:bodyPr/>
          <a:lstStyle/>
          <a:p>
            <a:r>
              <a:rPr lang="en-US"/>
              <a:t>Copyright © Level Access. All Rights Reserved. | Confidential</a:t>
            </a:r>
          </a:p>
        </p:txBody>
      </p:sp>
      <p:sp>
        <p:nvSpPr>
          <p:cNvPr id="5" name="Slide Number Placeholder 4">
            <a:extLst>
              <a:ext uri="{FF2B5EF4-FFF2-40B4-BE49-F238E27FC236}">
                <a16:creationId xmlns:a16="http://schemas.microsoft.com/office/drawing/2014/main" id="{601F4710-D3E8-12F6-F159-9D8BF4A6E3CC}"/>
              </a:ext>
            </a:extLst>
          </p:cNvPr>
          <p:cNvSpPr>
            <a:spLocks noGrp="1"/>
          </p:cNvSpPr>
          <p:nvPr>
            <p:ph type="sldNum" sz="quarter" idx="4"/>
          </p:nvPr>
        </p:nvSpPr>
        <p:spPr/>
        <p:txBody>
          <a:bodyPr/>
          <a:lstStyle/>
          <a:p>
            <a:fld id="{9D42395D-59C7-AC4A-92A7-A390B15B2AFD}" type="slidenum">
              <a:rPr lang="en-US" smtClean="0"/>
              <a:pPr/>
              <a:t>2</a:t>
            </a:fld>
            <a:endParaRPr lang="en-US"/>
          </a:p>
        </p:txBody>
      </p:sp>
    </p:spTree>
    <p:extLst>
      <p:ext uri="{BB962C8B-B14F-4D97-AF65-F5344CB8AC3E}">
        <p14:creationId xmlns:p14="http://schemas.microsoft.com/office/powerpoint/2010/main" val="4190747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4F29AC-4E17-BD98-9D6E-040C9F437D13}"/>
              </a:ext>
            </a:extLst>
          </p:cNvPr>
          <p:cNvSpPr>
            <a:spLocks noGrp="1"/>
          </p:cNvSpPr>
          <p:nvPr>
            <p:ph type="title"/>
          </p:nvPr>
        </p:nvSpPr>
        <p:spPr/>
        <p:txBody>
          <a:bodyPr/>
          <a:lstStyle/>
          <a:p>
            <a:r>
              <a:rPr lang="en-US"/>
              <a:t>Thank you</a:t>
            </a:r>
          </a:p>
        </p:txBody>
      </p:sp>
      <p:sp>
        <p:nvSpPr>
          <p:cNvPr id="4" name="Date Placeholder 3">
            <a:extLst>
              <a:ext uri="{FF2B5EF4-FFF2-40B4-BE49-F238E27FC236}">
                <a16:creationId xmlns:a16="http://schemas.microsoft.com/office/drawing/2014/main" id="{02B23C10-CE48-D6C9-B50C-B5662189F34C}"/>
              </a:ext>
            </a:extLst>
          </p:cNvPr>
          <p:cNvSpPr>
            <a:spLocks noGrp="1"/>
          </p:cNvSpPr>
          <p:nvPr>
            <p:ph type="dt" sz="half" idx="2"/>
          </p:nvPr>
        </p:nvSpPr>
        <p:spPr/>
        <p:txBody>
          <a:bodyPr/>
          <a:lstStyle/>
          <a:p>
            <a:r>
              <a:rPr lang="en-US"/>
              <a:t>Copyright © Level Access. All Rights Reserved. | Confidential</a:t>
            </a:r>
          </a:p>
        </p:txBody>
      </p:sp>
      <p:sp>
        <p:nvSpPr>
          <p:cNvPr id="5" name="Slide Number Placeholder 4">
            <a:extLst>
              <a:ext uri="{FF2B5EF4-FFF2-40B4-BE49-F238E27FC236}">
                <a16:creationId xmlns:a16="http://schemas.microsoft.com/office/drawing/2014/main" id="{7CC7EE37-1AAC-A1FB-6F8D-58BDBA98D0EC}"/>
              </a:ext>
            </a:extLst>
          </p:cNvPr>
          <p:cNvSpPr>
            <a:spLocks noGrp="1"/>
          </p:cNvSpPr>
          <p:nvPr>
            <p:ph type="sldNum" sz="quarter" idx="4"/>
          </p:nvPr>
        </p:nvSpPr>
        <p:spPr/>
        <p:txBody>
          <a:bodyPr/>
          <a:lstStyle/>
          <a:p>
            <a:fld id="{9D42395D-59C7-AC4A-92A7-A390B15B2AFD}" type="slidenum">
              <a:rPr lang="en-US" smtClean="0"/>
              <a:pPr/>
              <a:t>20</a:t>
            </a:fld>
            <a:endParaRPr lang="en-US"/>
          </a:p>
        </p:txBody>
      </p:sp>
    </p:spTree>
    <p:extLst>
      <p:ext uri="{BB962C8B-B14F-4D97-AF65-F5344CB8AC3E}">
        <p14:creationId xmlns:p14="http://schemas.microsoft.com/office/powerpoint/2010/main" val="102469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10CB24-53B5-EF13-E3DE-EFBCE94D33A9}"/>
              </a:ext>
            </a:extLst>
          </p:cNvPr>
          <p:cNvSpPr>
            <a:spLocks noGrp="1"/>
          </p:cNvSpPr>
          <p:nvPr>
            <p:ph type="title"/>
          </p:nvPr>
        </p:nvSpPr>
        <p:spPr/>
        <p:txBody>
          <a:bodyPr/>
          <a:lstStyle/>
          <a:p>
            <a:r>
              <a:rPr lang="en-US"/>
              <a:t>ASU - An inclusive academic powerhouse</a:t>
            </a:r>
          </a:p>
        </p:txBody>
      </p:sp>
      <p:sp>
        <p:nvSpPr>
          <p:cNvPr id="6" name="Text Placeholder 5">
            <a:extLst>
              <a:ext uri="{FF2B5EF4-FFF2-40B4-BE49-F238E27FC236}">
                <a16:creationId xmlns:a16="http://schemas.microsoft.com/office/drawing/2014/main" id="{D1193110-3918-1622-2BB4-2076002F0763}"/>
              </a:ext>
            </a:extLst>
          </p:cNvPr>
          <p:cNvSpPr>
            <a:spLocks noGrp="1"/>
          </p:cNvSpPr>
          <p:nvPr>
            <p:ph type="body" sz="quarter" idx="29"/>
          </p:nvPr>
        </p:nvSpPr>
        <p:spPr/>
        <p:txBody>
          <a:bodyPr/>
          <a:lstStyle/>
          <a:p>
            <a:r>
              <a:rPr lang="en-US" b="0"/>
              <a:t>How to take disability inclusion to the next level to not only attract the most brilliant minds, but also ensure their continued success. </a:t>
            </a:r>
          </a:p>
          <a:p>
            <a:endParaRPr lang="en-US" b="0"/>
          </a:p>
        </p:txBody>
      </p:sp>
      <p:sp>
        <p:nvSpPr>
          <p:cNvPr id="2" name="Date Placeholder 1">
            <a:extLst>
              <a:ext uri="{FF2B5EF4-FFF2-40B4-BE49-F238E27FC236}">
                <a16:creationId xmlns:a16="http://schemas.microsoft.com/office/drawing/2014/main" id="{43BF3E8E-41B6-651F-1C6F-136BB5D64E07}"/>
              </a:ext>
            </a:extLst>
          </p:cNvPr>
          <p:cNvSpPr>
            <a:spLocks noGrp="1"/>
          </p:cNvSpPr>
          <p:nvPr>
            <p:ph type="dt" sz="half" idx="11"/>
          </p:nvPr>
        </p:nvSpPr>
        <p:spPr/>
        <p:txBody>
          <a:bodyPr/>
          <a:lstStyle/>
          <a:p>
            <a:r>
              <a:rPr lang="en-US"/>
              <a:t>Copyright © Level Access. All Rights Reserved. | Confidential</a:t>
            </a:r>
          </a:p>
        </p:txBody>
      </p:sp>
      <p:sp>
        <p:nvSpPr>
          <p:cNvPr id="3" name="Slide Number Placeholder 2">
            <a:extLst>
              <a:ext uri="{FF2B5EF4-FFF2-40B4-BE49-F238E27FC236}">
                <a16:creationId xmlns:a16="http://schemas.microsoft.com/office/drawing/2014/main" id="{EE5E359C-CE47-26A7-8E3D-E6E5E78D7B39}"/>
              </a:ext>
            </a:extLst>
          </p:cNvPr>
          <p:cNvSpPr>
            <a:spLocks noGrp="1"/>
          </p:cNvSpPr>
          <p:nvPr>
            <p:ph type="sldNum" sz="quarter" idx="10"/>
          </p:nvPr>
        </p:nvSpPr>
        <p:spPr/>
        <p:txBody>
          <a:bodyPr/>
          <a:lstStyle/>
          <a:p>
            <a:fld id="{9D42395D-59C7-AC4A-92A7-A390B15B2AFD}" type="slidenum">
              <a:rPr lang="en-US" smtClean="0"/>
              <a:pPr/>
              <a:t>3</a:t>
            </a:fld>
            <a:endParaRPr lang="en-US"/>
          </a:p>
        </p:txBody>
      </p:sp>
      <p:pic>
        <p:nvPicPr>
          <p:cNvPr id="17" name="Picture Placeholder 11" descr="A person in a leather jacket&#10;&#10;Description automatically generated">
            <a:extLst>
              <a:ext uri="{FF2B5EF4-FFF2-40B4-BE49-F238E27FC236}">
                <a16:creationId xmlns:a16="http://schemas.microsoft.com/office/drawing/2014/main" id="{E53DFA28-8609-BBA1-ADE7-4A4A1E1D0C6B}"/>
              </a:ext>
            </a:extLst>
          </p:cNvPr>
          <p:cNvPicPr>
            <a:picLocks noChangeAspect="1"/>
          </p:cNvPicPr>
          <p:nvPr/>
        </p:nvPicPr>
        <p:blipFill>
          <a:blip r:embed="rId3">
            <a:extLst>
              <a:ext uri="{28A0092B-C50C-407E-A947-70E740481C1C}">
                <a14:useLocalDpi xmlns:a14="http://schemas.microsoft.com/office/drawing/2010/main" val="0"/>
              </a:ext>
            </a:extLst>
          </a:blip>
          <a:srcRect t="19" b="19"/>
          <a:stretch/>
        </p:blipFill>
        <p:spPr>
          <a:xfrm>
            <a:off x="12909247" y="1987933"/>
            <a:ext cx="5631001" cy="5630557"/>
          </a:xfrm>
          <a:prstGeom prst="ellipse">
            <a:avLst/>
          </a:prstGeom>
        </p:spPr>
      </p:pic>
      <p:sp>
        <p:nvSpPr>
          <p:cNvPr id="18" name="Text Placeholder 3">
            <a:extLst>
              <a:ext uri="{FF2B5EF4-FFF2-40B4-BE49-F238E27FC236}">
                <a16:creationId xmlns:a16="http://schemas.microsoft.com/office/drawing/2014/main" id="{25380E0D-B81E-4597-BD62-80366847A64F}"/>
              </a:ext>
            </a:extLst>
          </p:cNvPr>
          <p:cNvSpPr txBox="1">
            <a:spLocks/>
          </p:cNvSpPr>
          <p:nvPr/>
        </p:nvSpPr>
        <p:spPr>
          <a:xfrm>
            <a:off x="13366094" y="8073840"/>
            <a:ext cx="4542516" cy="1858436"/>
          </a:xfrm>
          <a:prstGeom prst="rect">
            <a:avLst/>
          </a:prstGeom>
        </p:spPr>
        <p:txBody>
          <a:bodyPr/>
          <a:lstStyle>
            <a:lvl1pPr marL="0">
              <a:defRPr sz="2401" b="0" i="0">
                <a:solidFill>
                  <a:schemeClr val="tx2"/>
                </a:solidFill>
                <a:latin typeface="Atkinson Hyperlegible" pitchFamily="2" charset="77"/>
                <a:ea typeface="Verdana" panose="020B0604030504040204" pitchFamily="34" charset="0"/>
                <a:cs typeface="Verdana" panose="020B0604030504040204" pitchFamily="34" charset="0"/>
              </a:defRPr>
            </a:lvl1pPr>
            <a:lvl2pPr marL="457166">
              <a:defRPr sz="2401" b="0" i="0">
                <a:solidFill>
                  <a:schemeClr val="tx2"/>
                </a:solidFill>
                <a:latin typeface="Atkinson Hyperlegible" pitchFamily="2" charset="77"/>
                <a:ea typeface="Verdana" panose="020B0604030504040204" pitchFamily="34" charset="0"/>
                <a:cs typeface="Verdana" panose="020B0604030504040204" pitchFamily="34" charset="0"/>
              </a:defRPr>
            </a:lvl2pPr>
            <a:lvl3pPr marL="914330">
              <a:defRPr sz="2401" b="0" i="0">
                <a:solidFill>
                  <a:schemeClr val="tx2"/>
                </a:solidFill>
                <a:latin typeface="Atkinson Hyperlegible" pitchFamily="2" charset="77"/>
                <a:ea typeface="Verdana" panose="020B0604030504040204" pitchFamily="34" charset="0"/>
                <a:cs typeface="Verdana" panose="020B0604030504040204" pitchFamily="34" charset="0"/>
              </a:defRPr>
            </a:lvl3pPr>
            <a:lvl4pPr marL="1371495">
              <a:defRPr sz="2401" b="0" i="0">
                <a:solidFill>
                  <a:schemeClr val="tx2"/>
                </a:solidFill>
                <a:latin typeface="Atkinson Hyperlegible" pitchFamily="2" charset="77"/>
                <a:ea typeface="Verdana" panose="020B0604030504040204" pitchFamily="34" charset="0"/>
                <a:cs typeface="Verdana" panose="020B0604030504040204" pitchFamily="34" charset="0"/>
              </a:defRPr>
            </a:lvl4pPr>
            <a:lvl5pPr marL="1828659">
              <a:defRPr sz="2401" b="0" i="0">
                <a:solidFill>
                  <a:schemeClr val="tx2"/>
                </a:solidFill>
                <a:latin typeface="Atkinson Hyperlegible" pitchFamily="2" charset="77"/>
                <a:ea typeface="Verdana" panose="020B0604030504040204" pitchFamily="34" charset="0"/>
                <a:cs typeface="Verdana" panose="020B0604030504040204" pitchFamily="34" charset="0"/>
              </a:defRPr>
            </a:lvl5pPr>
            <a:lvl6pPr marL="2285825">
              <a:defRPr>
                <a:latin typeface="+mn-lt"/>
                <a:ea typeface="+mn-ea"/>
                <a:cs typeface="+mn-cs"/>
              </a:defRPr>
            </a:lvl6pPr>
            <a:lvl7pPr marL="2742989">
              <a:defRPr>
                <a:latin typeface="+mn-lt"/>
                <a:ea typeface="+mn-ea"/>
                <a:cs typeface="+mn-cs"/>
              </a:defRPr>
            </a:lvl7pPr>
            <a:lvl8pPr marL="3200155">
              <a:defRPr>
                <a:latin typeface="+mn-lt"/>
                <a:ea typeface="+mn-ea"/>
                <a:cs typeface="+mn-cs"/>
              </a:defRPr>
            </a:lvl8pPr>
            <a:lvl9pPr marL="3657318">
              <a:defRPr>
                <a:latin typeface="+mn-lt"/>
                <a:ea typeface="+mn-ea"/>
                <a:cs typeface="+mn-cs"/>
              </a:defRPr>
            </a:lvl9pPr>
          </a:lstStyle>
          <a:p>
            <a:r>
              <a:rPr lang="en-US" sz="4000" b="1">
                <a:solidFill>
                  <a:schemeClr val="bg1"/>
                </a:solidFill>
              </a:rPr>
              <a:t>Dana Randall</a:t>
            </a:r>
          </a:p>
          <a:p>
            <a:br>
              <a:rPr lang="en-US">
                <a:solidFill>
                  <a:schemeClr val="bg1"/>
                </a:solidFill>
              </a:rPr>
            </a:br>
            <a:r>
              <a:rPr lang="en-US">
                <a:solidFill>
                  <a:schemeClr val="bg1"/>
                </a:solidFill>
              </a:rPr>
              <a:t>Head of Accessible UI Design </a:t>
            </a:r>
          </a:p>
          <a:p>
            <a:r>
              <a:rPr lang="en-US">
                <a:solidFill>
                  <a:schemeClr val="bg1"/>
                </a:solidFill>
              </a:rPr>
              <a:t>Level Access</a:t>
            </a:r>
          </a:p>
        </p:txBody>
      </p:sp>
    </p:spTree>
    <p:extLst>
      <p:ext uri="{BB962C8B-B14F-4D97-AF65-F5344CB8AC3E}">
        <p14:creationId xmlns:p14="http://schemas.microsoft.com/office/powerpoint/2010/main" val="112336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C079C904-E478-11BC-13CB-3EE01D2FBBDC}"/>
              </a:ext>
            </a:extLst>
          </p:cNvPr>
          <p:cNvSpPr>
            <a:spLocks noGrp="1"/>
          </p:cNvSpPr>
          <p:nvPr>
            <p:ph type="title"/>
          </p:nvPr>
        </p:nvSpPr>
        <p:spPr/>
        <p:txBody>
          <a:bodyPr/>
          <a:lstStyle/>
          <a:p>
            <a:r>
              <a:rPr lang="en-US"/>
              <a:t>My college journey was far from typical…</a:t>
            </a:r>
          </a:p>
        </p:txBody>
      </p:sp>
      <p:sp>
        <p:nvSpPr>
          <p:cNvPr id="8" name="Text Placeholder 7">
            <a:extLst>
              <a:ext uri="{FF2B5EF4-FFF2-40B4-BE49-F238E27FC236}">
                <a16:creationId xmlns:a16="http://schemas.microsoft.com/office/drawing/2014/main" id="{C96B6E53-49ED-BFB6-D744-4100EF3A317E}"/>
              </a:ext>
            </a:extLst>
          </p:cNvPr>
          <p:cNvSpPr>
            <a:spLocks noGrp="1"/>
          </p:cNvSpPr>
          <p:nvPr>
            <p:ph type="body" sz="quarter" idx="13"/>
          </p:nvPr>
        </p:nvSpPr>
        <p:spPr>
          <a:xfrm>
            <a:off x="908123" y="3499945"/>
            <a:ext cx="9610690" cy="6117135"/>
          </a:xfrm>
        </p:spPr>
        <p:txBody>
          <a:bodyPr vert="horz" lIns="182880" tIns="182880" rIns="182880" bIns="182880" rtlCol="0" anchor="t">
            <a:normAutofit/>
          </a:bodyPr>
          <a:lstStyle/>
          <a:p>
            <a:pPr marL="342900" indent="-342900">
              <a:buFont typeface="Arial" panose="020B0604020202020204" pitchFamily="34" charset="0"/>
              <a:buChar char="•"/>
            </a:pPr>
            <a:r>
              <a:rPr lang="en-US" sz="2800">
                <a:latin typeface="Atkinson Hyperlegible"/>
                <a:ea typeface="Verdana"/>
              </a:rPr>
              <a:t>Entered college as a Fine Arts major in Dance at OSU, via an audition at 17</a:t>
            </a:r>
          </a:p>
          <a:p>
            <a:pPr marL="342900" indent="-342900">
              <a:buFont typeface="Arial" panose="020B0604020202020204" pitchFamily="34" charset="0"/>
              <a:buChar char="•"/>
            </a:pPr>
            <a:r>
              <a:rPr lang="en-US" sz="2800"/>
              <a:t>At 19 I dropped out</a:t>
            </a:r>
          </a:p>
          <a:p>
            <a:pPr marL="342900" indent="-342900">
              <a:buFont typeface="Arial" panose="020B0604020202020204" pitchFamily="34" charset="0"/>
              <a:buChar char="•"/>
            </a:pPr>
            <a:r>
              <a:rPr lang="en-US" sz="2800"/>
              <a:t>Attempted a return to college, and left again</a:t>
            </a:r>
          </a:p>
          <a:p>
            <a:pPr marL="342900" indent="-342900">
              <a:buFont typeface="Arial" panose="020B0604020202020204" pitchFamily="34" charset="0"/>
              <a:buChar char="•"/>
            </a:pPr>
            <a:r>
              <a:rPr lang="en-US" sz="2800">
                <a:latin typeface="Atkinson Hyperlegible"/>
                <a:ea typeface="Verdana"/>
              </a:rPr>
              <a:t>After 4 years returned to a small art college for a degree in web design &amp; programming</a:t>
            </a:r>
          </a:p>
        </p:txBody>
      </p:sp>
      <p:pic>
        <p:nvPicPr>
          <p:cNvPr id="11" name="Content Placeholder 10" descr="A close-up of a person's feet&#10;&#10;Description automatically generated">
            <a:extLst>
              <a:ext uri="{FF2B5EF4-FFF2-40B4-BE49-F238E27FC236}">
                <a16:creationId xmlns:a16="http://schemas.microsoft.com/office/drawing/2014/main" id="{9C0BAD40-2638-0F48-A702-6691A68FFF98}"/>
              </a:ext>
            </a:extLst>
          </p:cNvPr>
          <p:cNvPicPr>
            <a:picLocks noGrp="1" noChangeAspect="1"/>
          </p:cNvPicPr>
          <p:nvPr>
            <p:ph sz="quarter" idx="19"/>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2342019" y="1539875"/>
            <a:ext cx="5715000" cy="7620000"/>
          </a:xfrm>
        </p:spPr>
      </p:pic>
      <p:sp>
        <p:nvSpPr>
          <p:cNvPr id="5" name="Date Placeholder 4">
            <a:extLst>
              <a:ext uri="{FF2B5EF4-FFF2-40B4-BE49-F238E27FC236}">
                <a16:creationId xmlns:a16="http://schemas.microsoft.com/office/drawing/2014/main" id="{85A61EF8-B838-C09D-7C83-AA04826726FE}"/>
              </a:ext>
            </a:extLst>
          </p:cNvPr>
          <p:cNvSpPr>
            <a:spLocks noGrp="1"/>
          </p:cNvSpPr>
          <p:nvPr>
            <p:ph type="dt" sz="half" idx="2"/>
          </p:nvPr>
        </p:nvSpPr>
        <p:spPr/>
        <p:txBody>
          <a:bodyPr/>
          <a:lstStyle/>
          <a:p>
            <a:r>
              <a:rPr lang="en-US"/>
              <a:t>Copyright © Level Access. All Rights Reserved. | Confidential</a:t>
            </a:r>
          </a:p>
        </p:txBody>
      </p:sp>
      <p:sp>
        <p:nvSpPr>
          <p:cNvPr id="6" name="Slide Number Placeholder 5">
            <a:extLst>
              <a:ext uri="{FF2B5EF4-FFF2-40B4-BE49-F238E27FC236}">
                <a16:creationId xmlns:a16="http://schemas.microsoft.com/office/drawing/2014/main" id="{AFCBBDC8-7EB3-E2E9-16D2-8F805713307C}"/>
              </a:ext>
            </a:extLst>
          </p:cNvPr>
          <p:cNvSpPr>
            <a:spLocks noGrp="1"/>
          </p:cNvSpPr>
          <p:nvPr>
            <p:ph type="sldNum" sz="quarter" idx="4"/>
          </p:nvPr>
        </p:nvSpPr>
        <p:spPr/>
        <p:txBody>
          <a:bodyPr/>
          <a:lstStyle/>
          <a:p>
            <a:fld id="{9D42395D-59C7-AC4A-92A7-A390B15B2AFD}" type="slidenum">
              <a:rPr lang="en-US" smtClean="0"/>
              <a:pPr/>
              <a:t>4</a:t>
            </a:fld>
            <a:endParaRPr lang="en-US"/>
          </a:p>
        </p:txBody>
      </p:sp>
    </p:spTree>
    <p:extLst>
      <p:ext uri="{BB962C8B-B14F-4D97-AF65-F5344CB8AC3E}">
        <p14:creationId xmlns:p14="http://schemas.microsoft.com/office/powerpoint/2010/main" val="40348514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B815B-BEB1-CA53-5A27-0DD9BD09EA4B}"/>
              </a:ext>
            </a:extLst>
          </p:cNvPr>
          <p:cNvSpPr>
            <a:spLocks noGrp="1"/>
          </p:cNvSpPr>
          <p:nvPr>
            <p:ph type="title"/>
          </p:nvPr>
        </p:nvSpPr>
        <p:spPr/>
        <p:txBody>
          <a:bodyPr/>
          <a:lstStyle/>
          <a:p>
            <a:r>
              <a:rPr lang="en-US"/>
              <a:t>Not all disabilities are visible or apparent.</a:t>
            </a:r>
          </a:p>
        </p:txBody>
      </p:sp>
      <p:sp>
        <p:nvSpPr>
          <p:cNvPr id="3" name="Text Placeholder 2">
            <a:extLst>
              <a:ext uri="{FF2B5EF4-FFF2-40B4-BE49-F238E27FC236}">
                <a16:creationId xmlns:a16="http://schemas.microsoft.com/office/drawing/2014/main" id="{3364B792-0A57-4253-5C2C-00047E816B23}"/>
              </a:ext>
            </a:extLst>
          </p:cNvPr>
          <p:cNvSpPr>
            <a:spLocks noGrp="1"/>
          </p:cNvSpPr>
          <p:nvPr>
            <p:ph type="body" sz="quarter" idx="13"/>
          </p:nvPr>
        </p:nvSpPr>
        <p:spPr/>
        <p:txBody>
          <a:bodyPr>
            <a:normAutofit/>
          </a:bodyPr>
          <a:lstStyle/>
          <a:p>
            <a:pPr>
              <a:lnSpc>
                <a:spcPct val="150000"/>
              </a:lnSpc>
            </a:pPr>
            <a:r>
              <a:rPr lang="en-US" sz="3600">
                <a:latin typeface="Atkinson Hyperlegible" pitchFamily="2" charset="77"/>
              </a:rPr>
              <a:t>I’m a creative director 🎨</a:t>
            </a:r>
          </a:p>
          <a:p>
            <a:pPr>
              <a:lnSpc>
                <a:spcPct val="150000"/>
              </a:lnSpc>
            </a:pPr>
            <a:r>
              <a:rPr lang="en-US" sz="3600">
                <a:latin typeface="Atkinson Hyperlegible" pitchFamily="2" charset="77"/>
              </a:rPr>
              <a:t>I’m disabled ♿️</a:t>
            </a:r>
          </a:p>
          <a:p>
            <a:pPr algn="l">
              <a:lnSpc>
                <a:spcPct val="150000"/>
              </a:lnSpc>
            </a:pPr>
            <a:r>
              <a:rPr lang="en-US" sz="3600">
                <a:latin typeface="Atkinson Hyperlegible" pitchFamily="2" charset="77"/>
              </a:rPr>
              <a:t>I’m a zebra </a:t>
            </a:r>
            <a:r>
              <a:rPr lang="en-US" sz="3600" b="0" i="0">
                <a:effectLst/>
                <a:highlight>
                  <a:srgbClr val="FFFFFF"/>
                </a:highlight>
                <a:latin typeface="Roboto" panose="02000000000000000000" pitchFamily="2" charset="0"/>
              </a:rPr>
              <a:t>🦓</a:t>
            </a:r>
            <a:endParaRPr lang="en-US" sz="3600">
              <a:latin typeface="Atkinson Hyperlegible" pitchFamily="2" charset="77"/>
            </a:endParaRPr>
          </a:p>
          <a:p>
            <a:pPr algn="l">
              <a:lnSpc>
                <a:spcPct val="150000"/>
              </a:lnSpc>
            </a:pPr>
            <a:r>
              <a:rPr lang="en-US" sz="3600">
                <a:latin typeface="Atkinson Hyperlegible" pitchFamily="2" charset="77"/>
              </a:rPr>
              <a:t>I’m neuro-spicy </a:t>
            </a:r>
            <a:r>
              <a:rPr lang="en-US" sz="3600" b="0" i="0">
                <a:effectLst/>
                <a:highlight>
                  <a:srgbClr val="FFFFFF"/>
                </a:highlight>
                <a:latin typeface="Roboto" panose="02000000000000000000" pitchFamily="2" charset="0"/>
              </a:rPr>
              <a:t>🌶️</a:t>
            </a:r>
            <a:endParaRPr lang="en-US" sz="3600">
              <a:latin typeface="Atkinson Hyperlegible" pitchFamily="2" charset="77"/>
            </a:endParaRPr>
          </a:p>
        </p:txBody>
      </p:sp>
      <p:pic>
        <p:nvPicPr>
          <p:cNvPr id="8" name="Content Placeholder 7" descr="A group of people with different poses&#10;&#10;Description automatically generated">
            <a:extLst>
              <a:ext uri="{FF2B5EF4-FFF2-40B4-BE49-F238E27FC236}">
                <a16:creationId xmlns:a16="http://schemas.microsoft.com/office/drawing/2014/main" id="{3A287705-B861-6FC5-BA9E-59B812C2DFC7}"/>
              </a:ext>
            </a:extLst>
          </p:cNvPr>
          <p:cNvPicPr>
            <a:picLocks noGrp="1" noChangeAspect="1"/>
          </p:cNvPicPr>
          <p:nvPr>
            <p:ph sz="quarter" idx="19"/>
          </p:nvPr>
        </p:nvPicPr>
        <p:blipFill>
          <a:blip r:embed="rId3">
            <a:extLst>
              <a:ext uri="{28A0092B-C50C-407E-A947-70E740481C1C}">
                <a14:useLocalDpi xmlns:a14="http://schemas.microsoft.com/office/drawing/2010/main" val="0"/>
              </a:ext>
            </a:extLst>
          </a:blip>
          <a:stretch>
            <a:fillRect/>
          </a:stretch>
        </p:blipFill>
        <p:spPr>
          <a:xfrm>
            <a:off x="9583435" y="2316299"/>
            <a:ext cx="9839681" cy="6553381"/>
          </a:xfrm>
        </p:spPr>
      </p:pic>
      <p:sp>
        <p:nvSpPr>
          <p:cNvPr id="5" name="Date Placeholder 4">
            <a:extLst>
              <a:ext uri="{FF2B5EF4-FFF2-40B4-BE49-F238E27FC236}">
                <a16:creationId xmlns:a16="http://schemas.microsoft.com/office/drawing/2014/main" id="{5E93720C-7691-27C4-D467-334024C05DA6}"/>
              </a:ext>
            </a:extLst>
          </p:cNvPr>
          <p:cNvSpPr>
            <a:spLocks noGrp="1"/>
          </p:cNvSpPr>
          <p:nvPr>
            <p:ph type="dt" sz="half" idx="2"/>
          </p:nvPr>
        </p:nvSpPr>
        <p:spPr/>
        <p:txBody>
          <a:bodyPr/>
          <a:lstStyle/>
          <a:p>
            <a:r>
              <a:rPr lang="en-US"/>
              <a:t>Copyright © Level Access. All Rights Reserved. | Confidential</a:t>
            </a:r>
          </a:p>
        </p:txBody>
      </p:sp>
      <p:sp>
        <p:nvSpPr>
          <p:cNvPr id="6" name="Slide Number Placeholder 5">
            <a:extLst>
              <a:ext uri="{FF2B5EF4-FFF2-40B4-BE49-F238E27FC236}">
                <a16:creationId xmlns:a16="http://schemas.microsoft.com/office/drawing/2014/main" id="{792CC2E2-7C6F-464A-B9E6-089FF16A38AB}"/>
              </a:ext>
            </a:extLst>
          </p:cNvPr>
          <p:cNvSpPr>
            <a:spLocks noGrp="1"/>
          </p:cNvSpPr>
          <p:nvPr>
            <p:ph type="sldNum" sz="quarter" idx="4"/>
          </p:nvPr>
        </p:nvSpPr>
        <p:spPr/>
        <p:txBody>
          <a:bodyPr/>
          <a:lstStyle/>
          <a:p>
            <a:fld id="{9D42395D-59C7-AC4A-92A7-A390B15B2AFD}" type="slidenum">
              <a:rPr lang="en-US" smtClean="0"/>
              <a:pPr/>
              <a:t>5</a:t>
            </a:fld>
            <a:endParaRPr lang="en-US"/>
          </a:p>
        </p:txBody>
      </p:sp>
    </p:spTree>
    <p:extLst>
      <p:ext uri="{BB962C8B-B14F-4D97-AF65-F5344CB8AC3E}">
        <p14:creationId xmlns:p14="http://schemas.microsoft.com/office/powerpoint/2010/main" val="3533057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3049E8CA-3298-4728-B8D6-92B1F80FB089}"/>
              </a:ext>
            </a:extLst>
          </p:cNvPr>
          <p:cNvSpPr>
            <a:spLocks noGrp="1"/>
          </p:cNvSpPr>
          <p:nvPr>
            <p:ph type="body" sz="quarter" idx="13"/>
          </p:nvPr>
        </p:nvSpPr>
        <p:spPr/>
        <p:txBody>
          <a:bodyPr/>
          <a:lstStyle/>
          <a:p>
            <a:r>
              <a:rPr lang="en-US"/>
              <a:t>- Dana Randall</a:t>
            </a:r>
          </a:p>
        </p:txBody>
      </p:sp>
      <p:sp>
        <p:nvSpPr>
          <p:cNvPr id="7" name="Title 6">
            <a:extLst>
              <a:ext uri="{FF2B5EF4-FFF2-40B4-BE49-F238E27FC236}">
                <a16:creationId xmlns:a16="http://schemas.microsoft.com/office/drawing/2014/main" id="{BB2A7D42-646C-6EE5-3DB2-D522AB41D32A}"/>
              </a:ext>
            </a:extLst>
          </p:cNvPr>
          <p:cNvSpPr>
            <a:spLocks noGrp="1"/>
          </p:cNvSpPr>
          <p:nvPr>
            <p:ph type="title"/>
          </p:nvPr>
        </p:nvSpPr>
        <p:spPr/>
        <p:txBody>
          <a:bodyPr>
            <a:normAutofit fontScale="90000"/>
          </a:bodyPr>
          <a:lstStyle/>
          <a:p>
            <a:r>
              <a:rPr lang="en-US"/>
              <a:t>With some of my strengths, come other weaknesses.</a:t>
            </a:r>
          </a:p>
        </p:txBody>
      </p:sp>
      <p:sp>
        <p:nvSpPr>
          <p:cNvPr id="5" name="Date Placeholder 4">
            <a:extLst>
              <a:ext uri="{FF2B5EF4-FFF2-40B4-BE49-F238E27FC236}">
                <a16:creationId xmlns:a16="http://schemas.microsoft.com/office/drawing/2014/main" id="{26FD3209-96A0-4CE8-8D2D-76509F6CAE2A}"/>
              </a:ext>
            </a:extLst>
          </p:cNvPr>
          <p:cNvSpPr>
            <a:spLocks noGrp="1"/>
          </p:cNvSpPr>
          <p:nvPr>
            <p:ph type="dt" sz="half" idx="2"/>
          </p:nvPr>
        </p:nvSpPr>
        <p:spPr/>
        <p:txBody>
          <a:bodyPr/>
          <a:lstStyle/>
          <a:p>
            <a:r>
              <a:rPr lang="en-US"/>
              <a:t>Copyright © Level Access. All Rights Reserved. | Confidential</a:t>
            </a:r>
          </a:p>
        </p:txBody>
      </p:sp>
      <p:sp>
        <p:nvSpPr>
          <p:cNvPr id="6" name="Slide Number Placeholder 5">
            <a:extLst>
              <a:ext uri="{FF2B5EF4-FFF2-40B4-BE49-F238E27FC236}">
                <a16:creationId xmlns:a16="http://schemas.microsoft.com/office/drawing/2014/main" id="{D7F3369F-8084-465C-A1FE-57B3C569A2EA}"/>
              </a:ext>
            </a:extLst>
          </p:cNvPr>
          <p:cNvSpPr>
            <a:spLocks noGrp="1"/>
          </p:cNvSpPr>
          <p:nvPr>
            <p:ph type="sldNum" sz="quarter" idx="4"/>
          </p:nvPr>
        </p:nvSpPr>
        <p:spPr/>
        <p:txBody>
          <a:bodyPr/>
          <a:lstStyle/>
          <a:p>
            <a:fld id="{9D42395D-59C7-AC4A-92A7-A390B15B2AFD}" type="slidenum">
              <a:rPr lang="en-US" smtClean="0"/>
              <a:pPr/>
              <a:t>6</a:t>
            </a:fld>
            <a:endParaRPr lang="en-US"/>
          </a:p>
        </p:txBody>
      </p:sp>
    </p:spTree>
    <p:extLst>
      <p:ext uri="{BB962C8B-B14F-4D97-AF65-F5344CB8AC3E}">
        <p14:creationId xmlns:p14="http://schemas.microsoft.com/office/powerpoint/2010/main" val="454074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52C4C9B-2DF3-0B1C-9E2F-92EEF3E51BDF}"/>
              </a:ext>
            </a:extLst>
          </p:cNvPr>
          <p:cNvSpPr>
            <a:spLocks noGrp="1"/>
          </p:cNvSpPr>
          <p:nvPr>
            <p:ph type="title"/>
          </p:nvPr>
        </p:nvSpPr>
        <p:spPr/>
        <p:txBody>
          <a:bodyPr>
            <a:normAutofit/>
          </a:bodyPr>
          <a:lstStyle/>
          <a:p>
            <a:r>
              <a:rPr lang="en-US"/>
              <a:t>How we often think about disability.</a:t>
            </a:r>
          </a:p>
        </p:txBody>
      </p:sp>
      <p:sp>
        <p:nvSpPr>
          <p:cNvPr id="7" name="Text Placeholder 6">
            <a:extLst>
              <a:ext uri="{FF2B5EF4-FFF2-40B4-BE49-F238E27FC236}">
                <a16:creationId xmlns:a16="http://schemas.microsoft.com/office/drawing/2014/main" id="{A9880EF9-A4FE-C359-981E-7B78D91F287C}"/>
              </a:ext>
            </a:extLst>
          </p:cNvPr>
          <p:cNvSpPr>
            <a:spLocks noGrp="1"/>
          </p:cNvSpPr>
          <p:nvPr>
            <p:ph type="body" sz="quarter" idx="14"/>
          </p:nvPr>
        </p:nvSpPr>
        <p:spPr/>
        <p:txBody>
          <a:bodyPr>
            <a:normAutofit/>
          </a:bodyPr>
          <a:lstStyle/>
          <a:p>
            <a:r>
              <a:rPr lang="en-US" sz="3200"/>
              <a:t>We often associate disability with an ability someone doesn’t have:</a:t>
            </a:r>
          </a:p>
          <a:p>
            <a:pPr marL="457200" indent="-457200">
              <a:buFont typeface="Arial" panose="020B0604020202020204" pitchFamily="34" charset="0"/>
              <a:buChar char="•"/>
            </a:pPr>
            <a:r>
              <a:rPr lang="en-US" sz="3200" b="1"/>
              <a:t>Vision</a:t>
            </a:r>
            <a:r>
              <a:rPr lang="en-US" sz="3200"/>
              <a:t>: Blind / Low Vision </a:t>
            </a:r>
          </a:p>
          <a:p>
            <a:pPr marL="457200" indent="-457200">
              <a:buFont typeface="Arial" panose="020B0604020202020204" pitchFamily="34" charset="0"/>
              <a:buChar char="•"/>
            </a:pPr>
            <a:r>
              <a:rPr lang="en-US" sz="3200" b="1"/>
              <a:t>Hearing</a:t>
            </a:r>
            <a:r>
              <a:rPr lang="en-US" sz="3200"/>
              <a:t>: Deaf / Hard of Hearing </a:t>
            </a:r>
          </a:p>
          <a:p>
            <a:pPr marL="457200" indent="-457200">
              <a:buFont typeface="Arial" panose="020B0604020202020204" pitchFamily="34" charset="0"/>
              <a:buChar char="•"/>
            </a:pPr>
            <a:r>
              <a:rPr lang="en-US" sz="3200" b="1"/>
              <a:t>Mobility: </a:t>
            </a:r>
            <a:r>
              <a:rPr lang="en-US" sz="3200"/>
              <a:t>Limb Differences or Paralysis</a:t>
            </a:r>
          </a:p>
          <a:p>
            <a:pPr marL="457200" indent="-457200">
              <a:buFont typeface="Arial" panose="020B0604020202020204" pitchFamily="34" charset="0"/>
              <a:buChar char="•"/>
            </a:pPr>
            <a:r>
              <a:rPr lang="en-US" sz="3200" b="1"/>
              <a:t>Cognitive: </a:t>
            </a:r>
            <a:r>
              <a:rPr lang="en-US" sz="3200"/>
              <a:t>Learning Deficiency </a:t>
            </a:r>
          </a:p>
          <a:p>
            <a:pPr marL="457200" indent="-457200">
              <a:buFont typeface="Arial" panose="020B0604020202020204" pitchFamily="34" charset="0"/>
              <a:buChar char="•"/>
            </a:pPr>
            <a:r>
              <a:rPr lang="en-US" sz="3200" b="1"/>
              <a:t>Speech</a:t>
            </a:r>
            <a:r>
              <a:rPr lang="en-US" sz="3200"/>
              <a:t>: Non-Speaking / Non-Verbal</a:t>
            </a:r>
          </a:p>
        </p:txBody>
      </p:sp>
      <p:sp>
        <p:nvSpPr>
          <p:cNvPr id="4" name="Date Placeholder 3">
            <a:extLst>
              <a:ext uri="{FF2B5EF4-FFF2-40B4-BE49-F238E27FC236}">
                <a16:creationId xmlns:a16="http://schemas.microsoft.com/office/drawing/2014/main" id="{30D34756-4CA2-F0BA-45F6-3256B5DAA0EC}"/>
              </a:ext>
            </a:extLst>
          </p:cNvPr>
          <p:cNvSpPr>
            <a:spLocks noGrp="1"/>
          </p:cNvSpPr>
          <p:nvPr>
            <p:ph type="dt" sz="half" idx="2"/>
          </p:nvPr>
        </p:nvSpPr>
        <p:spPr/>
        <p:txBody>
          <a:bodyPr/>
          <a:lstStyle/>
          <a:p>
            <a:r>
              <a:rPr lang="en-US"/>
              <a:t>Copyright © Level Access. All Rights Reserved. | Confidential</a:t>
            </a:r>
          </a:p>
        </p:txBody>
      </p:sp>
      <p:sp>
        <p:nvSpPr>
          <p:cNvPr id="5" name="Slide Number Placeholder 4">
            <a:extLst>
              <a:ext uri="{FF2B5EF4-FFF2-40B4-BE49-F238E27FC236}">
                <a16:creationId xmlns:a16="http://schemas.microsoft.com/office/drawing/2014/main" id="{83E367FB-4C30-D924-420A-E29DB65FA898}"/>
              </a:ext>
            </a:extLst>
          </p:cNvPr>
          <p:cNvSpPr>
            <a:spLocks noGrp="1"/>
          </p:cNvSpPr>
          <p:nvPr>
            <p:ph type="sldNum" sz="quarter" idx="4"/>
          </p:nvPr>
        </p:nvSpPr>
        <p:spPr/>
        <p:txBody>
          <a:bodyPr/>
          <a:lstStyle/>
          <a:p>
            <a:fld id="{9D42395D-59C7-AC4A-92A7-A390B15B2AFD}" type="slidenum">
              <a:rPr lang="en-US" smtClean="0"/>
              <a:pPr/>
              <a:t>7</a:t>
            </a:fld>
            <a:endParaRPr lang="en-US"/>
          </a:p>
        </p:txBody>
      </p:sp>
    </p:spTree>
    <p:extLst>
      <p:ext uri="{BB962C8B-B14F-4D97-AF65-F5344CB8AC3E}">
        <p14:creationId xmlns:p14="http://schemas.microsoft.com/office/powerpoint/2010/main" val="10768312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41539-62C4-17F5-6B91-84A2C6E96E80}"/>
            </a:ext>
          </a:extLst>
        </p:cNvPr>
        <p:cNvGrpSpPr/>
        <p:nvPr/>
      </p:nvGrpSpPr>
      <p:grpSpPr>
        <a:xfrm>
          <a:off x="0" y="0"/>
          <a:ext cx="0" cy="0"/>
          <a:chOff x="0" y="0"/>
          <a:chExt cx="0" cy="0"/>
        </a:xfrm>
      </p:grpSpPr>
      <p:sp>
        <p:nvSpPr>
          <p:cNvPr id="6" name="Title 5">
            <a:extLst>
              <a:ext uri="{FF2B5EF4-FFF2-40B4-BE49-F238E27FC236}">
                <a16:creationId xmlns:a16="http://schemas.microsoft.com/office/drawing/2014/main" id="{E20EA4A8-C01A-F082-7A59-437B897C2488}"/>
              </a:ext>
            </a:extLst>
          </p:cNvPr>
          <p:cNvSpPr>
            <a:spLocks noGrp="1"/>
          </p:cNvSpPr>
          <p:nvPr>
            <p:ph type="title"/>
          </p:nvPr>
        </p:nvSpPr>
        <p:spPr/>
        <p:txBody>
          <a:bodyPr>
            <a:normAutofit/>
          </a:bodyPr>
          <a:lstStyle/>
          <a:p>
            <a:r>
              <a:rPr lang="en-US"/>
              <a:t>Some disabilities experience more, not less.</a:t>
            </a:r>
          </a:p>
        </p:txBody>
      </p:sp>
      <p:sp>
        <p:nvSpPr>
          <p:cNvPr id="7" name="Text Placeholder 6">
            <a:extLst>
              <a:ext uri="{FF2B5EF4-FFF2-40B4-BE49-F238E27FC236}">
                <a16:creationId xmlns:a16="http://schemas.microsoft.com/office/drawing/2014/main" id="{9505F8F0-D760-A187-69CF-041CE17A1507}"/>
              </a:ext>
            </a:extLst>
          </p:cNvPr>
          <p:cNvSpPr>
            <a:spLocks noGrp="1"/>
          </p:cNvSpPr>
          <p:nvPr>
            <p:ph type="body" sz="quarter" idx="14"/>
          </p:nvPr>
        </p:nvSpPr>
        <p:spPr>
          <a:xfrm>
            <a:off x="10938743" y="1366297"/>
            <a:ext cx="8239779" cy="8187605"/>
          </a:xfrm>
        </p:spPr>
        <p:txBody>
          <a:bodyPr>
            <a:normAutofit/>
          </a:bodyPr>
          <a:lstStyle/>
          <a:p>
            <a:r>
              <a:rPr lang="en-US" sz="3200"/>
              <a:t>Examples of how my disability results in hyper-sensory experiences:</a:t>
            </a:r>
          </a:p>
          <a:p>
            <a:pPr marL="457200" indent="-457200">
              <a:buFont typeface="Arial" panose="020B0604020202020204" pitchFamily="34" charset="0"/>
              <a:buChar char="•"/>
            </a:pPr>
            <a:r>
              <a:rPr lang="en-US" sz="3200" b="1"/>
              <a:t>Vision</a:t>
            </a:r>
            <a:r>
              <a:rPr lang="en-US" sz="3200"/>
              <a:t>: Extreme sensitivity to bright colors or lights </a:t>
            </a:r>
          </a:p>
          <a:p>
            <a:pPr marL="457200" indent="-457200">
              <a:buFont typeface="Arial" panose="020B0604020202020204" pitchFamily="34" charset="0"/>
              <a:buChar char="•"/>
            </a:pPr>
            <a:r>
              <a:rPr lang="en-US" sz="3200" b="1"/>
              <a:t>Hearing</a:t>
            </a:r>
            <a:r>
              <a:rPr lang="en-US" sz="3200"/>
              <a:t>: Hyperacusis </a:t>
            </a:r>
          </a:p>
          <a:p>
            <a:pPr marL="457200" indent="-457200">
              <a:buFont typeface="Arial" panose="020B0604020202020204" pitchFamily="34" charset="0"/>
              <a:buChar char="•"/>
            </a:pPr>
            <a:r>
              <a:rPr lang="en-US" sz="3200" b="1"/>
              <a:t>Mobility</a:t>
            </a:r>
            <a:r>
              <a:rPr lang="en-US" sz="3200"/>
              <a:t>: Hyper-mobility, joint dislocation &amp; pain</a:t>
            </a:r>
          </a:p>
          <a:p>
            <a:pPr marL="457200" indent="-457200">
              <a:buFont typeface="Arial" panose="020B0604020202020204" pitchFamily="34" charset="0"/>
              <a:buChar char="•"/>
            </a:pPr>
            <a:r>
              <a:rPr lang="en-US" sz="3200" b="1"/>
              <a:t>Cognitive</a:t>
            </a:r>
            <a:r>
              <a:rPr lang="en-US" sz="3200"/>
              <a:t>: Overload &amp; Overwhelm</a:t>
            </a:r>
          </a:p>
          <a:p>
            <a:pPr marL="457200" indent="-457200">
              <a:buFont typeface="Arial" panose="020B0604020202020204" pitchFamily="34" charset="0"/>
              <a:buChar char="•"/>
            </a:pPr>
            <a:r>
              <a:rPr lang="en-US" sz="3200" b="1"/>
              <a:t>Speech</a:t>
            </a:r>
            <a:r>
              <a:rPr lang="en-US" sz="3200"/>
              <a:t>: I don’t know when to zip it!</a:t>
            </a:r>
          </a:p>
        </p:txBody>
      </p:sp>
      <p:sp>
        <p:nvSpPr>
          <p:cNvPr id="4" name="Date Placeholder 3">
            <a:extLst>
              <a:ext uri="{FF2B5EF4-FFF2-40B4-BE49-F238E27FC236}">
                <a16:creationId xmlns:a16="http://schemas.microsoft.com/office/drawing/2014/main" id="{FADCE9E6-E0AF-1D1C-5A20-1685F17AE1E4}"/>
              </a:ext>
            </a:extLst>
          </p:cNvPr>
          <p:cNvSpPr>
            <a:spLocks noGrp="1"/>
          </p:cNvSpPr>
          <p:nvPr>
            <p:ph type="dt" sz="half" idx="2"/>
          </p:nvPr>
        </p:nvSpPr>
        <p:spPr/>
        <p:txBody>
          <a:bodyPr/>
          <a:lstStyle/>
          <a:p>
            <a:r>
              <a:rPr lang="en-US"/>
              <a:t>Copyright © Level Access. All Rights Reserved. | Confidential</a:t>
            </a:r>
          </a:p>
        </p:txBody>
      </p:sp>
      <p:sp>
        <p:nvSpPr>
          <p:cNvPr id="5" name="Slide Number Placeholder 4">
            <a:extLst>
              <a:ext uri="{FF2B5EF4-FFF2-40B4-BE49-F238E27FC236}">
                <a16:creationId xmlns:a16="http://schemas.microsoft.com/office/drawing/2014/main" id="{652E0F27-01DF-8AE2-72E2-055A31C6EBA5}"/>
              </a:ext>
            </a:extLst>
          </p:cNvPr>
          <p:cNvSpPr>
            <a:spLocks noGrp="1"/>
          </p:cNvSpPr>
          <p:nvPr>
            <p:ph type="sldNum" sz="quarter" idx="4"/>
          </p:nvPr>
        </p:nvSpPr>
        <p:spPr/>
        <p:txBody>
          <a:bodyPr/>
          <a:lstStyle/>
          <a:p>
            <a:fld id="{9D42395D-59C7-AC4A-92A7-A390B15B2AFD}" type="slidenum">
              <a:rPr lang="en-US" smtClean="0"/>
              <a:pPr/>
              <a:t>8</a:t>
            </a:fld>
            <a:endParaRPr lang="en-US"/>
          </a:p>
        </p:txBody>
      </p:sp>
    </p:spTree>
    <p:extLst>
      <p:ext uri="{BB962C8B-B14F-4D97-AF65-F5344CB8AC3E}">
        <p14:creationId xmlns:p14="http://schemas.microsoft.com/office/powerpoint/2010/main" val="798840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A6872CB-FC92-8A60-3188-CCB2D08AE6AB}"/>
              </a:ext>
            </a:extLst>
          </p:cNvPr>
          <p:cNvSpPr>
            <a:spLocks noGrp="1"/>
          </p:cNvSpPr>
          <p:nvPr>
            <p:ph type="title"/>
          </p:nvPr>
        </p:nvSpPr>
        <p:spPr/>
        <p:txBody>
          <a:bodyPr/>
          <a:lstStyle/>
          <a:p>
            <a:r>
              <a:rPr lang="en-US"/>
              <a:t>Admissions</a:t>
            </a:r>
          </a:p>
        </p:txBody>
      </p:sp>
      <p:sp>
        <p:nvSpPr>
          <p:cNvPr id="4" name="Date Placeholder 3">
            <a:extLst>
              <a:ext uri="{FF2B5EF4-FFF2-40B4-BE49-F238E27FC236}">
                <a16:creationId xmlns:a16="http://schemas.microsoft.com/office/drawing/2014/main" id="{3CE3DD2C-E0B6-BA05-8F94-588E86BC66F7}"/>
              </a:ext>
            </a:extLst>
          </p:cNvPr>
          <p:cNvSpPr>
            <a:spLocks noGrp="1"/>
          </p:cNvSpPr>
          <p:nvPr>
            <p:ph type="dt" sz="half" idx="2"/>
          </p:nvPr>
        </p:nvSpPr>
        <p:spPr/>
        <p:txBody>
          <a:bodyPr/>
          <a:lstStyle/>
          <a:p>
            <a:r>
              <a:rPr lang="en-US"/>
              <a:t>Copyright © Level Access. All Rights Reserved. | Confidential</a:t>
            </a:r>
          </a:p>
        </p:txBody>
      </p:sp>
      <p:sp>
        <p:nvSpPr>
          <p:cNvPr id="5" name="Slide Number Placeholder 4">
            <a:extLst>
              <a:ext uri="{FF2B5EF4-FFF2-40B4-BE49-F238E27FC236}">
                <a16:creationId xmlns:a16="http://schemas.microsoft.com/office/drawing/2014/main" id="{3ECB8FBD-DB07-3B2D-EDCB-EAA9EB0D4618}"/>
              </a:ext>
            </a:extLst>
          </p:cNvPr>
          <p:cNvSpPr>
            <a:spLocks noGrp="1"/>
          </p:cNvSpPr>
          <p:nvPr>
            <p:ph type="sldNum" sz="quarter" idx="4"/>
          </p:nvPr>
        </p:nvSpPr>
        <p:spPr/>
        <p:txBody>
          <a:bodyPr/>
          <a:lstStyle/>
          <a:p>
            <a:fld id="{9D42395D-59C7-AC4A-92A7-A390B15B2AFD}" type="slidenum">
              <a:rPr lang="en-US" smtClean="0"/>
              <a:pPr/>
              <a:t>9</a:t>
            </a:fld>
            <a:endParaRPr lang="en-US"/>
          </a:p>
        </p:txBody>
      </p:sp>
    </p:spTree>
    <p:extLst>
      <p:ext uri="{BB962C8B-B14F-4D97-AF65-F5344CB8AC3E}">
        <p14:creationId xmlns:p14="http://schemas.microsoft.com/office/powerpoint/2010/main" val="888544735"/>
      </p:ext>
    </p:extLst>
  </p:cSld>
  <p:clrMapOvr>
    <a:masterClrMapping/>
  </p:clrMapOvr>
</p:sld>
</file>

<file path=ppt/theme/theme1.xml><?xml version="1.0" encoding="utf-8"?>
<a:theme xmlns:a="http://schemas.openxmlformats.org/drawingml/2006/main" name="Level Access - Midnight BG">
  <a:themeElements>
    <a:clrScheme name="Level Access">
      <a:dk1>
        <a:srgbClr val="1A073C"/>
      </a:dk1>
      <a:lt1>
        <a:srgbClr val="FFFFFF"/>
      </a:lt1>
      <a:dk2>
        <a:srgbClr val="333333"/>
      </a:dk2>
      <a:lt2>
        <a:srgbClr val="D7D2FF"/>
      </a:lt2>
      <a:accent1>
        <a:srgbClr val="5B1FF3"/>
      </a:accent1>
      <a:accent2>
        <a:srgbClr val="ED7D31"/>
      </a:accent2>
      <a:accent3>
        <a:srgbClr val="EB0A0A"/>
      </a:accent3>
      <a:accent4>
        <a:srgbClr val="8A8AFF"/>
      </a:accent4>
      <a:accent5>
        <a:srgbClr val="1F2CF5"/>
      </a:accent5>
      <a:accent6>
        <a:srgbClr val="CFF500"/>
      </a:accent6>
      <a:hlink>
        <a:srgbClr val="CAE3FF"/>
      </a:hlink>
      <a:folHlink>
        <a:srgbClr val="D7D2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ED7321-BC21-3E4F-8EAF-D9BF84070CB4}" vid="{6DE895E8-8BA5-474B-B48E-EA24513FCA70}"/>
    </a:ext>
  </a:extLst>
</a:theme>
</file>

<file path=ppt/theme/theme2.xml><?xml version="1.0" encoding="utf-8"?>
<a:theme xmlns:a="http://schemas.openxmlformats.org/drawingml/2006/main" name="Level Access - Midnight BG - Cover">
  <a:themeElements>
    <a:clrScheme name="Level Access">
      <a:dk1>
        <a:srgbClr val="1A073C"/>
      </a:dk1>
      <a:lt1>
        <a:srgbClr val="FFFFFF"/>
      </a:lt1>
      <a:dk2>
        <a:srgbClr val="333333"/>
      </a:dk2>
      <a:lt2>
        <a:srgbClr val="CCD5E6"/>
      </a:lt2>
      <a:accent1>
        <a:srgbClr val="5B1FF3"/>
      </a:accent1>
      <a:accent2>
        <a:srgbClr val="ED7D31"/>
      </a:accent2>
      <a:accent3>
        <a:srgbClr val="EB0A0A"/>
      </a:accent3>
      <a:accent4>
        <a:srgbClr val="8A8AFF"/>
      </a:accent4>
      <a:accent5>
        <a:srgbClr val="1F2CF5"/>
      </a:accent5>
      <a:accent6>
        <a:srgbClr val="CFF500"/>
      </a:accent6>
      <a:hlink>
        <a:srgbClr val="CAE3FF"/>
      </a:hlink>
      <a:folHlink>
        <a:srgbClr val="D7D2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ED7321-BC21-3E4F-8EAF-D9BF84070CB4}" vid="{33D232D3-A1B7-B74C-8E06-0DEF41D1C6E1}"/>
    </a:ext>
  </a:extLst>
</a:theme>
</file>

<file path=ppt/theme/theme3.xml><?xml version="1.0" encoding="utf-8"?>
<a:theme xmlns:a="http://schemas.openxmlformats.org/drawingml/2006/main" name="Level Access - White BG - Cover">
  <a:themeElements>
    <a:clrScheme name="2023 Level Access">
      <a:dk1>
        <a:srgbClr val="333333"/>
      </a:dk1>
      <a:lt1>
        <a:srgbClr val="FFFFFF"/>
      </a:lt1>
      <a:dk2>
        <a:srgbClr val="1A073C"/>
      </a:dk2>
      <a:lt2>
        <a:srgbClr val="D7D2FF"/>
      </a:lt2>
      <a:accent1>
        <a:srgbClr val="5B1FF3"/>
      </a:accent1>
      <a:accent2>
        <a:srgbClr val="FF6709"/>
      </a:accent2>
      <a:accent3>
        <a:srgbClr val="EB0A0A"/>
      </a:accent3>
      <a:accent4>
        <a:srgbClr val="8A8AFF"/>
      </a:accent4>
      <a:accent5>
        <a:srgbClr val="1F2CF5"/>
      </a:accent5>
      <a:accent6>
        <a:srgbClr val="CFF500"/>
      </a:accent6>
      <a:hlink>
        <a:srgbClr val="CAE3FF"/>
      </a:hlink>
      <a:folHlink>
        <a:srgbClr val="D7D2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ED7321-BC21-3E4F-8EAF-D9BF84070CB4}" vid="{7D7DDC61-0984-6743-8745-A26DA60C826F}"/>
    </a:ext>
  </a:extLst>
</a:theme>
</file>

<file path=ppt/theme/theme4.xml><?xml version="1.0" encoding="utf-8"?>
<a:theme xmlns:a="http://schemas.openxmlformats.org/drawingml/2006/main" name="Level Access - Main Slides">
  <a:themeElements>
    <a:clrScheme name="2023 Level Access">
      <a:dk1>
        <a:srgbClr val="333333"/>
      </a:dk1>
      <a:lt1>
        <a:srgbClr val="FFFFFF"/>
      </a:lt1>
      <a:dk2>
        <a:srgbClr val="1A073C"/>
      </a:dk2>
      <a:lt2>
        <a:srgbClr val="D7D2FF"/>
      </a:lt2>
      <a:accent1>
        <a:srgbClr val="5B1FF3"/>
      </a:accent1>
      <a:accent2>
        <a:srgbClr val="FF6709"/>
      </a:accent2>
      <a:accent3>
        <a:srgbClr val="EB0A0A"/>
      </a:accent3>
      <a:accent4>
        <a:srgbClr val="8A8AFF"/>
      </a:accent4>
      <a:accent5>
        <a:srgbClr val="1F2CF5"/>
      </a:accent5>
      <a:accent6>
        <a:srgbClr val="CFF500"/>
      </a:accent6>
      <a:hlink>
        <a:srgbClr val="CAE3FF"/>
      </a:hlink>
      <a:folHlink>
        <a:srgbClr val="D7D2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EBED7321-BC21-3E4F-8EAF-D9BF84070CB4}" vid="{B7A6E269-7165-0A40-8CD1-1FBB19F0C1C0}"/>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BB07DA1154D094ABE5943BCD31C512D" ma:contentTypeVersion="14" ma:contentTypeDescription="Create a new document." ma:contentTypeScope="" ma:versionID="198ec497cfb50602ceb5698ca2db2866">
  <xsd:schema xmlns:xsd="http://www.w3.org/2001/XMLSchema" xmlns:xs="http://www.w3.org/2001/XMLSchema" xmlns:p="http://schemas.microsoft.com/office/2006/metadata/properties" xmlns:ns2="0bf0e671-9793-4761-a926-1132724dd8b6" xmlns:ns3="d0a74fc0-7f62-4442-b800-149729d77444" targetNamespace="http://schemas.microsoft.com/office/2006/metadata/properties" ma:root="true" ma:fieldsID="50dec92d909670673710087489ee742a" ns2:_="" ns3:_="">
    <xsd:import namespace="0bf0e671-9793-4761-a926-1132724dd8b6"/>
    <xsd:import namespace="d0a74fc0-7f62-4442-b800-149729d7744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GenerationTime" minOccurs="0"/>
                <xsd:element ref="ns3:MediaServiceEventHashCode" minOccurs="0"/>
                <xsd:element ref="ns3:MediaServiceOCR" minOccurs="0"/>
                <xsd:element ref="ns3:Content_x0020_Type"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f0e671-9793-4761-a926-1132724dd8b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a6db919-dfb1-483a-8ed8-c144f1c4fa5b}" ma:internalName="TaxCatchAll" ma:showField="CatchAllData" ma:web="0bf0e671-9793-4761-a926-1132724dd8b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0a74fc0-7f62-4442-b800-149729d7744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461240c9-6735-4d17-9e6b-55d200e7a979" ma:termSetId="09814cd3-568e-fe90-9814-8d621ff8fb84" ma:anchorId="fba54fb3-c3e1-fe81-a776-ca4b69148c4d" ma:open="true" ma:isKeyword="false">
      <xsd:complexType>
        <xsd:sequence>
          <xsd:element ref="pc:Terms" minOccurs="0" maxOccurs="1"/>
        </xsd:sequence>
      </xsd:complex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Content_x0020_Type" ma:index="20" nillable="true" ma:displayName="Content Type" ma:format="Dropdown" ma:internalName="Content_x0020_Type">
      <xsd:simpleType>
        <xsd:restriction base="dms:Choice">
          <xsd:enumeration value="Recording"/>
          <xsd:enumeration value="Slide Deck"/>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0bf0e671-9793-4761-a926-1132724dd8b6">
      <UserInfo>
        <DisplayName/>
        <AccountId xsi:nil="true"/>
        <AccountType/>
      </UserInfo>
    </SharedWithUsers>
    <TaxCatchAll xmlns="0bf0e671-9793-4761-a926-1132724dd8b6" xsi:nil="true"/>
    <MediaLengthInSeconds xmlns="d0a74fc0-7f62-4442-b800-149729d77444" xsi:nil="true"/>
    <lcf76f155ced4ddcb4097134ff3c332f xmlns="d0a74fc0-7f62-4442-b800-149729d77444">
      <Terms xmlns="http://schemas.microsoft.com/office/infopath/2007/PartnerControls"/>
    </lcf76f155ced4ddcb4097134ff3c332f>
    <Content_x0020_Type xmlns="d0a74fc0-7f62-4442-b800-149729d7744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BA14651-BBBA-4DB5-898E-0DEC01C037AE}">
  <ds:schemaRefs>
    <ds:schemaRef ds:uri="0bf0e671-9793-4761-a926-1132724dd8b6"/>
    <ds:schemaRef ds:uri="d0a74fc0-7f62-4442-b800-149729d774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2C652B9-16E2-4F50-9D67-AD12E5E790B7}">
  <ds:schemaRefs>
    <ds:schemaRef ds:uri="0bf0e671-9793-4761-a926-1132724dd8b6"/>
    <ds:schemaRef ds:uri="d0a74fc0-7f62-4442-b800-149729d7744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4765BEA-5A42-4086-AC3F-A3A3CD6E6D0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Level Access - Midnight BG</Template>
  <Application>Microsoft Office PowerPoint</Application>
  <PresentationFormat>Custom</PresentationFormat>
  <Slides>20</Slides>
  <Notes>18</Notes>
  <HiddenSlides>0</HiddenSlides>
  <ScaleCrop>false</ScaleCrop>
  <HeadingPairs>
    <vt:vector size="4" baseType="variant">
      <vt:variant>
        <vt:lpstr>Theme</vt:lpstr>
      </vt:variant>
      <vt:variant>
        <vt:i4>4</vt:i4>
      </vt:variant>
      <vt:variant>
        <vt:lpstr>Slide Titles</vt:lpstr>
      </vt:variant>
      <vt:variant>
        <vt:i4>20</vt:i4>
      </vt:variant>
    </vt:vector>
  </HeadingPairs>
  <TitlesOfParts>
    <vt:vector size="24" baseType="lpstr">
      <vt:lpstr>Level Access - Midnight BG</vt:lpstr>
      <vt:lpstr>Level Access - Midnight BG - Cover</vt:lpstr>
      <vt:lpstr>Level Access - White BG - Cover</vt:lpstr>
      <vt:lpstr>Level Access - Main Slides</vt:lpstr>
      <vt:lpstr>A11y at ASU</vt:lpstr>
      <vt:lpstr>Outline</vt:lpstr>
      <vt:lpstr>ASU - An inclusive academic powerhouse</vt:lpstr>
      <vt:lpstr>My college journey was far from typical…</vt:lpstr>
      <vt:lpstr>Not all disabilities are visible or apparent.</vt:lpstr>
      <vt:lpstr>With some of my strengths, come other weaknesses.</vt:lpstr>
      <vt:lpstr>How we often think about disability.</vt:lpstr>
      <vt:lpstr>Some disabilities experience more, not less.</vt:lpstr>
      <vt:lpstr>Admissions</vt:lpstr>
      <vt:lpstr>What if… your application process</vt:lpstr>
      <vt:lpstr>My experience with applications can be…</vt:lpstr>
      <vt:lpstr>The power of knowing your needs have been anticipated</vt:lpstr>
      <vt:lpstr>Housing &amp; Accommodations</vt:lpstr>
      <vt:lpstr>What if… your house didn’t feel like home</vt:lpstr>
      <vt:lpstr>Classes</vt:lpstr>
      <vt:lpstr>We all learn differently…</vt:lpstr>
      <vt:lpstr>Shout out to my science class!</vt:lpstr>
      <vt:lpstr>Key Takeaways</vt:lpstr>
      <vt:lpstr>3 Key Considerations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Deck: Part One</dc:title>
  <dc:creator>Dana Randall</dc:creator>
  <cp:revision>2</cp:revision>
  <dcterms:created xsi:type="dcterms:W3CDTF">2024-01-22T17:57:53Z</dcterms:created>
  <dcterms:modified xsi:type="dcterms:W3CDTF">2024-11-05T18:38:35Z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2023-09-28T00:00:00Z</vt:filetime>
  </property>
  <property fmtid="{D5CDD505-2E9C-101B-9397-08002B2CF9AE}" pid="3" name="Creator">
    <vt:lpwstr>Adobe InDesign 18.9 (Macintosh)</vt:lpwstr>
  </property>
  <property fmtid="{D5CDD505-2E9C-101B-9397-08002B2CF9AE}" pid="4" name="LastSaved">
    <vt:filetime>2023-09-28T00:00:00Z</vt:filetime>
  </property>
  <property fmtid="{D5CDD505-2E9C-101B-9397-08002B2CF9AE}" pid="5" name="Producer">
    <vt:lpwstr>Adobe PDF Library 17.0</vt:lpwstr>
  </property>
  <property fmtid="{D5CDD505-2E9C-101B-9397-08002B2CF9AE}" pid="6" name="MSIP_Label_defa4170-0d19-0005-0004-bc88714345d2_Enabled">
    <vt:lpwstr>true</vt:lpwstr>
  </property>
  <property fmtid="{D5CDD505-2E9C-101B-9397-08002B2CF9AE}" pid="7" name="MSIP_Label_defa4170-0d19-0005-0004-bc88714345d2_SetDate">
    <vt:lpwstr>2023-12-15T12:59:43Z</vt:lpwstr>
  </property>
  <property fmtid="{D5CDD505-2E9C-101B-9397-08002B2CF9AE}" pid="8" name="MSIP_Label_defa4170-0d19-0005-0004-bc88714345d2_Method">
    <vt:lpwstr>Privileged</vt:lpwstr>
  </property>
  <property fmtid="{D5CDD505-2E9C-101B-9397-08002B2CF9AE}" pid="9" name="MSIP_Label_defa4170-0d19-0005-0004-bc88714345d2_Name">
    <vt:lpwstr>defa4170-0d19-0005-0004-bc88714345d2</vt:lpwstr>
  </property>
  <property fmtid="{D5CDD505-2E9C-101B-9397-08002B2CF9AE}" pid="10" name="MSIP_Label_defa4170-0d19-0005-0004-bc88714345d2_SiteId">
    <vt:lpwstr>2ab543dd-6322-49c1-a34c-8e755c4b6c38</vt:lpwstr>
  </property>
  <property fmtid="{D5CDD505-2E9C-101B-9397-08002B2CF9AE}" pid="11" name="MSIP_Label_defa4170-0d19-0005-0004-bc88714345d2_ActionId">
    <vt:lpwstr>a5c7efcb-1db9-4f60-b4f0-12e8d0ac6630</vt:lpwstr>
  </property>
  <property fmtid="{D5CDD505-2E9C-101B-9397-08002B2CF9AE}" pid="12" name="MSIP_Label_defa4170-0d19-0005-0004-bc88714345d2_ContentBits">
    <vt:lpwstr>0</vt:lpwstr>
  </property>
  <property fmtid="{D5CDD505-2E9C-101B-9397-08002B2CF9AE}" pid="13" name="MediaServiceImageTags">
    <vt:lpwstr/>
  </property>
  <property fmtid="{D5CDD505-2E9C-101B-9397-08002B2CF9AE}" pid="14" name="ContentTypeId">
    <vt:lpwstr>0x0101008BB07DA1154D094ABE5943BCD31C512D</vt:lpwstr>
  </property>
</Properties>
</file>