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26" Type="http://schemas.openxmlformats.org/officeDocument/2006/relationships/font" Target="fonts/CenturyGothic-boldItalic.fntdata"/><Relationship Id="rId25" Type="http://schemas.openxmlformats.org/officeDocument/2006/relationships/font" Target="fonts/CenturyGothic-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304800" lvl="1" marL="914400" rtl="0" algn="l">
              <a:lnSpc>
                <a:spcPct val="115000"/>
              </a:lnSpc>
              <a:spcBef>
                <a:spcPts val="1200"/>
              </a:spcBef>
              <a:spcAft>
                <a:spcPts val="0"/>
              </a:spcAft>
              <a:buClr>
                <a:schemeClr val="dk1"/>
              </a:buClr>
              <a:buSzPts val="1200"/>
              <a:buChar char="○"/>
            </a:pPr>
            <a:r>
              <a:rPr lang="en-US">
                <a:latin typeface="Arial"/>
                <a:ea typeface="Arial"/>
                <a:cs typeface="Arial"/>
                <a:sym typeface="Arial"/>
              </a:rPr>
              <a:t>Brief introduction.</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latin typeface="Arial"/>
                <a:ea typeface="Arial"/>
                <a:cs typeface="Arial"/>
                <a:sym typeface="Arial"/>
              </a:rPr>
              <a:t>Explain the purpose of the presentation: to cover critical strategies for making accessible PDFs in a short, actionable session.</a:t>
            </a:r>
            <a:endParaRPr>
              <a:latin typeface="Arial"/>
              <a:ea typeface="Arial"/>
              <a:cs typeface="Arial"/>
              <a:sym typeface="Arial"/>
            </a:endParaRPr>
          </a:p>
          <a:p>
            <a:pPr indent="0" lvl="0" marL="0" rtl="0" algn="l">
              <a:spcBef>
                <a:spcPts val="800"/>
              </a:spcBef>
              <a:spcAft>
                <a:spcPts val="0"/>
              </a:spcAft>
              <a:buNone/>
            </a:pPr>
            <a:r>
              <a:t/>
            </a:r>
            <a:endParaRPr/>
          </a:p>
        </p:txBody>
      </p:sp>
      <p:sp>
        <p:nvSpPr>
          <p:cNvPr id="1288" name="Google Shape;12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31006b66a63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31006b66a63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5" name="Google Shape;1365;g31006b66a63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31006b66a63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2" name="Google Shape;1372;g31006b66a63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3" name="Google Shape;1373;g31006b66a63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31006b66a63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31006b66a63_0_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1" name="Google Shape;1381;g31006b66a63_0_1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31006b66a63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31006b66a63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9" name="Google Shape;1389;g31006b66a63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g31006b66a63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5" name="Google Shape;1395;g31006b66a63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6" name="Google Shape;1396;g31006b66a63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2" name="Google Shape;13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1200"/>
              </a:spcBef>
              <a:spcAft>
                <a:spcPts val="0"/>
              </a:spcAft>
              <a:buClr>
                <a:schemeClr val="dk1"/>
              </a:buClr>
              <a:buSzPts val="2200"/>
              <a:buAutoNum type="arabicPeriod"/>
            </a:pPr>
            <a:r>
              <a:rPr lang="en-US" sz="2200">
                <a:latin typeface="Arial"/>
                <a:ea typeface="Arial"/>
                <a:cs typeface="Arial"/>
                <a:sym typeface="Arial"/>
              </a:rPr>
              <a:t>Identify key features that enhance accessibility in PDF documents, including document tags, alternative text, and reading order  </a:t>
            </a:r>
            <a:endParaRPr sz="2200">
              <a:latin typeface="Arial"/>
              <a:ea typeface="Arial"/>
              <a:cs typeface="Arial"/>
              <a:sym typeface="Arial"/>
            </a:endParaRPr>
          </a:p>
          <a:p>
            <a:pPr indent="-368300" lvl="0" marL="457200" rtl="0" algn="l">
              <a:lnSpc>
                <a:spcPct val="115000"/>
              </a:lnSpc>
              <a:spcBef>
                <a:spcPts val="0"/>
              </a:spcBef>
              <a:spcAft>
                <a:spcPts val="0"/>
              </a:spcAft>
              <a:buClr>
                <a:schemeClr val="dk1"/>
              </a:buClr>
              <a:buSzPts val="2200"/>
              <a:buAutoNum type="arabicPeriod"/>
            </a:pPr>
            <a:r>
              <a:rPr lang="en-US" sz="2200">
                <a:latin typeface="Arial"/>
                <a:ea typeface="Arial"/>
                <a:cs typeface="Arial"/>
                <a:sym typeface="Arial"/>
              </a:rPr>
              <a:t>Learn basic accessibility techniques to ensure Word Docs are structured for diverse users, including those using screen readers  </a:t>
            </a:r>
            <a:endParaRPr sz="2200">
              <a:latin typeface="Arial"/>
              <a:ea typeface="Arial"/>
              <a:cs typeface="Arial"/>
              <a:sym typeface="Arial"/>
            </a:endParaRPr>
          </a:p>
          <a:p>
            <a:pPr indent="-368300" lvl="0" marL="457200" rtl="0" algn="l">
              <a:lnSpc>
                <a:spcPct val="115000"/>
              </a:lnSpc>
              <a:spcBef>
                <a:spcPts val="0"/>
              </a:spcBef>
              <a:spcAft>
                <a:spcPts val="0"/>
              </a:spcAft>
              <a:buClr>
                <a:schemeClr val="dk1"/>
              </a:buClr>
              <a:buSzPts val="2200"/>
              <a:buAutoNum type="arabicPeriod"/>
            </a:pPr>
            <a:r>
              <a:rPr lang="en-US" sz="2200">
                <a:latin typeface="Arial"/>
                <a:ea typeface="Arial"/>
                <a:cs typeface="Arial"/>
                <a:sym typeface="Arial"/>
              </a:rPr>
              <a:t>Evaluate the accessibility of a PDF using built-in tools to make PDFs accessible to screen readers.</a:t>
            </a:r>
            <a:endParaRPr sz="2200">
              <a:solidFill>
                <a:schemeClr val="lt1"/>
              </a:solidFill>
              <a:latin typeface="Arial"/>
              <a:ea typeface="Arial"/>
              <a:cs typeface="Arial"/>
              <a:sym typeface="Arial"/>
            </a:endParaRPr>
          </a:p>
          <a:p>
            <a:pPr indent="0" lvl="0" marL="0" rtl="0" algn="l">
              <a:spcBef>
                <a:spcPts val="8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31006b66a63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31006b66a63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chemeClr val="dk1"/>
              </a:buClr>
              <a:buSzPts val="2200"/>
              <a:buFont typeface="Arial"/>
              <a:buChar char="●"/>
            </a:pPr>
            <a:r>
              <a:rPr lang="en-US" sz="2200">
                <a:latin typeface="Arial"/>
                <a:ea typeface="Arial"/>
                <a:cs typeface="Arial"/>
                <a:sym typeface="Arial"/>
              </a:rPr>
              <a:t>Students with visual impairments, mobility issues, and learning disabilities rely on accessible documents to engage with educational materials.</a:t>
            </a:r>
            <a:endParaRPr sz="2200">
              <a:latin typeface="Arial"/>
              <a:ea typeface="Arial"/>
              <a:cs typeface="Arial"/>
              <a:sym typeface="Arial"/>
            </a:endParaRPr>
          </a:p>
          <a:p>
            <a:pPr indent="-381000" lvl="0" marL="457200" rtl="0" algn="l">
              <a:lnSpc>
                <a:spcPct val="150000"/>
              </a:lnSpc>
              <a:spcBef>
                <a:spcPts val="0"/>
              </a:spcBef>
              <a:spcAft>
                <a:spcPts val="0"/>
              </a:spcAft>
              <a:buClr>
                <a:schemeClr val="dk1"/>
              </a:buClr>
              <a:buSzPts val="2400"/>
              <a:buChar char="●"/>
            </a:pPr>
            <a:r>
              <a:rPr lang="en-US" sz="2400">
                <a:latin typeface="Arial"/>
                <a:ea typeface="Arial"/>
                <a:cs typeface="Arial"/>
                <a:sym typeface="Arial"/>
              </a:rPr>
              <a:t>Compliance with legal requirements, such as the Americans with Disabilities Act (ADA) and Section 508, is essential to avoid discrimination and ensure inclusivity. Updated ruling Deadline for ASU Accessibility  April 24, 2026</a:t>
            </a:r>
            <a:endParaRPr sz="2400">
              <a:latin typeface="Arial"/>
              <a:ea typeface="Arial"/>
              <a:cs typeface="Arial"/>
              <a:sym typeface="Arial"/>
            </a:endParaRPr>
          </a:p>
          <a:p>
            <a:pPr indent="0" lvl="0" marL="0" rtl="0" algn="l">
              <a:spcBef>
                <a:spcPts val="500"/>
              </a:spcBef>
              <a:spcAft>
                <a:spcPts val="0"/>
              </a:spcAft>
              <a:buNone/>
            </a:pPr>
            <a:r>
              <a:t/>
            </a:r>
            <a:endParaRPr/>
          </a:p>
        </p:txBody>
      </p:sp>
      <p:sp>
        <p:nvSpPr>
          <p:cNvPr id="1309" name="Google Shape;1309;g31006b66a63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31006b66a63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31006b66a63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7" name="Google Shape;1317;g31006b66a63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31006b66a63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31006b66a63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5" name="Google Shape;1325;g31006b66a63_0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31006b66a63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31006b66a63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3" name="Google Shape;1333;g31006b66a63_0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31006b66a63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31006b66a63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1" name="Google Shape;1341;g31006b66a63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31006b66a63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31006b66a63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9" name="Google Shape;1349;g31006b66a63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31006b66a63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31006b66a63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7" name="Google Shape;1357;g31006b66a63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ntro title, gold">
  <p:cSld name="Gold chapter break or bold statement gold">
    <p:bg>
      <p:bgPr>
        <a:solidFill>
          <a:schemeClr val="accent1"/>
        </a:solid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566567" y="421200"/>
            <a:ext cx="11059200" cy="60159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6400"/>
              <a:buFont typeface="Arial"/>
              <a:buNone/>
              <a:defRPr b="1" i="0" sz="6400" u="none" cap="none" strike="noStrike">
                <a:solidFill>
                  <a:schemeClr val="dk1"/>
                </a:solidFill>
                <a:latin typeface="Arial"/>
                <a:ea typeface="Arial"/>
                <a:cs typeface="Arial"/>
                <a:sym typeface="Arial"/>
              </a:defRPr>
            </a:lvl1pPr>
            <a:lvl2pPr lvl="1" rtl="0" algn="l">
              <a:lnSpc>
                <a:spcPct val="100000"/>
              </a:lnSpc>
              <a:spcBef>
                <a:spcPts val="1100"/>
              </a:spcBef>
              <a:spcAft>
                <a:spcPts val="0"/>
              </a:spcAft>
              <a:buClr>
                <a:schemeClr val="dk1"/>
              </a:buClr>
              <a:buSzPts val="6400"/>
              <a:buFont typeface="Arial"/>
              <a:buNone/>
              <a:defRPr b="1" sz="6400">
                <a:solidFill>
                  <a:schemeClr val="dk1"/>
                </a:solidFill>
              </a:defRPr>
            </a:lvl2pPr>
            <a:lvl3pPr lvl="2" rtl="0" algn="l">
              <a:lnSpc>
                <a:spcPct val="100000"/>
              </a:lnSpc>
              <a:spcBef>
                <a:spcPts val="0"/>
              </a:spcBef>
              <a:spcAft>
                <a:spcPts val="0"/>
              </a:spcAft>
              <a:buClr>
                <a:schemeClr val="dk1"/>
              </a:buClr>
              <a:buSzPts val="6400"/>
              <a:buFont typeface="Arial"/>
              <a:buNone/>
              <a:defRPr b="1" sz="6400">
                <a:solidFill>
                  <a:schemeClr val="dk1"/>
                </a:solidFill>
              </a:defRPr>
            </a:lvl3pPr>
            <a:lvl4pPr lvl="3" rtl="0" algn="l">
              <a:lnSpc>
                <a:spcPct val="100000"/>
              </a:lnSpc>
              <a:spcBef>
                <a:spcPts val="0"/>
              </a:spcBef>
              <a:spcAft>
                <a:spcPts val="0"/>
              </a:spcAft>
              <a:buClr>
                <a:schemeClr val="dk1"/>
              </a:buClr>
              <a:buSzPts val="6400"/>
              <a:buFont typeface="Arial"/>
              <a:buNone/>
              <a:defRPr b="1" sz="6400">
                <a:solidFill>
                  <a:schemeClr val="dk1"/>
                </a:solidFill>
              </a:defRPr>
            </a:lvl4pPr>
            <a:lvl5pPr lvl="4" rtl="0" algn="l">
              <a:lnSpc>
                <a:spcPct val="100000"/>
              </a:lnSpc>
              <a:spcBef>
                <a:spcPts val="0"/>
              </a:spcBef>
              <a:spcAft>
                <a:spcPts val="0"/>
              </a:spcAft>
              <a:buClr>
                <a:schemeClr val="dk1"/>
              </a:buClr>
              <a:buSzPts val="6400"/>
              <a:buFont typeface="Arial"/>
              <a:buNone/>
              <a:defRPr b="1" sz="6400">
                <a:solidFill>
                  <a:schemeClr val="dk1"/>
                </a:solidFill>
              </a:defRPr>
            </a:lvl5pPr>
            <a:lvl6pPr lvl="5" rtl="0" algn="l">
              <a:lnSpc>
                <a:spcPct val="100000"/>
              </a:lnSpc>
              <a:spcBef>
                <a:spcPts val="0"/>
              </a:spcBef>
              <a:spcAft>
                <a:spcPts val="0"/>
              </a:spcAft>
              <a:buClr>
                <a:schemeClr val="dk1"/>
              </a:buClr>
              <a:buSzPts val="6400"/>
              <a:buFont typeface="Arial"/>
              <a:buNone/>
              <a:defRPr b="1" sz="6400">
                <a:solidFill>
                  <a:schemeClr val="dk1"/>
                </a:solidFill>
              </a:defRPr>
            </a:lvl6pPr>
            <a:lvl7pPr lvl="6" rtl="0" algn="l">
              <a:lnSpc>
                <a:spcPct val="100000"/>
              </a:lnSpc>
              <a:spcBef>
                <a:spcPts val="0"/>
              </a:spcBef>
              <a:spcAft>
                <a:spcPts val="0"/>
              </a:spcAft>
              <a:buClr>
                <a:schemeClr val="dk1"/>
              </a:buClr>
              <a:buSzPts val="6400"/>
              <a:buFont typeface="Arial"/>
              <a:buNone/>
              <a:defRPr b="1" sz="6400">
                <a:solidFill>
                  <a:schemeClr val="dk1"/>
                </a:solidFill>
              </a:defRPr>
            </a:lvl7pPr>
            <a:lvl8pPr lvl="7" rtl="0" algn="l">
              <a:lnSpc>
                <a:spcPct val="100000"/>
              </a:lnSpc>
              <a:spcBef>
                <a:spcPts val="0"/>
              </a:spcBef>
              <a:spcAft>
                <a:spcPts val="0"/>
              </a:spcAft>
              <a:buClr>
                <a:schemeClr val="dk1"/>
              </a:buClr>
              <a:buSzPts val="6400"/>
              <a:buFont typeface="Arial"/>
              <a:buNone/>
              <a:defRPr b="1" sz="6400">
                <a:solidFill>
                  <a:schemeClr val="dk1"/>
                </a:solidFill>
              </a:defRPr>
            </a:lvl8pPr>
            <a:lvl9pPr lvl="8" rtl="0" algn="l">
              <a:lnSpc>
                <a:spcPct val="100000"/>
              </a:lnSpc>
              <a:spcBef>
                <a:spcPts val="0"/>
              </a:spcBef>
              <a:spcAft>
                <a:spcPts val="0"/>
              </a:spcAft>
              <a:buClr>
                <a:schemeClr val="dk1"/>
              </a:buClr>
              <a:buSzPts val="6400"/>
              <a:buFont typeface="Arial"/>
              <a:buNone/>
              <a:defRPr b="1" sz="6400">
                <a:solidFill>
                  <a:schemeClr val="dk1"/>
                </a:solidFill>
              </a:defRPr>
            </a:lvl9pPr>
          </a:lstStyle>
          <a:p/>
        </p:txBody>
      </p:sp>
      <p:pic>
        <p:nvPicPr>
          <p:cNvPr descr="ASU_Horiz_RGB_Digital_MaroonGold.png" id="15" name="Google Shape;15;p2"/>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black">
  <p:cSld name="TITLE_1_1">
    <p:bg>
      <p:bgPr>
        <a:solidFill>
          <a:schemeClr val="dk1"/>
        </a:solidFill>
      </p:bgPr>
    </p:bg>
    <p:spTree>
      <p:nvGrpSpPr>
        <p:cNvPr id="42" name="Shape 42"/>
        <p:cNvGrpSpPr/>
        <p:nvPr/>
      </p:nvGrpSpPr>
      <p:grpSpPr>
        <a:xfrm>
          <a:off x="0" y="0"/>
          <a:ext cx="0" cy="0"/>
          <a:chOff x="0" y="0"/>
          <a:chExt cx="0" cy="0"/>
        </a:xfrm>
      </p:grpSpPr>
      <p:pic>
        <p:nvPicPr>
          <p:cNvPr id="43" name="Google Shape;43;p11"/>
          <p:cNvPicPr preferRelativeResize="0"/>
          <p:nvPr/>
        </p:nvPicPr>
        <p:blipFill rotWithShape="1">
          <a:blip r:embed="rId2">
            <a:alphaModFix/>
          </a:blip>
          <a:srcRect b="0" l="0" r="0" t="0"/>
          <a:stretch/>
        </p:blipFill>
        <p:spPr>
          <a:xfrm>
            <a:off x="10518586" y="5795005"/>
            <a:ext cx="1425035" cy="83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image background">
  <p:cSld name="CUSTOM_8_1">
    <p:bg>
      <p:bgPr>
        <a:solidFill>
          <a:schemeClr val="dk1"/>
        </a:solidFill>
      </p:bgPr>
    </p:bg>
    <p:spTree>
      <p:nvGrpSpPr>
        <p:cNvPr id="44" name="Shape 44"/>
        <p:cNvGrpSpPr/>
        <p:nvPr/>
      </p:nvGrpSpPr>
      <p:grpSpPr>
        <a:xfrm>
          <a:off x="0" y="0"/>
          <a:ext cx="0" cy="0"/>
          <a:chOff x="0" y="0"/>
          <a:chExt cx="0" cy="0"/>
        </a:xfrm>
      </p:grpSpPr>
      <p:sp>
        <p:nvSpPr>
          <p:cNvPr id="45" name="Google Shape;45;p12"/>
          <p:cNvSpPr/>
          <p:nvPr>
            <p:ph idx="2" type="pic"/>
          </p:nvPr>
        </p:nvSpPr>
        <p:spPr>
          <a:xfrm>
            <a:off x="-6300" y="-3733"/>
            <a:ext cx="12192000" cy="6858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black">
  <p:cSld name="CUSTOM_8_1_2">
    <p:bg>
      <p:bgPr>
        <a:solidFill>
          <a:schemeClr val="dk1"/>
        </a:solidFill>
      </p:bgPr>
    </p:bg>
    <p:spTree>
      <p:nvGrpSpPr>
        <p:cNvPr id="46" name="Shape 4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A Mountain topo pattern, black">
  <p:cSld name="CUSTOM_8_1_2_1">
    <p:bg>
      <p:bgPr>
        <a:solidFill>
          <a:schemeClr val="dk1"/>
        </a:solidFill>
      </p:bgPr>
    </p:bg>
    <p:spTree>
      <p:nvGrpSpPr>
        <p:cNvPr id="47" name="Shape 47"/>
        <p:cNvGrpSpPr/>
        <p:nvPr/>
      </p:nvGrpSpPr>
      <p:grpSpPr>
        <a:xfrm>
          <a:off x="0" y="0"/>
          <a:ext cx="0" cy="0"/>
          <a:chOff x="0" y="0"/>
          <a:chExt cx="0" cy="0"/>
        </a:xfrm>
      </p:grpSpPr>
      <p:pic>
        <p:nvPicPr>
          <p:cNvPr id="48" name="Google Shape;48;p14"/>
          <p:cNvPicPr preferRelativeResize="0"/>
          <p:nvPr/>
        </p:nvPicPr>
        <p:blipFill rotWithShape="1">
          <a:blip r:embed="rId2">
            <a:alphaModFix/>
          </a:blip>
          <a:srcRect b="0" l="19" r="19" t="0"/>
          <a:stretch/>
        </p:blipFill>
        <p:spPr>
          <a:xfrm>
            <a:off x="0" y="-2966"/>
            <a:ext cx="12192005" cy="68668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earn to Thrive Morse code pattern, black">
  <p:cSld name="CUSTOM_8_1_2_1_2">
    <p:bg>
      <p:bgPr>
        <a:solidFill>
          <a:schemeClr val="dk1"/>
        </a:solidFill>
      </p:bgPr>
    </p:bg>
    <p:spTree>
      <p:nvGrpSpPr>
        <p:cNvPr id="49" name="Shape 49"/>
        <p:cNvGrpSpPr/>
        <p:nvPr/>
      </p:nvGrpSpPr>
      <p:grpSpPr>
        <a:xfrm>
          <a:off x="0" y="0"/>
          <a:ext cx="0" cy="0"/>
          <a:chOff x="0" y="0"/>
          <a:chExt cx="0" cy="0"/>
        </a:xfrm>
      </p:grpSpPr>
      <p:pic>
        <p:nvPicPr>
          <p:cNvPr id="50" name="Google Shape;50;p15"/>
          <p:cNvPicPr preferRelativeResize="0"/>
          <p:nvPr/>
        </p:nvPicPr>
        <p:blipFill rotWithShape="1">
          <a:blip r:embed="rId2">
            <a:alphaModFix/>
          </a:blip>
          <a:srcRect b="0" l="39" r="49" t="0"/>
          <a:stretch/>
        </p:blipFill>
        <p:spPr>
          <a:xfrm>
            <a:off x="0" y="-2966"/>
            <a:ext cx="12192005" cy="686416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network pattern, black">
  <p:cSld name="CUSTOM_8_1_2_1_2_2">
    <p:bg>
      <p:bgPr>
        <a:solidFill>
          <a:schemeClr val="dk1"/>
        </a:solidFill>
      </p:bgPr>
    </p:bg>
    <p:spTree>
      <p:nvGrpSpPr>
        <p:cNvPr id="51" name="Shape 51"/>
        <p:cNvGrpSpPr/>
        <p:nvPr/>
      </p:nvGrpSpPr>
      <p:grpSpPr>
        <a:xfrm>
          <a:off x="0" y="0"/>
          <a:ext cx="0" cy="0"/>
          <a:chOff x="0" y="0"/>
          <a:chExt cx="0" cy="0"/>
        </a:xfrm>
      </p:grpSpPr>
      <p:pic>
        <p:nvPicPr>
          <p:cNvPr id="52" name="Google Shape;52;p16"/>
          <p:cNvPicPr preferRelativeResize="0"/>
          <p:nvPr/>
        </p:nvPicPr>
        <p:blipFill rotWithShape="1">
          <a:blip r:embed="rId2">
            <a:alphaModFix/>
          </a:blip>
          <a:srcRect b="0" l="49" r="59" t="0"/>
          <a:stretch/>
        </p:blipFill>
        <p:spPr>
          <a:xfrm>
            <a:off x="0" y="-2966"/>
            <a:ext cx="12192005" cy="686550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earn to Thrive Morse code pattern, white">
  <p:cSld name="CUSTOM_8_1_2_1_2_1">
    <p:bg>
      <p:bgPr>
        <a:solidFill>
          <a:schemeClr val="lt1"/>
        </a:solidFill>
      </p:bgPr>
    </p:bg>
    <p:spTree>
      <p:nvGrpSpPr>
        <p:cNvPr id="53" name="Shape 53"/>
        <p:cNvGrpSpPr/>
        <p:nvPr/>
      </p:nvGrpSpPr>
      <p:grpSpPr>
        <a:xfrm>
          <a:off x="0" y="0"/>
          <a:ext cx="0" cy="0"/>
          <a:chOff x="0" y="0"/>
          <a:chExt cx="0" cy="0"/>
        </a:xfrm>
      </p:grpSpPr>
      <p:pic>
        <p:nvPicPr>
          <p:cNvPr id="54" name="Google Shape;54;p17"/>
          <p:cNvPicPr preferRelativeResize="0"/>
          <p:nvPr/>
        </p:nvPicPr>
        <p:blipFill rotWithShape="1">
          <a:blip r:embed="rId2">
            <a:alphaModFix/>
          </a:blip>
          <a:srcRect b="0" l="19" r="29" t="0"/>
          <a:stretch/>
        </p:blipFill>
        <p:spPr>
          <a:xfrm>
            <a:off x="0" y="-2966"/>
            <a:ext cx="12192005" cy="68612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A Mountain topo pattern, white">
  <p:cSld name="CUSTOM_8_1_2_1_1">
    <p:bg>
      <p:bgPr>
        <a:solidFill>
          <a:schemeClr val="lt1"/>
        </a:solidFill>
      </p:bgPr>
    </p:bg>
    <p:spTree>
      <p:nvGrpSpPr>
        <p:cNvPr id="55" name="Shape 55"/>
        <p:cNvGrpSpPr/>
        <p:nvPr/>
      </p:nvGrpSpPr>
      <p:grpSpPr>
        <a:xfrm>
          <a:off x="0" y="0"/>
          <a:ext cx="0" cy="0"/>
          <a:chOff x="0" y="0"/>
          <a:chExt cx="0" cy="0"/>
        </a:xfrm>
      </p:grpSpPr>
      <p:pic>
        <p:nvPicPr>
          <p:cNvPr id="56" name="Google Shape;56;p18"/>
          <p:cNvPicPr preferRelativeResize="0"/>
          <p:nvPr/>
        </p:nvPicPr>
        <p:blipFill>
          <a:blip r:embed="rId2">
            <a:alphaModFix/>
          </a:blip>
          <a:stretch>
            <a:fillRect/>
          </a:stretch>
        </p:blipFill>
        <p:spPr>
          <a:xfrm>
            <a:off x="0" y="-2966"/>
            <a:ext cx="12192005" cy="68639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network pattern, white">
  <p:cSld name="CUSTOM_8_1_2_1_1_1">
    <p:bg>
      <p:bgPr>
        <a:solidFill>
          <a:schemeClr val="lt1"/>
        </a:solidFill>
      </p:bgPr>
    </p:bg>
    <p:spTree>
      <p:nvGrpSpPr>
        <p:cNvPr id="57" name="Shape 57"/>
        <p:cNvGrpSpPr/>
        <p:nvPr/>
      </p:nvGrpSpPr>
      <p:grpSpPr>
        <a:xfrm>
          <a:off x="0" y="0"/>
          <a:ext cx="0" cy="0"/>
          <a:chOff x="0" y="0"/>
          <a:chExt cx="0" cy="0"/>
        </a:xfrm>
      </p:grpSpPr>
      <p:pic>
        <p:nvPicPr>
          <p:cNvPr id="58" name="Google Shape;58;p19"/>
          <p:cNvPicPr preferRelativeResize="0"/>
          <p:nvPr/>
        </p:nvPicPr>
        <p:blipFill rotWithShape="1">
          <a:blip r:embed="rId2">
            <a:alphaModFix/>
          </a:blip>
          <a:srcRect b="0" l="29" r="39" t="0"/>
          <a:stretch/>
        </p:blipFill>
        <p:spPr>
          <a:xfrm>
            <a:off x="0" y="-2300"/>
            <a:ext cx="12192005" cy="68625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gold">
  <p:cSld name="CUSTOM_8_1_1">
    <p:bg>
      <p:bgPr>
        <a:solidFill>
          <a:schemeClr val="accent1"/>
        </a:solidFill>
      </p:bgPr>
    </p:bg>
    <p:spTree>
      <p:nvGrpSpPr>
        <p:cNvPr id="59" name="Shape 5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ntro title, black">
  <p:cSld name="Gold chapter break or bold statement gold_3">
    <p:bg>
      <p:bgPr>
        <a:solidFill>
          <a:schemeClr val="dk1"/>
        </a:solidFill>
      </p:bgPr>
    </p:bg>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10518586" y="5795005"/>
            <a:ext cx="1425035" cy="837077"/>
          </a:xfrm>
          <a:prstGeom prst="rect">
            <a:avLst/>
          </a:prstGeom>
          <a:noFill/>
          <a:ln>
            <a:noFill/>
          </a:ln>
        </p:spPr>
      </p:pic>
      <p:sp>
        <p:nvSpPr>
          <p:cNvPr id="18" name="Google Shape;18;p3"/>
          <p:cNvSpPr txBox="1"/>
          <p:nvPr>
            <p:ph type="title"/>
          </p:nvPr>
        </p:nvSpPr>
        <p:spPr>
          <a:xfrm>
            <a:off x="566567" y="421200"/>
            <a:ext cx="11059200" cy="60159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6400"/>
              <a:buFont typeface="Arial"/>
              <a:buNone/>
              <a:defRPr b="1" i="0" sz="6400" u="none" cap="none" strike="noStrike">
                <a:solidFill>
                  <a:schemeClr val="accent1"/>
                </a:solidFill>
                <a:latin typeface="Arial"/>
                <a:ea typeface="Arial"/>
                <a:cs typeface="Arial"/>
                <a:sym typeface="Arial"/>
              </a:defRPr>
            </a:lvl1pPr>
            <a:lvl2pPr lvl="1" rtl="0" algn="l">
              <a:lnSpc>
                <a:spcPct val="100000"/>
              </a:lnSpc>
              <a:spcBef>
                <a:spcPts val="1100"/>
              </a:spcBef>
              <a:spcAft>
                <a:spcPts val="0"/>
              </a:spcAft>
              <a:buClr>
                <a:schemeClr val="dk1"/>
              </a:buClr>
              <a:buSzPts val="6400"/>
              <a:buFont typeface="Arial"/>
              <a:buNone/>
              <a:defRPr b="1" sz="6400">
                <a:solidFill>
                  <a:schemeClr val="dk1"/>
                </a:solidFill>
              </a:defRPr>
            </a:lvl2pPr>
            <a:lvl3pPr lvl="2" rtl="0" algn="l">
              <a:lnSpc>
                <a:spcPct val="100000"/>
              </a:lnSpc>
              <a:spcBef>
                <a:spcPts val="0"/>
              </a:spcBef>
              <a:spcAft>
                <a:spcPts val="0"/>
              </a:spcAft>
              <a:buClr>
                <a:schemeClr val="dk1"/>
              </a:buClr>
              <a:buSzPts val="6400"/>
              <a:buFont typeface="Arial"/>
              <a:buNone/>
              <a:defRPr b="1" sz="6400">
                <a:solidFill>
                  <a:schemeClr val="dk1"/>
                </a:solidFill>
              </a:defRPr>
            </a:lvl3pPr>
            <a:lvl4pPr lvl="3" rtl="0" algn="l">
              <a:lnSpc>
                <a:spcPct val="100000"/>
              </a:lnSpc>
              <a:spcBef>
                <a:spcPts val="0"/>
              </a:spcBef>
              <a:spcAft>
                <a:spcPts val="0"/>
              </a:spcAft>
              <a:buClr>
                <a:schemeClr val="dk1"/>
              </a:buClr>
              <a:buSzPts val="6400"/>
              <a:buFont typeface="Arial"/>
              <a:buNone/>
              <a:defRPr b="1" sz="6400">
                <a:solidFill>
                  <a:schemeClr val="dk1"/>
                </a:solidFill>
              </a:defRPr>
            </a:lvl4pPr>
            <a:lvl5pPr lvl="4" rtl="0" algn="l">
              <a:lnSpc>
                <a:spcPct val="100000"/>
              </a:lnSpc>
              <a:spcBef>
                <a:spcPts val="0"/>
              </a:spcBef>
              <a:spcAft>
                <a:spcPts val="0"/>
              </a:spcAft>
              <a:buClr>
                <a:schemeClr val="dk1"/>
              </a:buClr>
              <a:buSzPts val="6400"/>
              <a:buFont typeface="Arial"/>
              <a:buNone/>
              <a:defRPr b="1" sz="6400">
                <a:solidFill>
                  <a:schemeClr val="dk1"/>
                </a:solidFill>
              </a:defRPr>
            </a:lvl5pPr>
            <a:lvl6pPr lvl="5" rtl="0" algn="l">
              <a:lnSpc>
                <a:spcPct val="100000"/>
              </a:lnSpc>
              <a:spcBef>
                <a:spcPts val="0"/>
              </a:spcBef>
              <a:spcAft>
                <a:spcPts val="0"/>
              </a:spcAft>
              <a:buClr>
                <a:schemeClr val="dk1"/>
              </a:buClr>
              <a:buSzPts val="6400"/>
              <a:buFont typeface="Arial"/>
              <a:buNone/>
              <a:defRPr b="1" sz="6400">
                <a:solidFill>
                  <a:schemeClr val="dk1"/>
                </a:solidFill>
              </a:defRPr>
            </a:lvl6pPr>
            <a:lvl7pPr lvl="6" rtl="0" algn="l">
              <a:lnSpc>
                <a:spcPct val="100000"/>
              </a:lnSpc>
              <a:spcBef>
                <a:spcPts val="0"/>
              </a:spcBef>
              <a:spcAft>
                <a:spcPts val="0"/>
              </a:spcAft>
              <a:buClr>
                <a:schemeClr val="dk1"/>
              </a:buClr>
              <a:buSzPts val="6400"/>
              <a:buFont typeface="Arial"/>
              <a:buNone/>
              <a:defRPr b="1" sz="6400">
                <a:solidFill>
                  <a:schemeClr val="dk1"/>
                </a:solidFill>
              </a:defRPr>
            </a:lvl7pPr>
            <a:lvl8pPr lvl="7" rtl="0" algn="l">
              <a:lnSpc>
                <a:spcPct val="100000"/>
              </a:lnSpc>
              <a:spcBef>
                <a:spcPts val="0"/>
              </a:spcBef>
              <a:spcAft>
                <a:spcPts val="0"/>
              </a:spcAft>
              <a:buClr>
                <a:schemeClr val="dk1"/>
              </a:buClr>
              <a:buSzPts val="6400"/>
              <a:buFont typeface="Arial"/>
              <a:buNone/>
              <a:defRPr b="1" sz="6400">
                <a:solidFill>
                  <a:schemeClr val="dk1"/>
                </a:solidFill>
              </a:defRPr>
            </a:lvl8pPr>
            <a:lvl9pPr lvl="8" rtl="0" algn="l">
              <a:lnSpc>
                <a:spcPct val="100000"/>
              </a:lnSpc>
              <a:spcBef>
                <a:spcPts val="0"/>
              </a:spcBef>
              <a:spcAft>
                <a:spcPts val="0"/>
              </a:spcAft>
              <a:buClr>
                <a:schemeClr val="dk1"/>
              </a:buClr>
              <a:buSzPts val="6400"/>
              <a:buFont typeface="Arial"/>
              <a:buNone/>
              <a:defRPr b="1" sz="6400">
                <a:solidFill>
                  <a:schemeClr val="dk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maroon">
  <p:cSld name="CUSTOM_8_1_1_1">
    <p:bg>
      <p:bgPr>
        <a:solidFill>
          <a:schemeClr val="accent2"/>
        </a:solidFill>
      </p:bgPr>
    </p:bg>
    <p:spTree>
      <p:nvGrpSpPr>
        <p:cNvPr id="60" name="Shape 6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Agenda, white">
  <p:cSld name="CUSTOM_3_1">
    <p:spTree>
      <p:nvGrpSpPr>
        <p:cNvPr id="61" name="Shape 61"/>
        <p:cNvGrpSpPr/>
        <p:nvPr/>
      </p:nvGrpSpPr>
      <p:grpSpPr>
        <a:xfrm>
          <a:off x="0" y="0"/>
          <a:ext cx="0" cy="0"/>
          <a:chOff x="0" y="0"/>
          <a:chExt cx="0" cy="0"/>
        </a:xfrm>
      </p:grpSpPr>
      <p:sp>
        <p:nvSpPr>
          <p:cNvPr id="62" name="Google Shape;62;p22"/>
          <p:cNvSpPr txBox="1"/>
          <p:nvPr>
            <p:ph type="title"/>
          </p:nvPr>
        </p:nvSpPr>
        <p:spPr>
          <a:xfrm>
            <a:off x="562567" y="421200"/>
            <a:ext cx="3927600" cy="6015600"/>
          </a:xfrm>
          <a:prstGeom prst="rect">
            <a:avLst/>
          </a:prstGeom>
          <a:noFill/>
          <a:ln>
            <a:noFill/>
          </a:ln>
        </p:spPr>
        <p:txBody>
          <a:bodyPr anchorCtr="0" anchor="ctr" bIns="0" lIns="0" spcFirstLastPara="1" rIns="0" wrap="square" tIns="0">
            <a:noAutofit/>
          </a:bodyPr>
          <a:lstStyle>
            <a:lvl1pPr lvl="0" rtl="0" algn="r">
              <a:lnSpc>
                <a:spcPct val="90000"/>
              </a:lnSpc>
              <a:spcBef>
                <a:spcPts val="0"/>
              </a:spcBef>
              <a:spcAft>
                <a:spcPts val="0"/>
              </a:spcAft>
              <a:buSzPts val="2100"/>
              <a:buNone/>
              <a:defRPr sz="4300">
                <a:highlight>
                  <a:schemeClr val="accent1"/>
                </a:highlight>
              </a:defRPr>
            </a:lvl1pPr>
            <a:lvl2pPr lvl="1" rtl="0" algn="r">
              <a:lnSpc>
                <a:spcPct val="100000"/>
              </a:lnSpc>
              <a:spcBef>
                <a:spcPts val="110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63" name="Google Shape;63;p22"/>
          <p:cNvSpPr txBox="1"/>
          <p:nvPr>
            <p:ph idx="1" type="body"/>
          </p:nvPr>
        </p:nvSpPr>
        <p:spPr>
          <a:xfrm>
            <a:off x="5611067" y="421200"/>
            <a:ext cx="6014400" cy="6015600"/>
          </a:xfrm>
          <a:prstGeom prst="rect">
            <a:avLst/>
          </a:prstGeom>
          <a:noFill/>
          <a:ln>
            <a:noFill/>
          </a:ln>
        </p:spPr>
        <p:txBody>
          <a:bodyPr anchorCtr="0" anchor="ctr" bIns="0" lIns="0" spcFirstLastPara="1" rIns="121900" wrap="square" tIns="0">
            <a:noAutofit/>
          </a:bodyPr>
          <a:lstStyle>
            <a:lvl1pPr indent="-228600" lvl="0" marL="457200" rtl="0" algn="l">
              <a:lnSpc>
                <a:spcPct val="115000"/>
              </a:lnSpc>
              <a:spcBef>
                <a:spcPts val="0"/>
              </a:spcBef>
              <a:spcAft>
                <a:spcPts val="0"/>
              </a:spcAft>
              <a:buSzPts val="2100"/>
              <a:buNone/>
              <a:defRPr sz="2100"/>
            </a:lvl1pPr>
            <a:lvl2pPr indent="-228600" lvl="1" marL="914400" rtl="0" algn="l">
              <a:lnSpc>
                <a:spcPct val="115000"/>
              </a:lnSpc>
              <a:spcBef>
                <a:spcPts val="500"/>
              </a:spcBef>
              <a:spcAft>
                <a:spcPts val="0"/>
              </a:spcAft>
              <a:buSzPts val="1600"/>
              <a:buNone/>
              <a:defRPr sz="1600"/>
            </a:lvl2pPr>
            <a:lvl3pPr indent="-228600" lvl="2" marL="1371600" rtl="0" algn="l">
              <a:lnSpc>
                <a:spcPct val="115000"/>
              </a:lnSpc>
              <a:spcBef>
                <a:spcPts val="500"/>
              </a:spcBef>
              <a:spcAft>
                <a:spcPts val="0"/>
              </a:spcAft>
              <a:buSzPts val="1600"/>
              <a:buNone/>
              <a:defRPr sz="1600"/>
            </a:lvl3pPr>
            <a:lvl4pPr indent="-228600" lvl="3" marL="1828800" rtl="0" algn="l">
              <a:lnSpc>
                <a:spcPct val="115000"/>
              </a:lnSpc>
              <a:spcBef>
                <a:spcPts val="500"/>
              </a:spcBef>
              <a:spcAft>
                <a:spcPts val="0"/>
              </a:spcAft>
              <a:buSzPts val="1600"/>
              <a:buNone/>
              <a:defRPr sz="1600"/>
            </a:lvl4pPr>
            <a:lvl5pPr indent="-228600" lvl="4" marL="2286000" rtl="0" algn="l">
              <a:lnSpc>
                <a:spcPct val="115000"/>
              </a:lnSpc>
              <a:spcBef>
                <a:spcPts val="500"/>
              </a:spcBef>
              <a:spcAft>
                <a:spcPts val="0"/>
              </a:spcAft>
              <a:buSzPts val="1600"/>
              <a:buNone/>
              <a:defRPr sz="1600"/>
            </a:lvl5pPr>
            <a:lvl6pPr indent="-228600" lvl="5" marL="2743200" rtl="0" algn="l">
              <a:lnSpc>
                <a:spcPct val="115000"/>
              </a:lnSpc>
              <a:spcBef>
                <a:spcPts val="500"/>
              </a:spcBef>
              <a:spcAft>
                <a:spcPts val="0"/>
              </a:spcAft>
              <a:buSzPts val="1100"/>
              <a:buNone/>
              <a:defRPr sz="1100"/>
            </a:lvl6pPr>
            <a:lvl7pPr indent="-228600" lvl="6" marL="3200400" rtl="0" algn="l">
              <a:lnSpc>
                <a:spcPct val="115000"/>
              </a:lnSpc>
              <a:spcBef>
                <a:spcPts val="500"/>
              </a:spcBef>
              <a:spcAft>
                <a:spcPts val="0"/>
              </a:spcAft>
              <a:buSzPts val="1100"/>
              <a:buNone/>
              <a:defRPr sz="1100"/>
            </a:lvl7pPr>
            <a:lvl8pPr indent="-228600" lvl="7" marL="3657600" rtl="0" algn="l">
              <a:lnSpc>
                <a:spcPct val="115000"/>
              </a:lnSpc>
              <a:spcBef>
                <a:spcPts val="500"/>
              </a:spcBef>
              <a:spcAft>
                <a:spcPts val="0"/>
              </a:spcAft>
              <a:buSzPts val="1100"/>
              <a:buNone/>
              <a:defRPr sz="1100"/>
            </a:lvl8pPr>
            <a:lvl9pPr indent="-228600" lvl="8" marL="4114800" rtl="0" algn="l">
              <a:lnSpc>
                <a:spcPct val="115000"/>
              </a:lnSpc>
              <a:spcBef>
                <a:spcPts val="500"/>
              </a:spcBef>
              <a:spcAft>
                <a:spcPts val="500"/>
              </a:spcAft>
              <a:buSzPts val="1100"/>
              <a:buNone/>
              <a:defRPr sz="1100"/>
            </a:lvl9pPr>
          </a:lstStyle>
          <a:p/>
        </p:txBody>
      </p:sp>
      <p:cxnSp>
        <p:nvCxnSpPr>
          <p:cNvPr id="64" name="Google Shape;64;p22"/>
          <p:cNvCxnSpPr/>
          <p:nvPr/>
        </p:nvCxnSpPr>
        <p:spPr>
          <a:xfrm>
            <a:off x="4964907" y="2501567"/>
            <a:ext cx="0" cy="184050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image background">
  <p:cSld name="CUSTOM_7">
    <p:bg>
      <p:bgPr>
        <a:noFill/>
      </p:bgPr>
    </p:bg>
    <p:spTree>
      <p:nvGrpSpPr>
        <p:cNvPr id="65" name="Shape 65"/>
        <p:cNvGrpSpPr/>
        <p:nvPr/>
      </p:nvGrpSpPr>
      <p:grpSpPr>
        <a:xfrm>
          <a:off x="0" y="0"/>
          <a:ext cx="0" cy="0"/>
          <a:chOff x="0" y="0"/>
          <a:chExt cx="0" cy="0"/>
        </a:xfrm>
      </p:grpSpPr>
      <p:sp>
        <p:nvSpPr>
          <p:cNvPr id="66" name="Google Shape;66;p23"/>
          <p:cNvSpPr/>
          <p:nvPr>
            <p:ph idx="2" type="pic"/>
          </p:nvPr>
        </p:nvSpPr>
        <p:spPr>
          <a:xfrm>
            <a:off x="-33" y="2533"/>
            <a:ext cx="12192000" cy="6858000"/>
          </a:xfrm>
          <a:prstGeom prst="rect">
            <a:avLst/>
          </a:prstGeom>
          <a:noFill/>
          <a:ln>
            <a:noFill/>
          </a:ln>
        </p:spPr>
      </p:sp>
      <p:sp>
        <p:nvSpPr>
          <p:cNvPr id="67" name="Google Shape;67;p23"/>
          <p:cNvSpPr/>
          <p:nvPr/>
        </p:nvSpPr>
        <p:spPr>
          <a:xfrm>
            <a:off x="10504433" y="5866500"/>
            <a:ext cx="1712700" cy="721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descr="ASU_Horiz_RGB_Digital_MaroonGold.png" id="68" name="Google Shape;68;p23"/>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 two column">
  <p:cSld name="CUSTOM_5">
    <p:spTree>
      <p:nvGrpSpPr>
        <p:cNvPr id="69" name="Shape 69"/>
        <p:cNvGrpSpPr/>
        <p:nvPr/>
      </p:nvGrpSpPr>
      <p:grpSpPr>
        <a:xfrm>
          <a:off x="0" y="0"/>
          <a:ext cx="0" cy="0"/>
          <a:chOff x="0" y="0"/>
          <a:chExt cx="0" cy="0"/>
        </a:xfrm>
      </p:grpSpPr>
      <p:sp>
        <p:nvSpPr>
          <p:cNvPr id="70" name="Google Shape;70;p24"/>
          <p:cNvSpPr/>
          <p:nvPr>
            <p:ph idx="2" type="pic"/>
          </p:nvPr>
        </p:nvSpPr>
        <p:spPr>
          <a:xfrm>
            <a:off x="6743867" y="-11267"/>
            <a:ext cx="5476800" cy="6858000"/>
          </a:xfrm>
          <a:prstGeom prst="rect">
            <a:avLst/>
          </a:prstGeom>
          <a:noFill/>
          <a:ln>
            <a:noFill/>
          </a:ln>
        </p:spPr>
      </p:sp>
      <p:sp>
        <p:nvSpPr>
          <p:cNvPr id="71" name="Google Shape;71;p24"/>
          <p:cNvSpPr txBox="1"/>
          <p:nvPr>
            <p:ph idx="1" type="body"/>
          </p:nvPr>
        </p:nvSpPr>
        <p:spPr>
          <a:xfrm>
            <a:off x="566567" y="1764400"/>
            <a:ext cx="6014400" cy="46725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2100"/>
              <a:buNone/>
              <a:defRPr sz="2100"/>
            </a:lvl1pPr>
            <a:lvl2pPr indent="-228600" lvl="1" marL="914400" rtl="0" algn="l">
              <a:lnSpc>
                <a:spcPct val="115000"/>
              </a:lnSpc>
              <a:spcBef>
                <a:spcPts val="500"/>
              </a:spcBef>
              <a:spcAft>
                <a:spcPts val="0"/>
              </a:spcAft>
              <a:buSzPts val="1600"/>
              <a:buNone/>
              <a:defRPr sz="1600"/>
            </a:lvl2pPr>
            <a:lvl3pPr indent="-228600" lvl="2" marL="1371600" rtl="0" algn="l">
              <a:lnSpc>
                <a:spcPct val="115000"/>
              </a:lnSpc>
              <a:spcBef>
                <a:spcPts val="500"/>
              </a:spcBef>
              <a:spcAft>
                <a:spcPts val="0"/>
              </a:spcAft>
              <a:buSzPts val="1600"/>
              <a:buNone/>
              <a:defRPr sz="1600"/>
            </a:lvl3pPr>
            <a:lvl4pPr indent="-228600" lvl="3" marL="1828800" rtl="0" algn="l">
              <a:lnSpc>
                <a:spcPct val="115000"/>
              </a:lnSpc>
              <a:spcBef>
                <a:spcPts val="500"/>
              </a:spcBef>
              <a:spcAft>
                <a:spcPts val="0"/>
              </a:spcAft>
              <a:buSzPts val="1600"/>
              <a:buNone/>
              <a:defRPr sz="1600"/>
            </a:lvl4pPr>
            <a:lvl5pPr indent="-228600" lvl="4" marL="2286000" rtl="0" algn="l">
              <a:lnSpc>
                <a:spcPct val="115000"/>
              </a:lnSpc>
              <a:spcBef>
                <a:spcPts val="500"/>
              </a:spcBef>
              <a:spcAft>
                <a:spcPts val="0"/>
              </a:spcAft>
              <a:buSzPts val="1600"/>
              <a:buNone/>
              <a:defRPr sz="1600"/>
            </a:lvl5pPr>
            <a:lvl6pPr indent="-228600" lvl="5" marL="2743200" rtl="0" algn="l">
              <a:lnSpc>
                <a:spcPct val="115000"/>
              </a:lnSpc>
              <a:spcBef>
                <a:spcPts val="500"/>
              </a:spcBef>
              <a:spcAft>
                <a:spcPts val="0"/>
              </a:spcAft>
              <a:buSzPts val="1100"/>
              <a:buNone/>
              <a:defRPr sz="1100"/>
            </a:lvl6pPr>
            <a:lvl7pPr indent="-228600" lvl="6" marL="3200400" rtl="0" algn="l">
              <a:lnSpc>
                <a:spcPct val="115000"/>
              </a:lnSpc>
              <a:spcBef>
                <a:spcPts val="500"/>
              </a:spcBef>
              <a:spcAft>
                <a:spcPts val="0"/>
              </a:spcAft>
              <a:buSzPts val="1100"/>
              <a:buNone/>
              <a:defRPr sz="1100"/>
            </a:lvl7pPr>
            <a:lvl8pPr indent="-228600" lvl="7" marL="3657600" rtl="0" algn="l">
              <a:lnSpc>
                <a:spcPct val="115000"/>
              </a:lnSpc>
              <a:spcBef>
                <a:spcPts val="500"/>
              </a:spcBef>
              <a:spcAft>
                <a:spcPts val="0"/>
              </a:spcAft>
              <a:buSzPts val="1100"/>
              <a:buNone/>
              <a:defRPr sz="1100"/>
            </a:lvl8pPr>
            <a:lvl9pPr indent="-228600" lvl="8" marL="4114800" rtl="0" algn="l">
              <a:lnSpc>
                <a:spcPct val="115000"/>
              </a:lnSpc>
              <a:spcBef>
                <a:spcPts val="500"/>
              </a:spcBef>
              <a:spcAft>
                <a:spcPts val="500"/>
              </a:spcAft>
              <a:buSzPts val="1100"/>
              <a:buNone/>
              <a:defRPr sz="1100"/>
            </a:lvl9pPr>
          </a:lstStyle>
          <a:p/>
        </p:txBody>
      </p:sp>
      <p:sp>
        <p:nvSpPr>
          <p:cNvPr id="72" name="Google Shape;72;p24"/>
          <p:cNvSpPr txBox="1"/>
          <p:nvPr>
            <p:ph type="title"/>
          </p:nvPr>
        </p:nvSpPr>
        <p:spPr>
          <a:xfrm>
            <a:off x="566567" y="422967"/>
            <a:ext cx="60144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100"/>
              <a:buFont typeface="Arial"/>
              <a:buNone/>
              <a:defRPr b="1" i="0" sz="41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1900"/>
              <a:buFont typeface="Arial"/>
              <a:buNone/>
              <a:defRPr b="1" sz="3700">
                <a:solidFill>
                  <a:schemeClr val="dk1"/>
                </a:solidFill>
              </a:defRPr>
            </a:lvl2pPr>
            <a:lvl3pPr lvl="2" rtl="0" algn="l">
              <a:lnSpc>
                <a:spcPct val="90000"/>
              </a:lnSpc>
              <a:spcBef>
                <a:spcPts val="0"/>
              </a:spcBef>
              <a:spcAft>
                <a:spcPts val="0"/>
              </a:spcAft>
              <a:buClr>
                <a:schemeClr val="dk1"/>
              </a:buClr>
              <a:buSzPts val="1900"/>
              <a:buFont typeface="Arial"/>
              <a:buNone/>
              <a:defRPr b="1" sz="3700">
                <a:solidFill>
                  <a:schemeClr val="dk1"/>
                </a:solidFill>
              </a:defRPr>
            </a:lvl3pPr>
            <a:lvl4pPr lvl="3" rtl="0" algn="l">
              <a:lnSpc>
                <a:spcPct val="90000"/>
              </a:lnSpc>
              <a:spcBef>
                <a:spcPts val="0"/>
              </a:spcBef>
              <a:spcAft>
                <a:spcPts val="0"/>
              </a:spcAft>
              <a:buClr>
                <a:schemeClr val="dk1"/>
              </a:buClr>
              <a:buSzPts val="1900"/>
              <a:buFont typeface="Arial"/>
              <a:buNone/>
              <a:defRPr b="1" sz="3700">
                <a:solidFill>
                  <a:schemeClr val="dk1"/>
                </a:solidFill>
              </a:defRPr>
            </a:lvl4pPr>
            <a:lvl5pPr lvl="4" rtl="0" algn="l">
              <a:lnSpc>
                <a:spcPct val="90000"/>
              </a:lnSpc>
              <a:spcBef>
                <a:spcPts val="0"/>
              </a:spcBef>
              <a:spcAft>
                <a:spcPts val="0"/>
              </a:spcAft>
              <a:buClr>
                <a:schemeClr val="dk1"/>
              </a:buClr>
              <a:buSzPts val="1900"/>
              <a:buFont typeface="Arial"/>
              <a:buNone/>
              <a:defRPr b="1" sz="3700">
                <a:solidFill>
                  <a:schemeClr val="dk1"/>
                </a:solidFill>
              </a:defRPr>
            </a:lvl5pPr>
            <a:lvl6pPr lvl="5" rtl="0" algn="l">
              <a:lnSpc>
                <a:spcPct val="90000"/>
              </a:lnSpc>
              <a:spcBef>
                <a:spcPts val="0"/>
              </a:spcBef>
              <a:spcAft>
                <a:spcPts val="0"/>
              </a:spcAft>
              <a:buClr>
                <a:schemeClr val="dk1"/>
              </a:buClr>
              <a:buSzPts val="1900"/>
              <a:buFont typeface="Arial"/>
              <a:buNone/>
              <a:defRPr b="1" sz="3700">
                <a:solidFill>
                  <a:schemeClr val="dk1"/>
                </a:solidFill>
              </a:defRPr>
            </a:lvl6pPr>
            <a:lvl7pPr lvl="6" rtl="0" algn="l">
              <a:lnSpc>
                <a:spcPct val="90000"/>
              </a:lnSpc>
              <a:spcBef>
                <a:spcPts val="0"/>
              </a:spcBef>
              <a:spcAft>
                <a:spcPts val="0"/>
              </a:spcAft>
              <a:buClr>
                <a:schemeClr val="dk1"/>
              </a:buClr>
              <a:buSzPts val="1900"/>
              <a:buFont typeface="Arial"/>
              <a:buNone/>
              <a:defRPr b="1" sz="3700">
                <a:solidFill>
                  <a:schemeClr val="dk1"/>
                </a:solidFill>
              </a:defRPr>
            </a:lvl7pPr>
            <a:lvl8pPr lvl="7" rtl="0" algn="l">
              <a:lnSpc>
                <a:spcPct val="90000"/>
              </a:lnSpc>
              <a:spcBef>
                <a:spcPts val="0"/>
              </a:spcBef>
              <a:spcAft>
                <a:spcPts val="0"/>
              </a:spcAft>
              <a:buClr>
                <a:schemeClr val="dk1"/>
              </a:buClr>
              <a:buSzPts val="1900"/>
              <a:buFont typeface="Arial"/>
              <a:buNone/>
              <a:defRPr b="1" sz="3700">
                <a:solidFill>
                  <a:schemeClr val="dk1"/>
                </a:solidFill>
              </a:defRPr>
            </a:lvl8pPr>
            <a:lvl9pPr lvl="8" rtl="0" algn="l">
              <a:lnSpc>
                <a:spcPct val="90000"/>
              </a:lnSpc>
              <a:spcBef>
                <a:spcPts val="0"/>
              </a:spcBef>
              <a:spcAft>
                <a:spcPts val="0"/>
              </a:spcAft>
              <a:buClr>
                <a:schemeClr val="dk1"/>
              </a:buClr>
              <a:buSzPts val="1900"/>
              <a:buFont typeface="Arial"/>
              <a:buNone/>
              <a:defRPr b="1" sz="37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 two column">
  <p:cSld name="CUSTOM_5_1">
    <p:spTree>
      <p:nvGrpSpPr>
        <p:cNvPr id="73" name="Shape 73"/>
        <p:cNvGrpSpPr/>
        <p:nvPr/>
      </p:nvGrpSpPr>
      <p:grpSpPr>
        <a:xfrm>
          <a:off x="0" y="0"/>
          <a:ext cx="0" cy="0"/>
          <a:chOff x="0" y="0"/>
          <a:chExt cx="0" cy="0"/>
        </a:xfrm>
      </p:grpSpPr>
      <p:sp>
        <p:nvSpPr>
          <p:cNvPr id="74" name="Google Shape;74;p25"/>
          <p:cNvSpPr txBox="1"/>
          <p:nvPr>
            <p:ph type="title"/>
          </p:nvPr>
        </p:nvSpPr>
        <p:spPr>
          <a:xfrm>
            <a:off x="559666" y="420433"/>
            <a:ext cx="26409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3200"/>
              <a:buFont typeface="Arial"/>
              <a:buNone/>
              <a:defRPr b="1" sz="3200">
                <a:solidFill>
                  <a:schemeClr val="dk1"/>
                </a:solidFill>
              </a:defRPr>
            </a:lvl2pPr>
            <a:lvl3pPr lvl="2" rtl="0" algn="l">
              <a:lnSpc>
                <a:spcPct val="90000"/>
              </a:lnSpc>
              <a:spcBef>
                <a:spcPts val="0"/>
              </a:spcBef>
              <a:spcAft>
                <a:spcPts val="0"/>
              </a:spcAft>
              <a:buClr>
                <a:schemeClr val="dk1"/>
              </a:buClr>
              <a:buSzPts val="3200"/>
              <a:buFont typeface="Arial"/>
              <a:buNone/>
              <a:defRPr b="1" sz="3200">
                <a:solidFill>
                  <a:schemeClr val="dk1"/>
                </a:solidFill>
              </a:defRPr>
            </a:lvl3pPr>
            <a:lvl4pPr lvl="3" rtl="0" algn="l">
              <a:lnSpc>
                <a:spcPct val="90000"/>
              </a:lnSpc>
              <a:spcBef>
                <a:spcPts val="0"/>
              </a:spcBef>
              <a:spcAft>
                <a:spcPts val="0"/>
              </a:spcAft>
              <a:buClr>
                <a:schemeClr val="dk1"/>
              </a:buClr>
              <a:buSzPts val="3200"/>
              <a:buFont typeface="Arial"/>
              <a:buNone/>
              <a:defRPr b="1" sz="3200">
                <a:solidFill>
                  <a:schemeClr val="dk1"/>
                </a:solidFill>
              </a:defRPr>
            </a:lvl4pPr>
            <a:lvl5pPr lvl="4" rtl="0" algn="l">
              <a:lnSpc>
                <a:spcPct val="90000"/>
              </a:lnSpc>
              <a:spcBef>
                <a:spcPts val="0"/>
              </a:spcBef>
              <a:spcAft>
                <a:spcPts val="0"/>
              </a:spcAft>
              <a:buClr>
                <a:schemeClr val="dk1"/>
              </a:buClr>
              <a:buSzPts val="3200"/>
              <a:buFont typeface="Arial"/>
              <a:buNone/>
              <a:defRPr b="1" sz="3200">
                <a:solidFill>
                  <a:schemeClr val="dk1"/>
                </a:solidFill>
              </a:defRPr>
            </a:lvl5pPr>
            <a:lvl6pPr lvl="5" rtl="0" algn="l">
              <a:lnSpc>
                <a:spcPct val="90000"/>
              </a:lnSpc>
              <a:spcBef>
                <a:spcPts val="0"/>
              </a:spcBef>
              <a:spcAft>
                <a:spcPts val="0"/>
              </a:spcAft>
              <a:buClr>
                <a:schemeClr val="dk1"/>
              </a:buClr>
              <a:buSzPts val="3200"/>
              <a:buFont typeface="Arial"/>
              <a:buNone/>
              <a:defRPr b="1" sz="3200">
                <a:solidFill>
                  <a:schemeClr val="dk1"/>
                </a:solidFill>
              </a:defRPr>
            </a:lvl6pPr>
            <a:lvl7pPr lvl="6" rtl="0" algn="l">
              <a:lnSpc>
                <a:spcPct val="90000"/>
              </a:lnSpc>
              <a:spcBef>
                <a:spcPts val="0"/>
              </a:spcBef>
              <a:spcAft>
                <a:spcPts val="0"/>
              </a:spcAft>
              <a:buClr>
                <a:schemeClr val="dk1"/>
              </a:buClr>
              <a:buSzPts val="3200"/>
              <a:buFont typeface="Arial"/>
              <a:buNone/>
              <a:defRPr b="1" sz="3200">
                <a:solidFill>
                  <a:schemeClr val="dk1"/>
                </a:solidFill>
              </a:defRPr>
            </a:lvl7pPr>
            <a:lvl8pPr lvl="7" rtl="0" algn="l">
              <a:lnSpc>
                <a:spcPct val="90000"/>
              </a:lnSpc>
              <a:spcBef>
                <a:spcPts val="0"/>
              </a:spcBef>
              <a:spcAft>
                <a:spcPts val="0"/>
              </a:spcAft>
              <a:buClr>
                <a:schemeClr val="dk1"/>
              </a:buClr>
              <a:buSzPts val="3200"/>
              <a:buFont typeface="Arial"/>
              <a:buNone/>
              <a:defRPr b="1" sz="3200">
                <a:solidFill>
                  <a:schemeClr val="dk1"/>
                </a:solidFill>
              </a:defRPr>
            </a:lvl8pPr>
            <a:lvl9pPr lvl="8" rtl="0" algn="l">
              <a:lnSpc>
                <a:spcPct val="90000"/>
              </a:lnSpc>
              <a:spcBef>
                <a:spcPts val="0"/>
              </a:spcBef>
              <a:spcAft>
                <a:spcPts val="0"/>
              </a:spcAft>
              <a:buClr>
                <a:schemeClr val="dk1"/>
              </a:buClr>
              <a:buSzPts val="3200"/>
              <a:buFont typeface="Arial"/>
              <a:buNone/>
              <a:defRPr b="1" sz="3200">
                <a:solidFill>
                  <a:schemeClr val="dk1"/>
                </a:solidFill>
              </a:defRPr>
            </a:lvl9pPr>
          </a:lstStyle>
          <a:p/>
        </p:txBody>
      </p:sp>
      <p:sp>
        <p:nvSpPr>
          <p:cNvPr id="75" name="Google Shape;75;p25"/>
          <p:cNvSpPr/>
          <p:nvPr>
            <p:ph idx="2" type="pic"/>
          </p:nvPr>
        </p:nvSpPr>
        <p:spPr>
          <a:xfrm>
            <a:off x="3379400" y="-14133"/>
            <a:ext cx="8812800" cy="6872100"/>
          </a:xfrm>
          <a:prstGeom prst="rect">
            <a:avLst/>
          </a:prstGeom>
          <a:noFill/>
          <a:ln>
            <a:noFill/>
          </a:ln>
        </p:spPr>
      </p:sp>
      <p:sp>
        <p:nvSpPr>
          <p:cNvPr id="76" name="Google Shape;76;p25"/>
          <p:cNvSpPr txBox="1"/>
          <p:nvPr>
            <p:ph idx="1" type="body"/>
          </p:nvPr>
        </p:nvSpPr>
        <p:spPr>
          <a:xfrm>
            <a:off x="559433" y="1871467"/>
            <a:ext cx="2640900" cy="45651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2700"/>
              <a:buNone/>
              <a:defRPr sz="21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100"/>
              <a:buNone/>
              <a:defRPr/>
            </a:lvl6pPr>
            <a:lvl7pPr indent="-228600" lvl="6" marL="3200400" rtl="0">
              <a:spcBef>
                <a:spcPts val="500"/>
              </a:spcBef>
              <a:spcAft>
                <a:spcPts val="0"/>
              </a:spcAft>
              <a:buSzPts val="1100"/>
              <a:buNone/>
              <a:defRPr/>
            </a:lvl7pPr>
            <a:lvl8pPr indent="-228600" lvl="7" marL="3657600" rtl="0">
              <a:spcBef>
                <a:spcPts val="500"/>
              </a:spcBef>
              <a:spcAft>
                <a:spcPts val="0"/>
              </a:spcAft>
              <a:buSzPts val="1100"/>
              <a:buNone/>
              <a:defRPr/>
            </a:lvl8pPr>
            <a:lvl9pPr indent="-228600" lvl="8" marL="4114800" rtl="0">
              <a:spcBef>
                <a:spcPts val="500"/>
              </a:spcBef>
              <a:spcAft>
                <a:spcPts val="50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wo column, black">
  <p:cSld name="CUSTOM_5_1_1">
    <p:spTree>
      <p:nvGrpSpPr>
        <p:cNvPr id="77" name="Shape 77"/>
        <p:cNvGrpSpPr/>
        <p:nvPr/>
      </p:nvGrpSpPr>
      <p:grpSpPr>
        <a:xfrm>
          <a:off x="0" y="0"/>
          <a:ext cx="0" cy="0"/>
          <a:chOff x="0" y="0"/>
          <a:chExt cx="0" cy="0"/>
        </a:xfrm>
      </p:grpSpPr>
      <p:sp>
        <p:nvSpPr>
          <p:cNvPr id="78" name="Google Shape;78;p26"/>
          <p:cNvSpPr/>
          <p:nvPr/>
        </p:nvSpPr>
        <p:spPr>
          <a:xfrm>
            <a:off x="3383133" y="-17267"/>
            <a:ext cx="8808900" cy="69153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9" name="Google Shape;79;p26"/>
          <p:cNvSpPr txBox="1"/>
          <p:nvPr>
            <p:ph type="title"/>
          </p:nvPr>
        </p:nvSpPr>
        <p:spPr>
          <a:xfrm>
            <a:off x="559666" y="420433"/>
            <a:ext cx="26409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3200"/>
              <a:buFont typeface="Arial"/>
              <a:buNone/>
              <a:defRPr b="1" sz="3200">
                <a:solidFill>
                  <a:schemeClr val="dk1"/>
                </a:solidFill>
              </a:defRPr>
            </a:lvl2pPr>
            <a:lvl3pPr lvl="2" rtl="0" algn="l">
              <a:lnSpc>
                <a:spcPct val="90000"/>
              </a:lnSpc>
              <a:spcBef>
                <a:spcPts val="0"/>
              </a:spcBef>
              <a:spcAft>
                <a:spcPts val="0"/>
              </a:spcAft>
              <a:buClr>
                <a:schemeClr val="dk1"/>
              </a:buClr>
              <a:buSzPts val="3200"/>
              <a:buFont typeface="Arial"/>
              <a:buNone/>
              <a:defRPr b="1" sz="3200">
                <a:solidFill>
                  <a:schemeClr val="dk1"/>
                </a:solidFill>
              </a:defRPr>
            </a:lvl3pPr>
            <a:lvl4pPr lvl="3" rtl="0" algn="l">
              <a:lnSpc>
                <a:spcPct val="90000"/>
              </a:lnSpc>
              <a:spcBef>
                <a:spcPts val="0"/>
              </a:spcBef>
              <a:spcAft>
                <a:spcPts val="0"/>
              </a:spcAft>
              <a:buClr>
                <a:schemeClr val="dk1"/>
              </a:buClr>
              <a:buSzPts val="3200"/>
              <a:buFont typeface="Arial"/>
              <a:buNone/>
              <a:defRPr b="1" sz="3200">
                <a:solidFill>
                  <a:schemeClr val="dk1"/>
                </a:solidFill>
              </a:defRPr>
            </a:lvl4pPr>
            <a:lvl5pPr lvl="4" rtl="0" algn="l">
              <a:lnSpc>
                <a:spcPct val="90000"/>
              </a:lnSpc>
              <a:spcBef>
                <a:spcPts val="0"/>
              </a:spcBef>
              <a:spcAft>
                <a:spcPts val="0"/>
              </a:spcAft>
              <a:buClr>
                <a:schemeClr val="dk1"/>
              </a:buClr>
              <a:buSzPts val="3200"/>
              <a:buFont typeface="Arial"/>
              <a:buNone/>
              <a:defRPr b="1" sz="3200">
                <a:solidFill>
                  <a:schemeClr val="dk1"/>
                </a:solidFill>
              </a:defRPr>
            </a:lvl5pPr>
            <a:lvl6pPr lvl="5" rtl="0" algn="l">
              <a:lnSpc>
                <a:spcPct val="90000"/>
              </a:lnSpc>
              <a:spcBef>
                <a:spcPts val="0"/>
              </a:spcBef>
              <a:spcAft>
                <a:spcPts val="0"/>
              </a:spcAft>
              <a:buClr>
                <a:schemeClr val="dk1"/>
              </a:buClr>
              <a:buSzPts val="3200"/>
              <a:buFont typeface="Arial"/>
              <a:buNone/>
              <a:defRPr b="1" sz="3200">
                <a:solidFill>
                  <a:schemeClr val="dk1"/>
                </a:solidFill>
              </a:defRPr>
            </a:lvl6pPr>
            <a:lvl7pPr lvl="6" rtl="0" algn="l">
              <a:lnSpc>
                <a:spcPct val="90000"/>
              </a:lnSpc>
              <a:spcBef>
                <a:spcPts val="0"/>
              </a:spcBef>
              <a:spcAft>
                <a:spcPts val="0"/>
              </a:spcAft>
              <a:buClr>
                <a:schemeClr val="dk1"/>
              </a:buClr>
              <a:buSzPts val="3200"/>
              <a:buFont typeface="Arial"/>
              <a:buNone/>
              <a:defRPr b="1" sz="3200">
                <a:solidFill>
                  <a:schemeClr val="dk1"/>
                </a:solidFill>
              </a:defRPr>
            </a:lvl7pPr>
            <a:lvl8pPr lvl="7" rtl="0" algn="l">
              <a:lnSpc>
                <a:spcPct val="90000"/>
              </a:lnSpc>
              <a:spcBef>
                <a:spcPts val="0"/>
              </a:spcBef>
              <a:spcAft>
                <a:spcPts val="0"/>
              </a:spcAft>
              <a:buClr>
                <a:schemeClr val="dk1"/>
              </a:buClr>
              <a:buSzPts val="3200"/>
              <a:buFont typeface="Arial"/>
              <a:buNone/>
              <a:defRPr b="1" sz="3200">
                <a:solidFill>
                  <a:schemeClr val="dk1"/>
                </a:solidFill>
              </a:defRPr>
            </a:lvl8pPr>
            <a:lvl9pPr lvl="8" rtl="0" algn="l">
              <a:lnSpc>
                <a:spcPct val="90000"/>
              </a:lnSpc>
              <a:spcBef>
                <a:spcPts val="0"/>
              </a:spcBef>
              <a:spcAft>
                <a:spcPts val="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Agenda, black">
  <p:cSld name="Custom Layout 1 1_1">
    <p:bg>
      <p:bgPr>
        <a:solidFill>
          <a:srgbClr val="000000"/>
        </a:solidFill>
      </p:bgPr>
    </p:bg>
    <p:spTree>
      <p:nvGrpSpPr>
        <p:cNvPr id="80" name="Shape 80"/>
        <p:cNvGrpSpPr/>
        <p:nvPr/>
      </p:nvGrpSpPr>
      <p:grpSpPr>
        <a:xfrm>
          <a:off x="0" y="0"/>
          <a:ext cx="0" cy="0"/>
          <a:chOff x="0" y="0"/>
          <a:chExt cx="0" cy="0"/>
        </a:xfrm>
      </p:grpSpPr>
      <p:sp>
        <p:nvSpPr>
          <p:cNvPr id="81" name="Google Shape;81;p27"/>
          <p:cNvSpPr txBox="1"/>
          <p:nvPr>
            <p:ph type="title"/>
          </p:nvPr>
        </p:nvSpPr>
        <p:spPr>
          <a:xfrm>
            <a:off x="754467" y="422500"/>
            <a:ext cx="3566700" cy="6015600"/>
          </a:xfrm>
          <a:prstGeom prst="rect">
            <a:avLst/>
          </a:prstGeom>
          <a:noFill/>
          <a:ln>
            <a:noFill/>
          </a:ln>
        </p:spPr>
        <p:txBody>
          <a:bodyPr anchorCtr="0" anchor="ctr" bIns="0" lIns="0" spcFirstLastPara="1" rIns="0" wrap="square" tIns="0">
            <a:noAutofit/>
          </a:bodyPr>
          <a:lstStyle>
            <a:lvl1pPr lvl="0" marR="0" rtl="0" algn="r">
              <a:lnSpc>
                <a:spcPct val="90000"/>
              </a:lnSpc>
              <a:spcBef>
                <a:spcPts val="0"/>
              </a:spcBef>
              <a:spcAft>
                <a:spcPts val="0"/>
              </a:spcAft>
              <a:buClr>
                <a:srgbClr val="FFFFFF"/>
              </a:buClr>
              <a:buSzPts val="4300"/>
              <a:buFont typeface="Arial"/>
              <a:buNone/>
              <a:defRPr b="1" i="0" sz="4300" u="none" cap="none" strike="noStrike">
                <a:solidFill>
                  <a:srgbClr val="FFFFFF"/>
                </a:solidFill>
                <a:latin typeface="Arial"/>
                <a:ea typeface="Arial"/>
                <a:cs typeface="Arial"/>
                <a:sym typeface="Arial"/>
              </a:defRPr>
            </a:lvl1pPr>
            <a:lvl2pPr lvl="1" rtl="0" algn="r">
              <a:lnSpc>
                <a:spcPct val="90000"/>
              </a:lnSpc>
              <a:spcBef>
                <a:spcPts val="1100"/>
              </a:spcBef>
              <a:spcAft>
                <a:spcPts val="0"/>
              </a:spcAft>
              <a:buClr>
                <a:srgbClr val="FFFFFF"/>
              </a:buClr>
              <a:buSzPts val="6400"/>
              <a:buFont typeface="Arial"/>
              <a:buNone/>
              <a:defRPr b="1" sz="6400">
                <a:solidFill>
                  <a:srgbClr val="FFFFFF"/>
                </a:solidFill>
              </a:defRPr>
            </a:lvl2pPr>
            <a:lvl3pPr lvl="2" rtl="0" algn="r">
              <a:lnSpc>
                <a:spcPct val="90000"/>
              </a:lnSpc>
              <a:spcBef>
                <a:spcPts val="0"/>
              </a:spcBef>
              <a:spcAft>
                <a:spcPts val="0"/>
              </a:spcAft>
              <a:buClr>
                <a:srgbClr val="FFFFFF"/>
              </a:buClr>
              <a:buSzPts val="6400"/>
              <a:buFont typeface="Arial"/>
              <a:buNone/>
              <a:defRPr b="1" sz="6400">
                <a:solidFill>
                  <a:srgbClr val="FFFFFF"/>
                </a:solidFill>
              </a:defRPr>
            </a:lvl3pPr>
            <a:lvl4pPr lvl="3" rtl="0" algn="r">
              <a:lnSpc>
                <a:spcPct val="90000"/>
              </a:lnSpc>
              <a:spcBef>
                <a:spcPts val="0"/>
              </a:spcBef>
              <a:spcAft>
                <a:spcPts val="0"/>
              </a:spcAft>
              <a:buClr>
                <a:srgbClr val="FFFFFF"/>
              </a:buClr>
              <a:buSzPts val="6400"/>
              <a:buFont typeface="Arial"/>
              <a:buNone/>
              <a:defRPr b="1" sz="6400">
                <a:solidFill>
                  <a:srgbClr val="FFFFFF"/>
                </a:solidFill>
              </a:defRPr>
            </a:lvl4pPr>
            <a:lvl5pPr lvl="4" rtl="0" algn="r">
              <a:lnSpc>
                <a:spcPct val="90000"/>
              </a:lnSpc>
              <a:spcBef>
                <a:spcPts val="0"/>
              </a:spcBef>
              <a:spcAft>
                <a:spcPts val="0"/>
              </a:spcAft>
              <a:buClr>
                <a:srgbClr val="FFFFFF"/>
              </a:buClr>
              <a:buSzPts val="6400"/>
              <a:buFont typeface="Arial"/>
              <a:buNone/>
              <a:defRPr b="1" sz="6400">
                <a:solidFill>
                  <a:srgbClr val="FFFFFF"/>
                </a:solidFill>
              </a:defRPr>
            </a:lvl5pPr>
            <a:lvl6pPr lvl="5" rtl="0" algn="r">
              <a:lnSpc>
                <a:spcPct val="90000"/>
              </a:lnSpc>
              <a:spcBef>
                <a:spcPts val="0"/>
              </a:spcBef>
              <a:spcAft>
                <a:spcPts val="0"/>
              </a:spcAft>
              <a:buClr>
                <a:srgbClr val="FFFFFF"/>
              </a:buClr>
              <a:buSzPts val="6400"/>
              <a:buFont typeface="Arial"/>
              <a:buNone/>
              <a:defRPr b="1" sz="6400">
                <a:solidFill>
                  <a:srgbClr val="FFFFFF"/>
                </a:solidFill>
              </a:defRPr>
            </a:lvl6pPr>
            <a:lvl7pPr lvl="6" rtl="0" algn="r">
              <a:lnSpc>
                <a:spcPct val="90000"/>
              </a:lnSpc>
              <a:spcBef>
                <a:spcPts val="0"/>
              </a:spcBef>
              <a:spcAft>
                <a:spcPts val="0"/>
              </a:spcAft>
              <a:buClr>
                <a:srgbClr val="FFFFFF"/>
              </a:buClr>
              <a:buSzPts val="6400"/>
              <a:buFont typeface="Arial"/>
              <a:buNone/>
              <a:defRPr b="1" sz="6400">
                <a:solidFill>
                  <a:srgbClr val="FFFFFF"/>
                </a:solidFill>
              </a:defRPr>
            </a:lvl7pPr>
            <a:lvl8pPr lvl="7" rtl="0" algn="r">
              <a:lnSpc>
                <a:spcPct val="90000"/>
              </a:lnSpc>
              <a:spcBef>
                <a:spcPts val="0"/>
              </a:spcBef>
              <a:spcAft>
                <a:spcPts val="0"/>
              </a:spcAft>
              <a:buClr>
                <a:srgbClr val="FFFFFF"/>
              </a:buClr>
              <a:buSzPts val="6400"/>
              <a:buFont typeface="Arial"/>
              <a:buNone/>
              <a:defRPr b="1" sz="6400">
                <a:solidFill>
                  <a:srgbClr val="FFFFFF"/>
                </a:solidFill>
              </a:defRPr>
            </a:lvl8pPr>
            <a:lvl9pPr lvl="8" rtl="0" algn="r">
              <a:lnSpc>
                <a:spcPct val="90000"/>
              </a:lnSpc>
              <a:spcBef>
                <a:spcPts val="0"/>
              </a:spcBef>
              <a:spcAft>
                <a:spcPts val="0"/>
              </a:spcAft>
              <a:buClr>
                <a:srgbClr val="FFFFFF"/>
              </a:buClr>
              <a:buSzPts val="6400"/>
              <a:buFont typeface="Arial"/>
              <a:buNone/>
              <a:defRPr b="1" sz="6400">
                <a:solidFill>
                  <a:srgbClr val="FFFFFF"/>
                </a:solidFill>
              </a:defRPr>
            </a:lvl9pPr>
          </a:lstStyle>
          <a:p/>
        </p:txBody>
      </p:sp>
      <p:sp>
        <p:nvSpPr>
          <p:cNvPr id="82" name="Google Shape;82;p27"/>
          <p:cNvSpPr txBox="1"/>
          <p:nvPr/>
        </p:nvSpPr>
        <p:spPr>
          <a:xfrm>
            <a:off x="4834133" y="1512700"/>
            <a:ext cx="1409700" cy="38352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30000"/>
              <a:buFont typeface="Arial"/>
              <a:buNone/>
            </a:pPr>
            <a:r>
              <a:rPr b="0" i="0" lang="en-US" sz="30000" u="none" cap="none" strike="noStrike">
                <a:solidFill>
                  <a:schemeClr val="accent1"/>
                </a:solidFill>
                <a:latin typeface="Arial"/>
                <a:ea typeface="Arial"/>
                <a:cs typeface="Arial"/>
                <a:sym typeface="Arial"/>
              </a:rPr>
              <a:t>{</a:t>
            </a:r>
            <a:endParaRPr b="0" i="0" sz="1500" u="none" cap="none" strike="noStrike">
              <a:solidFill>
                <a:schemeClr val="accent1"/>
              </a:solidFill>
              <a:latin typeface="Arial"/>
              <a:ea typeface="Arial"/>
              <a:cs typeface="Arial"/>
              <a:sym typeface="Arial"/>
            </a:endParaRPr>
          </a:p>
        </p:txBody>
      </p:sp>
      <p:sp>
        <p:nvSpPr>
          <p:cNvPr id="83" name="Google Shape;83;p27"/>
          <p:cNvSpPr txBox="1"/>
          <p:nvPr>
            <p:ph idx="1" type="subTitle"/>
          </p:nvPr>
        </p:nvSpPr>
        <p:spPr>
          <a:xfrm>
            <a:off x="6575667" y="422500"/>
            <a:ext cx="4982700" cy="60156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2100"/>
              <a:buNone/>
              <a:defRPr b="1" sz="2700">
                <a:solidFill>
                  <a:schemeClr val="lt1"/>
                </a:solidFill>
              </a:defRPr>
            </a:lvl1pPr>
            <a:lvl2pPr lvl="1" rtl="0" algn="l">
              <a:lnSpc>
                <a:spcPct val="90000"/>
              </a:lnSpc>
              <a:spcBef>
                <a:spcPts val="0"/>
              </a:spcBef>
              <a:spcAft>
                <a:spcPts val="0"/>
              </a:spcAft>
              <a:buSzPts val="1900"/>
              <a:buNone/>
              <a:defRPr b="1">
                <a:highlight>
                  <a:schemeClr val="lt1"/>
                </a:highlight>
              </a:defRPr>
            </a:lvl2pPr>
            <a:lvl3pPr lvl="2" rtl="0" algn="l">
              <a:lnSpc>
                <a:spcPct val="90000"/>
              </a:lnSpc>
              <a:spcBef>
                <a:spcPts val="0"/>
              </a:spcBef>
              <a:spcAft>
                <a:spcPts val="0"/>
              </a:spcAft>
              <a:buSzPts val="1900"/>
              <a:buNone/>
              <a:defRPr b="1">
                <a:highlight>
                  <a:schemeClr val="lt1"/>
                </a:highlight>
              </a:defRPr>
            </a:lvl3pPr>
            <a:lvl4pPr lvl="3" rtl="0" algn="l">
              <a:lnSpc>
                <a:spcPct val="90000"/>
              </a:lnSpc>
              <a:spcBef>
                <a:spcPts val="0"/>
              </a:spcBef>
              <a:spcAft>
                <a:spcPts val="0"/>
              </a:spcAft>
              <a:buSzPts val="1900"/>
              <a:buNone/>
              <a:defRPr b="1">
                <a:highlight>
                  <a:schemeClr val="lt1"/>
                </a:highlight>
              </a:defRPr>
            </a:lvl4pPr>
            <a:lvl5pPr lvl="4" rtl="0" algn="l">
              <a:lnSpc>
                <a:spcPct val="90000"/>
              </a:lnSpc>
              <a:spcBef>
                <a:spcPts val="0"/>
              </a:spcBef>
              <a:spcAft>
                <a:spcPts val="0"/>
              </a:spcAft>
              <a:buSzPts val="1900"/>
              <a:buNone/>
              <a:defRPr b="1">
                <a:highlight>
                  <a:schemeClr val="lt1"/>
                </a:highlight>
              </a:defRPr>
            </a:lvl5pPr>
            <a:lvl6pPr lvl="5" rtl="0" algn="l">
              <a:lnSpc>
                <a:spcPct val="90000"/>
              </a:lnSpc>
              <a:spcBef>
                <a:spcPts val="0"/>
              </a:spcBef>
              <a:spcAft>
                <a:spcPts val="0"/>
              </a:spcAft>
              <a:buSzPts val="1900"/>
              <a:buNone/>
              <a:defRPr b="1">
                <a:highlight>
                  <a:schemeClr val="lt1"/>
                </a:highlight>
              </a:defRPr>
            </a:lvl6pPr>
            <a:lvl7pPr lvl="6" rtl="0" algn="l">
              <a:lnSpc>
                <a:spcPct val="90000"/>
              </a:lnSpc>
              <a:spcBef>
                <a:spcPts val="0"/>
              </a:spcBef>
              <a:spcAft>
                <a:spcPts val="0"/>
              </a:spcAft>
              <a:buSzPts val="1900"/>
              <a:buNone/>
              <a:defRPr b="1">
                <a:highlight>
                  <a:schemeClr val="lt1"/>
                </a:highlight>
              </a:defRPr>
            </a:lvl7pPr>
            <a:lvl8pPr lvl="7" rtl="0" algn="l">
              <a:lnSpc>
                <a:spcPct val="90000"/>
              </a:lnSpc>
              <a:spcBef>
                <a:spcPts val="0"/>
              </a:spcBef>
              <a:spcAft>
                <a:spcPts val="0"/>
              </a:spcAft>
              <a:buSzPts val="1900"/>
              <a:buNone/>
              <a:defRPr b="1">
                <a:highlight>
                  <a:schemeClr val="lt1"/>
                </a:highlight>
              </a:defRPr>
            </a:lvl8pPr>
            <a:lvl9pPr lvl="8" rtl="0" algn="l">
              <a:lnSpc>
                <a:spcPct val="90000"/>
              </a:lnSpc>
              <a:spcBef>
                <a:spcPts val="0"/>
              </a:spcBef>
              <a:spcAft>
                <a:spcPts val="0"/>
              </a:spcAft>
              <a:buSzPts val="1900"/>
              <a:buNone/>
              <a:defRPr b="1">
                <a:highlight>
                  <a:schemeClr val="lt1"/>
                </a:high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 one column, left">
  <p:cSld name="CUSTOM_1">
    <p:spTree>
      <p:nvGrpSpPr>
        <p:cNvPr id="84" name="Shape 84"/>
        <p:cNvGrpSpPr/>
        <p:nvPr/>
      </p:nvGrpSpPr>
      <p:grpSpPr>
        <a:xfrm>
          <a:off x="0" y="0"/>
          <a:ext cx="0" cy="0"/>
          <a:chOff x="0" y="0"/>
          <a:chExt cx="0" cy="0"/>
        </a:xfrm>
      </p:grpSpPr>
      <p:sp>
        <p:nvSpPr>
          <p:cNvPr id="85" name="Google Shape;85;p28"/>
          <p:cNvSpPr txBox="1"/>
          <p:nvPr>
            <p:ph type="title"/>
          </p:nvPr>
        </p:nvSpPr>
        <p:spPr>
          <a:xfrm>
            <a:off x="559667" y="420433"/>
            <a:ext cx="32253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4300"/>
              <a:buFont typeface="Arial"/>
              <a:buNone/>
              <a:defRPr b="1" sz="4300">
                <a:solidFill>
                  <a:schemeClr val="dk1"/>
                </a:solidFill>
              </a:defRPr>
            </a:lvl2pPr>
            <a:lvl3pPr lvl="2" rtl="0" algn="l">
              <a:lnSpc>
                <a:spcPct val="90000"/>
              </a:lnSpc>
              <a:spcBef>
                <a:spcPts val="0"/>
              </a:spcBef>
              <a:spcAft>
                <a:spcPts val="0"/>
              </a:spcAft>
              <a:buClr>
                <a:schemeClr val="dk1"/>
              </a:buClr>
              <a:buSzPts val="4300"/>
              <a:buFont typeface="Arial"/>
              <a:buNone/>
              <a:defRPr b="1" sz="4300">
                <a:solidFill>
                  <a:schemeClr val="dk1"/>
                </a:solidFill>
              </a:defRPr>
            </a:lvl3pPr>
            <a:lvl4pPr lvl="3" rtl="0" algn="l">
              <a:lnSpc>
                <a:spcPct val="90000"/>
              </a:lnSpc>
              <a:spcBef>
                <a:spcPts val="0"/>
              </a:spcBef>
              <a:spcAft>
                <a:spcPts val="0"/>
              </a:spcAft>
              <a:buClr>
                <a:schemeClr val="dk1"/>
              </a:buClr>
              <a:buSzPts val="4300"/>
              <a:buFont typeface="Arial"/>
              <a:buNone/>
              <a:defRPr b="1" sz="4300">
                <a:solidFill>
                  <a:schemeClr val="dk1"/>
                </a:solidFill>
              </a:defRPr>
            </a:lvl4pPr>
            <a:lvl5pPr lvl="4" rtl="0" algn="l">
              <a:lnSpc>
                <a:spcPct val="90000"/>
              </a:lnSpc>
              <a:spcBef>
                <a:spcPts val="0"/>
              </a:spcBef>
              <a:spcAft>
                <a:spcPts val="0"/>
              </a:spcAft>
              <a:buClr>
                <a:schemeClr val="dk1"/>
              </a:buClr>
              <a:buSzPts val="4300"/>
              <a:buFont typeface="Arial"/>
              <a:buNone/>
              <a:defRPr b="1" sz="4300">
                <a:solidFill>
                  <a:schemeClr val="dk1"/>
                </a:solidFill>
              </a:defRPr>
            </a:lvl5pPr>
            <a:lvl6pPr lvl="5" rtl="0" algn="l">
              <a:lnSpc>
                <a:spcPct val="90000"/>
              </a:lnSpc>
              <a:spcBef>
                <a:spcPts val="0"/>
              </a:spcBef>
              <a:spcAft>
                <a:spcPts val="0"/>
              </a:spcAft>
              <a:buClr>
                <a:schemeClr val="dk1"/>
              </a:buClr>
              <a:buSzPts val="4300"/>
              <a:buFont typeface="Arial"/>
              <a:buNone/>
              <a:defRPr b="1" sz="4300">
                <a:solidFill>
                  <a:schemeClr val="dk1"/>
                </a:solidFill>
              </a:defRPr>
            </a:lvl6pPr>
            <a:lvl7pPr lvl="6" rtl="0" algn="l">
              <a:lnSpc>
                <a:spcPct val="90000"/>
              </a:lnSpc>
              <a:spcBef>
                <a:spcPts val="0"/>
              </a:spcBef>
              <a:spcAft>
                <a:spcPts val="0"/>
              </a:spcAft>
              <a:buClr>
                <a:schemeClr val="dk1"/>
              </a:buClr>
              <a:buSzPts val="4300"/>
              <a:buFont typeface="Arial"/>
              <a:buNone/>
              <a:defRPr b="1" sz="4300">
                <a:solidFill>
                  <a:schemeClr val="dk1"/>
                </a:solidFill>
              </a:defRPr>
            </a:lvl7pPr>
            <a:lvl8pPr lvl="7" rtl="0" algn="l">
              <a:lnSpc>
                <a:spcPct val="90000"/>
              </a:lnSpc>
              <a:spcBef>
                <a:spcPts val="0"/>
              </a:spcBef>
              <a:spcAft>
                <a:spcPts val="0"/>
              </a:spcAft>
              <a:buClr>
                <a:schemeClr val="dk1"/>
              </a:buClr>
              <a:buSzPts val="4300"/>
              <a:buFont typeface="Arial"/>
              <a:buNone/>
              <a:defRPr b="1" sz="4300">
                <a:solidFill>
                  <a:schemeClr val="dk1"/>
                </a:solidFill>
              </a:defRPr>
            </a:lvl8pPr>
            <a:lvl9pPr lvl="8" rtl="0" algn="l">
              <a:lnSpc>
                <a:spcPct val="90000"/>
              </a:lnSpc>
              <a:spcBef>
                <a:spcPts val="0"/>
              </a:spcBef>
              <a:spcAft>
                <a:spcPts val="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peaker intro, black">
  <p:cSld name="CUSTOM_6">
    <p:bg>
      <p:bgPr>
        <a:solidFill>
          <a:schemeClr val="dk1"/>
        </a:solidFill>
      </p:bgPr>
    </p:bg>
    <p:spTree>
      <p:nvGrpSpPr>
        <p:cNvPr id="86" name="Shape 86"/>
        <p:cNvGrpSpPr/>
        <p:nvPr/>
      </p:nvGrpSpPr>
      <p:grpSpPr>
        <a:xfrm>
          <a:off x="0" y="0"/>
          <a:ext cx="0" cy="0"/>
          <a:chOff x="0" y="0"/>
          <a:chExt cx="0" cy="0"/>
        </a:xfrm>
      </p:grpSpPr>
      <p:sp>
        <p:nvSpPr>
          <p:cNvPr id="87" name="Google Shape;87;p29"/>
          <p:cNvSpPr/>
          <p:nvPr>
            <p:ph idx="2" type="pic"/>
          </p:nvPr>
        </p:nvSpPr>
        <p:spPr>
          <a:xfrm>
            <a:off x="1342500" y="1495933"/>
            <a:ext cx="2645700" cy="2674800"/>
          </a:xfrm>
          <a:prstGeom prst="rect">
            <a:avLst/>
          </a:prstGeom>
          <a:noFill/>
          <a:ln>
            <a:noFill/>
          </a:ln>
        </p:spPr>
      </p:sp>
      <p:sp>
        <p:nvSpPr>
          <p:cNvPr id="88" name="Google Shape;88;p29"/>
          <p:cNvSpPr txBox="1"/>
          <p:nvPr>
            <p:ph type="title"/>
          </p:nvPr>
        </p:nvSpPr>
        <p:spPr>
          <a:xfrm>
            <a:off x="5050567" y="2015767"/>
            <a:ext cx="6574800" cy="763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1300"/>
              <a:buNone/>
              <a:defRPr sz="5900">
                <a:solidFill>
                  <a:schemeClr val="lt1"/>
                </a:solidFill>
              </a:defRPr>
            </a:lvl1pPr>
            <a:lvl2pPr lvl="1" rtl="0" algn="l">
              <a:lnSpc>
                <a:spcPct val="90000"/>
              </a:lnSpc>
              <a:spcBef>
                <a:spcPts val="1100"/>
              </a:spcBef>
              <a:spcAft>
                <a:spcPts val="0"/>
              </a:spcAft>
              <a:buSzPts val="1900"/>
              <a:buNone/>
              <a:defRPr/>
            </a:lvl2pPr>
            <a:lvl3pPr lvl="2" rtl="0" algn="l">
              <a:lnSpc>
                <a:spcPct val="90000"/>
              </a:lnSpc>
              <a:spcBef>
                <a:spcPts val="0"/>
              </a:spcBef>
              <a:spcAft>
                <a:spcPts val="0"/>
              </a:spcAft>
              <a:buSzPts val="1900"/>
              <a:buNone/>
              <a:defRPr/>
            </a:lvl3pPr>
            <a:lvl4pPr lvl="3" rtl="0" algn="l">
              <a:lnSpc>
                <a:spcPct val="90000"/>
              </a:lnSpc>
              <a:spcBef>
                <a:spcPts val="0"/>
              </a:spcBef>
              <a:spcAft>
                <a:spcPts val="0"/>
              </a:spcAft>
              <a:buSzPts val="1900"/>
              <a:buNone/>
              <a:defRPr/>
            </a:lvl4pPr>
            <a:lvl5pPr lvl="4" rtl="0" algn="l">
              <a:lnSpc>
                <a:spcPct val="90000"/>
              </a:lnSpc>
              <a:spcBef>
                <a:spcPts val="0"/>
              </a:spcBef>
              <a:spcAft>
                <a:spcPts val="0"/>
              </a:spcAft>
              <a:buSzPts val="1900"/>
              <a:buNone/>
              <a:defRPr/>
            </a:lvl5pPr>
            <a:lvl6pPr lvl="5" rtl="0" algn="l">
              <a:lnSpc>
                <a:spcPct val="90000"/>
              </a:lnSpc>
              <a:spcBef>
                <a:spcPts val="0"/>
              </a:spcBef>
              <a:spcAft>
                <a:spcPts val="0"/>
              </a:spcAft>
              <a:buSzPts val="1900"/>
              <a:buNone/>
              <a:defRPr/>
            </a:lvl6pPr>
            <a:lvl7pPr lvl="6" rtl="0" algn="l">
              <a:lnSpc>
                <a:spcPct val="90000"/>
              </a:lnSpc>
              <a:spcBef>
                <a:spcPts val="0"/>
              </a:spcBef>
              <a:spcAft>
                <a:spcPts val="0"/>
              </a:spcAft>
              <a:buSzPts val="1900"/>
              <a:buNone/>
              <a:defRPr/>
            </a:lvl7pPr>
            <a:lvl8pPr lvl="7" rtl="0" algn="l">
              <a:lnSpc>
                <a:spcPct val="90000"/>
              </a:lnSpc>
              <a:spcBef>
                <a:spcPts val="0"/>
              </a:spcBef>
              <a:spcAft>
                <a:spcPts val="0"/>
              </a:spcAft>
              <a:buSzPts val="1900"/>
              <a:buNone/>
              <a:defRPr/>
            </a:lvl8pPr>
            <a:lvl9pPr lvl="8" rtl="0" algn="l">
              <a:lnSpc>
                <a:spcPct val="90000"/>
              </a:lnSpc>
              <a:spcBef>
                <a:spcPts val="0"/>
              </a:spcBef>
              <a:spcAft>
                <a:spcPts val="0"/>
              </a:spcAft>
              <a:buSzPts val="1900"/>
              <a:buNone/>
              <a:defRPr/>
            </a:lvl9pPr>
          </a:lstStyle>
          <a:p/>
        </p:txBody>
      </p:sp>
      <p:sp>
        <p:nvSpPr>
          <p:cNvPr id="89" name="Google Shape;89;p29"/>
          <p:cNvSpPr txBox="1"/>
          <p:nvPr>
            <p:ph idx="1" type="subTitle"/>
          </p:nvPr>
        </p:nvSpPr>
        <p:spPr>
          <a:xfrm>
            <a:off x="5045933" y="1495933"/>
            <a:ext cx="6309300" cy="4317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1900"/>
              <a:buNone/>
              <a:defRPr b="1">
                <a:highlight>
                  <a:schemeClr val="accent1"/>
                </a:highlight>
              </a:defRPr>
            </a:lvl1pPr>
            <a:lvl2pPr lvl="1" rtl="0" algn="l">
              <a:lnSpc>
                <a:spcPct val="115000"/>
              </a:lnSpc>
              <a:spcBef>
                <a:spcPts val="2100"/>
              </a:spcBef>
              <a:spcAft>
                <a:spcPts val="0"/>
              </a:spcAft>
              <a:buSzPts val="1900"/>
              <a:buNone/>
              <a:defRPr/>
            </a:lvl2pPr>
            <a:lvl3pPr lvl="2" rtl="0" algn="l">
              <a:lnSpc>
                <a:spcPct val="115000"/>
              </a:lnSpc>
              <a:spcBef>
                <a:spcPts val="2100"/>
              </a:spcBef>
              <a:spcAft>
                <a:spcPts val="0"/>
              </a:spcAft>
              <a:buSzPts val="1900"/>
              <a:buNone/>
              <a:defRPr/>
            </a:lvl3pPr>
            <a:lvl4pPr lvl="3" rtl="0" algn="l">
              <a:lnSpc>
                <a:spcPct val="115000"/>
              </a:lnSpc>
              <a:spcBef>
                <a:spcPts val="2100"/>
              </a:spcBef>
              <a:spcAft>
                <a:spcPts val="0"/>
              </a:spcAft>
              <a:buSzPts val="1900"/>
              <a:buNone/>
              <a:defRPr/>
            </a:lvl4pPr>
            <a:lvl5pPr lvl="4" rtl="0" algn="l">
              <a:lnSpc>
                <a:spcPct val="115000"/>
              </a:lnSpc>
              <a:spcBef>
                <a:spcPts val="2100"/>
              </a:spcBef>
              <a:spcAft>
                <a:spcPts val="0"/>
              </a:spcAft>
              <a:buSzPts val="1900"/>
              <a:buNone/>
              <a:defRPr/>
            </a:lvl5pPr>
            <a:lvl6pPr lvl="5" rtl="0" algn="l">
              <a:lnSpc>
                <a:spcPct val="115000"/>
              </a:lnSpc>
              <a:spcBef>
                <a:spcPts val="2100"/>
              </a:spcBef>
              <a:spcAft>
                <a:spcPts val="0"/>
              </a:spcAft>
              <a:buSzPts val="1900"/>
              <a:buNone/>
              <a:defRPr/>
            </a:lvl6pPr>
            <a:lvl7pPr lvl="6" rtl="0" algn="l">
              <a:lnSpc>
                <a:spcPct val="115000"/>
              </a:lnSpc>
              <a:spcBef>
                <a:spcPts val="2100"/>
              </a:spcBef>
              <a:spcAft>
                <a:spcPts val="0"/>
              </a:spcAft>
              <a:buSzPts val="1900"/>
              <a:buNone/>
              <a:defRPr/>
            </a:lvl7pPr>
            <a:lvl8pPr lvl="7" rtl="0" algn="l">
              <a:lnSpc>
                <a:spcPct val="115000"/>
              </a:lnSpc>
              <a:spcBef>
                <a:spcPts val="2100"/>
              </a:spcBef>
              <a:spcAft>
                <a:spcPts val="0"/>
              </a:spcAft>
              <a:buSzPts val="1900"/>
              <a:buNone/>
              <a:defRPr/>
            </a:lvl8pPr>
            <a:lvl9pPr lvl="8" rtl="0" algn="l">
              <a:lnSpc>
                <a:spcPct val="115000"/>
              </a:lnSpc>
              <a:spcBef>
                <a:spcPts val="2100"/>
              </a:spcBef>
              <a:spcAft>
                <a:spcPts val="2100"/>
              </a:spcAft>
              <a:buSzPts val="1900"/>
              <a:buNone/>
              <a:defRPr/>
            </a:lvl9pPr>
          </a:lstStyle>
          <a:p/>
        </p:txBody>
      </p:sp>
      <p:sp>
        <p:nvSpPr>
          <p:cNvPr id="90" name="Google Shape;90;p29"/>
          <p:cNvSpPr txBox="1"/>
          <p:nvPr>
            <p:ph idx="3" type="body"/>
          </p:nvPr>
        </p:nvSpPr>
        <p:spPr>
          <a:xfrm>
            <a:off x="5045933" y="3827000"/>
            <a:ext cx="6574800" cy="2711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lt1"/>
              </a:buClr>
              <a:buSzPts val="2700"/>
              <a:buNone/>
              <a:defRPr b="1" sz="2700">
                <a:solidFill>
                  <a:schemeClr val="lt1"/>
                </a:solidFill>
              </a:defRPr>
            </a:lvl1pPr>
            <a:lvl2pPr indent="-228600" lvl="1" marL="914400" rtl="0" algn="l">
              <a:lnSpc>
                <a:spcPct val="115000"/>
              </a:lnSpc>
              <a:spcBef>
                <a:spcPts val="500"/>
              </a:spcBef>
              <a:spcAft>
                <a:spcPts val="0"/>
              </a:spcAft>
              <a:buClr>
                <a:schemeClr val="lt1"/>
              </a:buClr>
              <a:buSzPts val="2100"/>
              <a:buNone/>
              <a:defRPr b="1" sz="2100">
                <a:solidFill>
                  <a:schemeClr val="lt1"/>
                </a:solidFill>
              </a:defRPr>
            </a:lvl2pPr>
            <a:lvl3pPr indent="-228600" lvl="2" marL="1371600" rtl="0" algn="l">
              <a:lnSpc>
                <a:spcPct val="115000"/>
              </a:lnSpc>
              <a:spcBef>
                <a:spcPts val="500"/>
              </a:spcBef>
              <a:spcAft>
                <a:spcPts val="0"/>
              </a:spcAft>
              <a:buClr>
                <a:schemeClr val="lt1"/>
              </a:buClr>
              <a:buSzPts val="2100"/>
              <a:buNone/>
              <a:defRPr b="1" sz="2100">
                <a:solidFill>
                  <a:schemeClr val="lt1"/>
                </a:solidFill>
              </a:defRPr>
            </a:lvl3pPr>
            <a:lvl4pPr indent="-228600" lvl="3" marL="1828800" rtl="0" algn="l">
              <a:lnSpc>
                <a:spcPct val="115000"/>
              </a:lnSpc>
              <a:spcBef>
                <a:spcPts val="500"/>
              </a:spcBef>
              <a:spcAft>
                <a:spcPts val="0"/>
              </a:spcAft>
              <a:buClr>
                <a:schemeClr val="lt1"/>
              </a:buClr>
              <a:buSzPts val="1600"/>
              <a:buNone/>
              <a:defRPr b="1" sz="1600">
                <a:solidFill>
                  <a:schemeClr val="lt1"/>
                </a:solidFill>
              </a:defRPr>
            </a:lvl4pPr>
            <a:lvl5pPr indent="-228600" lvl="4" marL="2286000" rtl="0" algn="l">
              <a:lnSpc>
                <a:spcPct val="115000"/>
              </a:lnSpc>
              <a:spcBef>
                <a:spcPts val="500"/>
              </a:spcBef>
              <a:spcAft>
                <a:spcPts val="0"/>
              </a:spcAft>
              <a:buClr>
                <a:schemeClr val="lt1"/>
              </a:buClr>
              <a:buSzPts val="1600"/>
              <a:buNone/>
              <a:defRPr b="1" sz="1600">
                <a:solidFill>
                  <a:schemeClr val="lt1"/>
                </a:solidFill>
              </a:defRPr>
            </a:lvl5pPr>
            <a:lvl6pPr indent="-228600" lvl="5" marL="2743200" rtl="0" algn="l">
              <a:lnSpc>
                <a:spcPct val="115000"/>
              </a:lnSpc>
              <a:spcBef>
                <a:spcPts val="500"/>
              </a:spcBef>
              <a:spcAft>
                <a:spcPts val="0"/>
              </a:spcAft>
              <a:buClr>
                <a:schemeClr val="lt1"/>
              </a:buClr>
              <a:buSzPts val="1100"/>
              <a:buNone/>
              <a:defRPr b="1" sz="1100">
                <a:solidFill>
                  <a:schemeClr val="lt1"/>
                </a:solidFill>
              </a:defRPr>
            </a:lvl6pPr>
            <a:lvl7pPr indent="-228600" lvl="6" marL="3200400" rtl="0" algn="l">
              <a:lnSpc>
                <a:spcPct val="115000"/>
              </a:lnSpc>
              <a:spcBef>
                <a:spcPts val="500"/>
              </a:spcBef>
              <a:spcAft>
                <a:spcPts val="0"/>
              </a:spcAft>
              <a:buClr>
                <a:schemeClr val="lt1"/>
              </a:buClr>
              <a:buSzPts val="1100"/>
              <a:buNone/>
              <a:defRPr b="1" sz="1100">
                <a:solidFill>
                  <a:schemeClr val="lt1"/>
                </a:solidFill>
              </a:defRPr>
            </a:lvl7pPr>
            <a:lvl8pPr indent="-228600" lvl="7" marL="3657600" rtl="0" algn="l">
              <a:lnSpc>
                <a:spcPct val="115000"/>
              </a:lnSpc>
              <a:spcBef>
                <a:spcPts val="500"/>
              </a:spcBef>
              <a:spcAft>
                <a:spcPts val="0"/>
              </a:spcAft>
              <a:buClr>
                <a:schemeClr val="lt1"/>
              </a:buClr>
              <a:buSzPts val="1100"/>
              <a:buNone/>
              <a:defRPr b="1" sz="1100">
                <a:solidFill>
                  <a:schemeClr val="lt1"/>
                </a:solidFill>
              </a:defRPr>
            </a:lvl8pPr>
            <a:lvl9pPr indent="-228600" lvl="8" marL="4114800" rtl="0" algn="l">
              <a:lnSpc>
                <a:spcPct val="115000"/>
              </a:lnSpc>
              <a:spcBef>
                <a:spcPts val="500"/>
              </a:spcBef>
              <a:spcAft>
                <a:spcPts val="500"/>
              </a:spcAft>
              <a:buClr>
                <a:schemeClr val="lt1"/>
              </a:buClr>
              <a:buSzPts val="1100"/>
              <a:buNone/>
              <a:defRPr b="1" sz="11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peaker intro, white">
  <p:cSld name="CUSTOM_6_1">
    <p:bg>
      <p:bgPr>
        <a:solidFill>
          <a:schemeClr val="lt1"/>
        </a:solidFill>
      </p:bgPr>
    </p:bg>
    <p:spTree>
      <p:nvGrpSpPr>
        <p:cNvPr id="91" name="Shape 91"/>
        <p:cNvGrpSpPr/>
        <p:nvPr/>
      </p:nvGrpSpPr>
      <p:grpSpPr>
        <a:xfrm>
          <a:off x="0" y="0"/>
          <a:ext cx="0" cy="0"/>
          <a:chOff x="0" y="0"/>
          <a:chExt cx="0" cy="0"/>
        </a:xfrm>
      </p:grpSpPr>
      <p:sp>
        <p:nvSpPr>
          <p:cNvPr id="92" name="Google Shape;92;p30"/>
          <p:cNvSpPr/>
          <p:nvPr>
            <p:ph idx="2" type="pic"/>
          </p:nvPr>
        </p:nvSpPr>
        <p:spPr>
          <a:xfrm>
            <a:off x="1342500" y="1495933"/>
            <a:ext cx="2645700" cy="2674800"/>
          </a:xfrm>
          <a:prstGeom prst="rect">
            <a:avLst/>
          </a:prstGeom>
          <a:noFill/>
          <a:ln>
            <a:noFill/>
          </a:ln>
        </p:spPr>
      </p:sp>
      <p:sp>
        <p:nvSpPr>
          <p:cNvPr id="93" name="Google Shape;93;p30"/>
          <p:cNvSpPr txBox="1"/>
          <p:nvPr>
            <p:ph type="title"/>
          </p:nvPr>
        </p:nvSpPr>
        <p:spPr>
          <a:xfrm>
            <a:off x="5050567" y="2015767"/>
            <a:ext cx="6574800" cy="763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300"/>
              <a:buNone/>
              <a:defRPr sz="5900"/>
            </a:lvl1pPr>
            <a:lvl2pPr lvl="1" rtl="0" algn="l">
              <a:lnSpc>
                <a:spcPct val="90000"/>
              </a:lnSpc>
              <a:spcBef>
                <a:spcPts val="1100"/>
              </a:spcBef>
              <a:spcAft>
                <a:spcPts val="0"/>
              </a:spcAft>
              <a:buSzPts val="1900"/>
              <a:buNone/>
              <a:defRPr/>
            </a:lvl2pPr>
            <a:lvl3pPr lvl="2" rtl="0" algn="l">
              <a:lnSpc>
                <a:spcPct val="90000"/>
              </a:lnSpc>
              <a:spcBef>
                <a:spcPts val="0"/>
              </a:spcBef>
              <a:spcAft>
                <a:spcPts val="0"/>
              </a:spcAft>
              <a:buSzPts val="1900"/>
              <a:buNone/>
              <a:defRPr/>
            </a:lvl3pPr>
            <a:lvl4pPr lvl="3" rtl="0" algn="l">
              <a:lnSpc>
                <a:spcPct val="90000"/>
              </a:lnSpc>
              <a:spcBef>
                <a:spcPts val="0"/>
              </a:spcBef>
              <a:spcAft>
                <a:spcPts val="0"/>
              </a:spcAft>
              <a:buSzPts val="1900"/>
              <a:buNone/>
              <a:defRPr/>
            </a:lvl4pPr>
            <a:lvl5pPr lvl="4" rtl="0" algn="l">
              <a:lnSpc>
                <a:spcPct val="90000"/>
              </a:lnSpc>
              <a:spcBef>
                <a:spcPts val="0"/>
              </a:spcBef>
              <a:spcAft>
                <a:spcPts val="0"/>
              </a:spcAft>
              <a:buSzPts val="1900"/>
              <a:buNone/>
              <a:defRPr/>
            </a:lvl5pPr>
            <a:lvl6pPr lvl="5" rtl="0" algn="l">
              <a:lnSpc>
                <a:spcPct val="90000"/>
              </a:lnSpc>
              <a:spcBef>
                <a:spcPts val="0"/>
              </a:spcBef>
              <a:spcAft>
                <a:spcPts val="0"/>
              </a:spcAft>
              <a:buSzPts val="1900"/>
              <a:buNone/>
              <a:defRPr/>
            </a:lvl6pPr>
            <a:lvl7pPr lvl="6" rtl="0" algn="l">
              <a:lnSpc>
                <a:spcPct val="90000"/>
              </a:lnSpc>
              <a:spcBef>
                <a:spcPts val="0"/>
              </a:spcBef>
              <a:spcAft>
                <a:spcPts val="0"/>
              </a:spcAft>
              <a:buSzPts val="1900"/>
              <a:buNone/>
              <a:defRPr/>
            </a:lvl7pPr>
            <a:lvl8pPr lvl="7" rtl="0" algn="l">
              <a:lnSpc>
                <a:spcPct val="90000"/>
              </a:lnSpc>
              <a:spcBef>
                <a:spcPts val="0"/>
              </a:spcBef>
              <a:spcAft>
                <a:spcPts val="0"/>
              </a:spcAft>
              <a:buSzPts val="1900"/>
              <a:buNone/>
              <a:defRPr/>
            </a:lvl8pPr>
            <a:lvl9pPr lvl="8" rtl="0" algn="l">
              <a:lnSpc>
                <a:spcPct val="90000"/>
              </a:lnSpc>
              <a:spcBef>
                <a:spcPts val="0"/>
              </a:spcBef>
              <a:spcAft>
                <a:spcPts val="0"/>
              </a:spcAft>
              <a:buSzPts val="1900"/>
              <a:buNone/>
              <a:defRPr/>
            </a:lvl9pPr>
          </a:lstStyle>
          <a:p/>
        </p:txBody>
      </p:sp>
      <p:sp>
        <p:nvSpPr>
          <p:cNvPr id="94" name="Google Shape;94;p30"/>
          <p:cNvSpPr txBox="1"/>
          <p:nvPr>
            <p:ph idx="1" type="subTitle"/>
          </p:nvPr>
        </p:nvSpPr>
        <p:spPr>
          <a:xfrm>
            <a:off x="5045933" y="1495933"/>
            <a:ext cx="6309300" cy="4317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1900"/>
              <a:buNone/>
              <a:defRPr b="1">
                <a:highlight>
                  <a:schemeClr val="accent1"/>
                </a:highlight>
              </a:defRPr>
            </a:lvl1pPr>
            <a:lvl2pPr lvl="1" rtl="0" algn="l">
              <a:lnSpc>
                <a:spcPct val="115000"/>
              </a:lnSpc>
              <a:spcBef>
                <a:spcPts val="2100"/>
              </a:spcBef>
              <a:spcAft>
                <a:spcPts val="0"/>
              </a:spcAft>
              <a:buSzPts val="1900"/>
              <a:buNone/>
              <a:defRPr/>
            </a:lvl2pPr>
            <a:lvl3pPr lvl="2" rtl="0" algn="l">
              <a:lnSpc>
                <a:spcPct val="115000"/>
              </a:lnSpc>
              <a:spcBef>
                <a:spcPts val="2100"/>
              </a:spcBef>
              <a:spcAft>
                <a:spcPts val="0"/>
              </a:spcAft>
              <a:buSzPts val="1900"/>
              <a:buNone/>
              <a:defRPr/>
            </a:lvl3pPr>
            <a:lvl4pPr lvl="3" rtl="0" algn="l">
              <a:lnSpc>
                <a:spcPct val="115000"/>
              </a:lnSpc>
              <a:spcBef>
                <a:spcPts val="2100"/>
              </a:spcBef>
              <a:spcAft>
                <a:spcPts val="0"/>
              </a:spcAft>
              <a:buSzPts val="1900"/>
              <a:buNone/>
              <a:defRPr/>
            </a:lvl4pPr>
            <a:lvl5pPr lvl="4" rtl="0" algn="l">
              <a:lnSpc>
                <a:spcPct val="115000"/>
              </a:lnSpc>
              <a:spcBef>
                <a:spcPts val="2100"/>
              </a:spcBef>
              <a:spcAft>
                <a:spcPts val="0"/>
              </a:spcAft>
              <a:buSzPts val="1900"/>
              <a:buNone/>
              <a:defRPr/>
            </a:lvl5pPr>
            <a:lvl6pPr lvl="5" rtl="0" algn="l">
              <a:lnSpc>
                <a:spcPct val="115000"/>
              </a:lnSpc>
              <a:spcBef>
                <a:spcPts val="2100"/>
              </a:spcBef>
              <a:spcAft>
                <a:spcPts val="0"/>
              </a:spcAft>
              <a:buSzPts val="1900"/>
              <a:buNone/>
              <a:defRPr/>
            </a:lvl6pPr>
            <a:lvl7pPr lvl="6" rtl="0" algn="l">
              <a:lnSpc>
                <a:spcPct val="115000"/>
              </a:lnSpc>
              <a:spcBef>
                <a:spcPts val="2100"/>
              </a:spcBef>
              <a:spcAft>
                <a:spcPts val="0"/>
              </a:spcAft>
              <a:buSzPts val="1900"/>
              <a:buNone/>
              <a:defRPr/>
            </a:lvl7pPr>
            <a:lvl8pPr lvl="7" rtl="0" algn="l">
              <a:lnSpc>
                <a:spcPct val="115000"/>
              </a:lnSpc>
              <a:spcBef>
                <a:spcPts val="2100"/>
              </a:spcBef>
              <a:spcAft>
                <a:spcPts val="0"/>
              </a:spcAft>
              <a:buSzPts val="1900"/>
              <a:buNone/>
              <a:defRPr/>
            </a:lvl8pPr>
            <a:lvl9pPr lvl="8" rtl="0" algn="l">
              <a:lnSpc>
                <a:spcPct val="115000"/>
              </a:lnSpc>
              <a:spcBef>
                <a:spcPts val="2100"/>
              </a:spcBef>
              <a:spcAft>
                <a:spcPts val="2100"/>
              </a:spcAft>
              <a:buSzPts val="1900"/>
              <a:buNone/>
              <a:defRPr/>
            </a:lvl9pPr>
          </a:lstStyle>
          <a:p/>
        </p:txBody>
      </p:sp>
      <p:sp>
        <p:nvSpPr>
          <p:cNvPr id="95" name="Google Shape;95;p30"/>
          <p:cNvSpPr txBox="1"/>
          <p:nvPr>
            <p:ph idx="3" type="body"/>
          </p:nvPr>
        </p:nvSpPr>
        <p:spPr>
          <a:xfrm>
            <a:off x="5045933" y="3827000"/>
            <a:ext cx="6574800" cy="2711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700"/>
              <a:buNone/>
              <a:defRPr b="1" sz="2700">
                <a:solidFill>
                  <a:schemeClr val="dk1"/>
                </a:solidFill>
              </a:defRPr>
            </a:lvl1pPr>
            <a:lvl2pPr indent="-228600" lvl="1" marL="914400" rtl="0" algn="l">
              <a:lnSpc>
                <a:spcPct val="115000"/>
              </a:lnSpc>
              <a:spcBef>
                <a:spcPts val="500"/>
              </a:spcBef>
              <a:spcAft>
                <a:spcPts val="0"/>
              </a:spcAft>
              <a:buClr>
                <a:schemeClr val="dk1"/>
              </a:buClr>
              <a:buSzPts val="2100"/>
              <a:buNone/>
              <a:defRPr b="1" sz="2100">
                <a:solidFill>
                  <a:schemeClr val="dk1"/>
                </a:solidFill>
              </a:defRPr>
            </a:lvl2pPr>
            <a:lvl3pPr indent="-228600" lvl="2" marL="1371600" rtl="0" algn="l">
              <a:lnSpc>
                <a:spcPct val="115000"/>
              </a:lnSpc>
              <a:spcBef>
                <a:spcPts val="500"/>
              </a:spcBef>
              <a:spcAft>
                <a:spcPts val="0"/>
              </a:spcAft>
              <a:buClr>
                <a:schemeClr val="dk1"/>
              </a:buClr>
              <a:buSzPts val="2100"/>
              <a:buNone/>
              <a:defRPr b="1" sz="2100">
                <a:solidFill>
                  <a:schemeClr val="dk1"/>
                </a:solidFill>
              </a:defRPr>
            </a:lvl3pPr>
            <a:lvl4pPr indent="-228600" lvl="3" marL="1828800" rtl="0" algn="l">
              <a:lnSpc>
                <a:spcPct val="115000"/>
              </a:lnSpc>
              <a:spcBef>
                <a:spcPts val="500"/>
              </a:spcBef>
              <a:spcAft>
                <a:spcPts val="0"/>
              </a:spcAft>
              <a:buClr>
                <a:schemeClr val="dk1"/>
              </a:buClr>
              <a:buSzPts val="1600"/>
              <a:buNone/>
              <a:defRPr b="1" sz="1600">
                <a:solidFill>
                  <a:schemeClr val="dk1"/>
                </a:solidFill>
              </a:defRPr>
            </a:lvl4pPr>
            <a:lvl5pPr indent="-228600" lvl="4" marL="2286000" rtl="0" algn="l">
              <a:lnSpc>
                <a:spcPct val="115000"/>
              </a:lnSpc>
              <a:spcBef>
                <a:spcPts val="500"/>
              </a:spcBef>
              <a:spcAft>
                <a:spcPts val="0"/>
              </a:spcAft>
              <a:buClr>
                <a:schemeClr val="dk1"/>
              </a:buClr>
              <a:buSzPts val="1600"/>
              <a:buNone/>
              <a:defRPr b="1" sz="1600">
                <a:solidFill>
                  <a:schemeClr val="dk1"/>
                </a:solidFill>
              </a:defRPr>
            </a:lvl5pPr>
            <a:lvl6pPr indent="-228600" lvl="5" marL="2743200" rtl="0" algn="l">
              <a:lnSpc>
                <a:spcPct val="115000"/>
              </a:lnSpc>
              <a:spcBef>
                <a:spcPts val="500"/>
              </a:spcBef>
              <a:spcAft>
                <a:spcPts val="0"/>
              </a:spcAft>
              <a:buClr>
                <a:schemeClr val="dk1"/>
              </a:buClr>
              <a:buSzPts val="1100"/>
              <a:buNone/>
              <a:defRPr b="1" sz="1100">
                <a:solidFill>
                  <a:schemeClr val="dk1"/>
                </a:solidFill>
              </a:defRPr>
            </a:lvl6pPr>
            <a:lvl7pPr indent="-228600" lvl="6" marL="3200400" rtl="0" algn="l">
              <a:lnSpc>
                <a:spcPct val="115000"/>
              </a:lnSpc>
              <a:spcBef>
                <a:spcPts val="500"/>
              </a:spcBef>
              <a:spcAft>
                <a:spcPts val="0"/>
              </a:spcAft>
              <a:buClr>
                <a:schemeClr val="dk1"/>
              </a:buClr>
              <a:buSzPts val="1100"/>
              <a:buNone/>
              <a:defRPr b="1" sz="1100">
                <a:solidFill>
                  <a:schemeClr val="dk1"/>
                </a:solidFill>
              </a:defRPr>
            </a:lvl7pPr>
            <a:lvl8pPr indent="-228600" lvl="7" marL="3657600" rtl="0" algn="l">
              <a:lnSpc>
                <a:spcPct val="115000"/>
              </a:lnSpc>
              <a:spcBef>
                <a:spcPts val="500"/>
              </a:spcBef>
              <a:spcAft>
                <a:spcPts val="0"/>
              </a:spcAft>
              <a:buClr>
                <a:schemeClr val="dk1"/>
              </a:buClr>
              <a:buSzPts val="1100"/>
              <a:buNone/>
              <a:defRPr b="1" sz="1100">
                <a:solidFill>
                  <a:schemeClr val="dk1"/>
                </a:solidFill>
              </a:defRPr>
            </a:lvl8pPr>
            <a:lvl9pPr indent="-228600" lvl="8" marL="4114800" rtl="0" algn="l">
              <a:lnSpc>
                <a:spcPct val="115000"/>
              </a:lnSpc>
              <a:spcBef>
                <a:spcPts val="500"/>
              </a:spcBef>
              <a:spcAft>
                <a:spcPts val="500"/>
              </a:spcAft>
              <a:buClr>
                <a:schemeClr val="dk1"/>
              </a:buClr>
              <a:buSzPts val="1100"/>
              <a:buNone/>
              <a:defRPr b="1" sz="11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ntro title, maroon">
  <p:cSld name="Gold chapter break or bold statement gold_3_1">
    <p:bg>
      <p:bgPr>
        <a:solidFill>
          <a:schemeClr val="accent2"/>
        </a:solidFill>
      </p:bgPr>
    </p:bg>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0518586" y="5795005"/>
            <a:ext cx="1425035" cy="837077"/>
          </a:xfrm>
          <a:prstGeom prst="rect">
            <a:avLst/>
          </a:prstGeom>
          <a:noFill/>
          <a:ln>
            <a:noFill/>
          </a:ln>
        </p:spPr>
      </p:pic>
      <p:sp>
        <p:nvSpPr>
          <p:cNvPr id="21" name="Google Shape;21;p4"/>
          <p:cNvSpPr txBox="1"/>
          <p:nvPr>
            <p:ph type="title"/>
          </p:nvPr>
        </p:nvSpPr>
        <p:spPr>
          <a:xfrm>
            <a:off x="566567" y="421200"/>
            <a:ext cx="11059200" cy="60159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lt1"/>
              </a:buClr>
              <a:buSzPts val="6400"/>
              <a:buFont typeface="Arial"/>
              <a:buNone/>
              <a:defRPr b="1" i="0" sz="6400" u="none" cap="none" strike="noStrike">
                <a:solidFill>
                  <a:schemeClr val="lt1"/>
                </a:solidFill>
                <a:latin typeface="Arial"/>
                <a:ea typeface="Arial"/>
                <a:cs typeface="Arial"/>
                <a:sym typeface="Arial"/>
              </a:defRPr>
            </a:lvl1pPr>
            <a:lvl2pPr lvl="1" rtl="0" algn="l">
              <a:lnSpc>
                <a:spcPct val="100000"/>
              </a:lnSpc>
              <a:spcBef>
                <a:spcPts val="1100"/>
              </a:spcBef>
              <a:spcAft>
                <a:spcPts val="0"/>
              </a:spcAft>
              <a:buClr>
                <a:schemeClr val="dk1"/>
              </a:buClr>
              <a:buSzPts val="6400"/>
              <a:buFont typeface="Arial"/>
              <a:buNone/>
              <a:defRPr b="1" sz="6400">
                <a:solidFill>
                  <a:schemeClr val="dk1"/>
                </a:solidFill>
              </a:defRPr>
            </a:lvl2pPr>
            <a:lvl3pPr lvl="2" rtl="0" algn="l">
              <a:lnSpc>
                <a:spcPct val="100000"/>
              </a:lnSpc>
              <a:spcBef>
                <a:spcPts val="0"/>
              </a:spcBef>
              <a:spcAft>
                <a:spcPts val="0"/>
              </a:spcAft>
              <a:buClr>
                <a:schemeClr val="dk1"/>
              </a:buClr>
              <a:buSzPts val="6400"/>
              <a:buFont typeface="Arial"/>
              <a:buNone/>
              <a:defRPr b="1" sz="6400">
                <a:solidFill>
                  <a:schemeClr val="dk1"/>
                </a:solidFill>
              </a:defRPr>
            </a:lvl3pPr>
            <a:lvl4pPr lvl="3" rtl="0" algn="l">
              <a:lnSpc>
                <a:spcPct val="100000"/>
              </a:lnSpc>
              <a:spcBef>
                <a:spcPts val="0"/>
              </a:spcBef>
              <a:spcAft>
                <a:spcPts val="0"/>
              </a:spcAft>
              <a:buClr>
                <a:schemeClr val="dk1"/>
              </a:buClr>
              <a:buSzPts val="6400"/>
              <a:buFont typeface="Arial"/>
              <a:buNone/>
              <a:defRPr b="1" sz="6400">
                <a:solidFill>
                  <a:schemeClr val="dk1"/>
                </a:solidFill>
              </a:defRPr>
            </a:lvl4pPr>
            <a:lvl5pPr lvl="4" rtl="0" algn="l">
              <a:lnSpc>
                <a:spcPct val="100000"/>
              </a:lnSpc>
              <a:spcBef>
                <a:spcPts val="0"/>
              </a:spcBef>
              <a:spcAft>
                <a:spcPts val="0"/>
              </a:spcAft>
              <a:buClr>
                <a:schemeClr val="dk1"/>
              </a:buClr>
              <a:buSzPts val="6400"/>
              <a:buFont typeface="Arial"/>
              <a:buNone/>
              <a:defRPr b="1" sz="6400">
                <a:solidFill>
                  <a:schemeClr val="dk1"/>
                </a:solidFill>
              </a:defRPr>
            </a:lvl5pPr>
            <a:lvl6pPr lvl="5" rtl="0" algn="l">
              <a:lnSpc>
                <a:spcPct val="100000"/>
              </a:lnSpc>
              <a:spcBef>
                <a:spcPts val="0"/>
              </a:spcBef>
              <a:spcAft>
                <a:spcPts val="0"/>
              </a:spcAft>
              <a:buClr>
                <a:schemeClr val="dk1"/>
              </a:buClr>
              <a:buSzPts val="6400"/>
              <a:buFont typeface="Arial"/>
              <a:buNone/>
              <a:defRPr b="1" sz="6400">
                <a:solidFill>
                  <a:schemeClr val="dk1"/>
                </a:solidFill>
              </a:defRPr>
            </a:lvl6pPr>
            <a:lvl7pPr lvl="6" rtl="0" algn="l">
              <a:lnSpc>
                <a:spcPct val="100000"/>
              </a:lnSpc>
              <a:spcBef>
                <a:spcPts val="0"/>
              </a:spcBef>
              <a:spcAft>
                <a:spcPts val="0"/>
              </a:spcAft>
              <a:buClr>
                <a:schemeClr val="dk1"/>
              </a:buClr>
              <a:buSzPts val="6400"/>
              <a:buFont typeface="Arial"/>
              <a:buNone/>
              <a:defRPr b="1" sz="6400">
                <a:solidFill>
                  <a:schemeClr val="dk1"/>
                </a:solidFill>
              </a:defRPr>
            </a:lvl7pPr>
            <a:lvl8pPr lvl="7" rtl="0" algn="l">
              <a:lnSpc>
                <a:spcPct val="100000"/>
              </a:lnSpc>
              <a:spcBef>
                <a:spcPts val="0"/>
              </a:spcBef>
              <a:spcAft>
                <a:spcPts val="0"/>
              </a:spcAft>
              <a:buClr>
                <a:schemeClr val="dk1"/>
              </a:buClr>
              <a:buSzPts val="6400"/>
              <a:buFont typeface="Arial"/>
              <a:buNone/>
              <a:defRPr b="1" sz="6400">
                <a:solidFill>
                  <a:schemeClr val="dk1"/>
                </a:solidFill>
              </a:defRPr>
            </a:lvl8pPr>
            <a:lvl9pPr lvl="8" rtl="0" algn="l">
              <a:lnSpc>
                <a:spcPct val="100000"/>
              </a:lnSpc>
              <a:spcBef>
                <a:spcPts val="0"/>
              </a:spcBef>
              <a:spcAft>
                <a:spcPts val="0"/>
              </a:spcAft>
              <a:buClr>
                <a:schemeClr val="dk1"/>
              </a:buClr>
              <a:buSzPts val="6400"/>
              <a:buFont typeface="Arial"/>
              <a:buNone/>
              <a:defRPr b="1" sz="6400">
                <a:solidFill>
                  <a:schemeClr val="dk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left">
  <p:cSld name="1_19 ">
    <p:spTree>
      <p:nvGrpSpPr>
        <p:cNvPr id="96" name="Shape 96"/>
        <p:cNvGrpSpPr/>
        <p:nvPr/>
      </p:nvGrpSpPr>
      <p:grpSpPr>
        <a:xfrm>
          <a:off x="0" y="0"/>
          <a:ext cx="0" cy="0"/>
          <a:chOff x="0" y="0"/>
          <a:chExt cx="0" cy="0"/>
        </a:xfrm>
      </p:grpSpPr>
      <p:sp>
        <p:nvSpPr>
          <p:cNvPr id="97" name="Google Shape;97;p31"/>
          <p:cNvSpPr txBox="1"/>
          <p:nvPr>
            <p:ph idx="1" type="body"/>
          </p:nvPr>
        </p:nvSpPr>
        <p:spPr>
          <a:xfrm>
            <a:off x="566567" y="1820200"/>
            <a:ext cx="5454900" cy="46167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98" name="Google Shape;98;p31"/>
          <p:cNvSpPr txBox="1"/>
          <p:nvPr>
            <p:ph type="title"/>
          </p:nvPr>
        </p:nvSpPr>
        <p:spPr>
          <a:xfrm>
            <a:off x="559667" y="420433"/>
            <a:ext cx="54549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4300"/>
              <a:buFont typeface="Arial"/>
              <a:buNone/>
              <a:defRPr b="1" sz="4300">
                <a:solidFill>
                  <a:schemeClr val="dk1"/>
                </a:solidFill>
              </a:defRPr>
            </a:lvl2pPr>
            <a:lvl3pPr lvl="2" rtl="0" algn="l">
              <a:lnSpc>
                <a:spcPct val="90000"/>
              </a:lnSpc>
              <a:spcBef>
                <a:spcPts val="0"/>
              </a:spcBef>
              <a:spcAft>
                <a:spcPts val="0"/>
              </a:spcAft>
              <a:buClr>
                <a:schemeClr val="dk1"/>
              </a:buClr>
              <a:buSzPts val="4300"/>
              <a:buFont typeface="Arial"/>
              <a:buNone/>
              <a:defRPr b="1" sz="4300">
                <a:solidFill>
                  <a:schemeClr val="dk1"/>
                </a:solidFill>
              </a:defRPr>
            </a:lvl3pPr>
            <a:lvl4pPr lvl="3" rtl="0" algn="l">
              <a:lnSpc>
                <a:spcPct val="90000"/>
              </a:lnSpc>
              <a:spcBef>
                <a:spcPts val="0"/>
              </a:spcBef>
              <a:spcAft>
                <a:spcPts val="0"/>
              </a:spcAft>
              <a:buClr>
                <a:schemeClr val="dk1"/>
              </a:buClr>
              <a:buSzPts val="4300"/>
              <a:buFont typeface="Arial"/>
              <a:buNone/>
              <a:defRPr b="1" sz="4300">
                <a:solidFill>
                  <a:schemeClr val="dk1"/>
                </a:solidFill>
              </a:defRPr>
            </a:lvl4pPr>
            <a:lvl5pPr lvl="4" rtl="0" algn="l">
              <a:lnSpc>
                <a:spcPct val="90000"/>
              </a:lnSpc>
              <a:spcBef>
                <a:spcPts val="0"/>
              </a:spcBef>
              <a:spcAft>
                <a:spcPts val="0"/>
              </a:spcAft>
              <a:buClr>
                <a:schemeClr val="dk1"/>
              </a:buClr>
              <a:buSzPts val="4300"/>
              <a:buFont typeface="Arial"/>
              <a:buNone/>
              <a:defRPr b="1" sz="4300">
                <a:solidFill>
                  <a:schemeClr val="dk1"/>
                </a:solidFill>
              </a:defRPr>
            </a:lvl5pPr>
            <a:lvl6pPr lvl="5" rtl="0" algn="l">
              <a:lnSpc>
                <a:spcPct val="90000"/>
              </a:lnSpc>
              <a:spcBef>
                <a:spcPts val="0"/>
              </a:spcBef>
              <a:spcAft>
                <a:spcPts val="0"/>
              </a:spcAft>
              <a:buClr>
                <a:schemeClr val="dk1"/>
              </a:buClr>
              <a:buSzPts val="4300"/>
              <a:buFont typeface="Arial"/>
              <a:buNone/>
              <a:defRPr b="1" sz="4300">
                <a:solidFill>
                  <a:schemeClr val="dk1"/>
                </a:solidFill>
              </a:defRPr>
            </a:lvl6pPr>
            <a:lvl7pPr lvl="6" rtl="0" algn="l">
              <a:lnSpc>
                <a:spcPct val="90000"/>
              </a:lnSpc>
              <a:spcBef>
                <a:spcPts val="0"/>
              </a:spcBef>
              <a:spcAft>
                <a:spcPts val="0"/>
              </a:spcAft>
              <a:buClr>
                <a:schemeClr val="dk1"/>
              </a:buClr>
              <a:buSzPts val="4300"/>
              <a:buFont typeface="Arial"/>
              <a:buNone/>
              <a:defRPr b="1" sz="4300">
                <a:solidFill>
                  <a:schemeClr val="dk1"/>
                </a:solidFill>
              </a:defRPr>
            </a:lvl7pPr>
            <a:lvl8pPr lvl="7" rtl="0" algn="l">
              <a:lnSpc>
                <a:spcPct val="90000"/>
              </a:lnSpc>
              <a:spcBef>
                <a:spcPts val="0"/>
              </a:spcBef>
              <a:spcAft>
                <a:spcPts val="0"/>
              </a:spcAft>
              <a:buClr>
                <a:schemeClr val="dk1"/>
              </a:buClr>
              <a:buSzPts val="4300"/>
              <a:buFont typeface="Arial"/>
              <a:buNone/>
              <a:defRPr b="1" sz="4300">
                <a:solidFill>
                  <a:schemeClr val="dk1"/>
                </a:solidFill>
              </a:defRPr>
            </a:lvl8pPr>
            <a:lvl9pPr lvl="8" rtl="0" algn="l">
              <a:lnSpc>
                <a:spcPct val="90000"/>
              </a:lnSpc>
              <a:spcBef>
                <a:spcPts val="0"/>
              </a:spcBef>
              <a:spcAft>
                <a:spcPts val="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gold">
  <p:cSld name="CUSTOM_2">
    <p:spTree>
      <p:nvGrpSpPr>
        <p:cNvPr id="99" name="Shape 99"/>
        <p:cNvGrpSpPr/>
        <p:nvPr/>
      </p:nvGrpSpPr>
      <p:grpSpPr>
        <a:xfrm>
          <a:off x="0" y="0"/>
          <a:ext cx="0" cy="0"/>
          <a:chOff x="0" y="0"/>
          <a:chExt cx="0" cy="0"/>
        </a:xfrm>
      </p:grpSpPr>
      <p:sp>
        <p:nvSpPr>
          <p:cNvPr id="100" name="Google Shape;100;p32"/>
          <p:cNvSpPr/>
          <p:nvPr/>
        </p:nvSpPr>
        <p:spPr>
          <a:xfrm>
            <a:off x="-12800" y="1670800"/>
            <a:ext cx="12217500" cy="5254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1" name="Google Shape;101;p32"/>
          <p:cNvSpPr txBox="1"/>
          <p:nvPr>
            <p:ph type="title"/>
          </p:nvPr>
        </p:nvSpPr>
        <p:spPr>
          <a:xfrm>
            <a:off x="565467" y="413467"/>
            <a:ext cx="110589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1100"/>
              </a:spcBef>
              <a:spcAft>
                <a:spcPts val="0"/>
              </a:spcAft>
              <a:buClr>
                <a:schemeClr val="dk1"/>
              </a:buClr>
              <a:buSzPts val="4300"/>
              <a:buFont typeface="Arial"/>
              <a:buNone/>
              <a:defRPr b="1" sz="4300">
                <a:solidFill>
                  <a:schemeClr val="dk1"/>
                </a:solidFill>
              </a:defRPr>
            </a:lvl2pPr>
            <a:lvl3pPr lvl="2" rtl="0" algn="l">
              <a:lnSpc>
                <a:spcPct val="100000"/>
              </a:lnSpc>
              <a:spcBef>
                <a:spcPts val="0"/>
              </a:spcBef>
              <a:spcAft>
                <a:spcPts val="0"/>
              </a:spcAft>
              <a:buClr>
                <a:schemeClr val="dk1"/>
              </a:buClr>
              <a:buSzPts val="4300"/>
              <a:buFont typeface="Arial"/>
              <a:buNone/>
              <a:defRPr b="1" sz="4300">
                <a:solidFill>
                  <a:schemeClr val="dk1"/>
                </a:solidFill>
              </a:defRPr>
            </a:lvl3pPr>
            <a:lvl4pPr lvl="3" rtl="0" algn="l">
              <a:lnSpc>
                <a:spcPct val="100000"/>
              </a:lnSpc>
              <a:spcBef>
                <a:spcPts val="0"/>
              </a:spcBef>
              <a:spcAft>
                <a:spcPts val="0"/>
              </a:spcAft>
              <a:buClr>
                <a:schemeClr val="dk1"/>
              </a:buClr>
              <a:buSzPts val="4300"/>
              <a:buFont typeface="Arial"/>
              <a:buNone/>
              <a:defRPr b="1" sz="4300">
                <a:solidFill>
                  <a:schemeClr val="dk1"/>
                </a:solidFill>
              </a:defRPr>
            </a:lvl4pPr>
            <a:lvl5pPr lvl="4" rtl="0" algn="l">
              <a:lnSpc>
                <a:spcPct val="100000"/>
              </a:lnSpc>
              <a:spcBef>
                <a:spcPts val="0"/>
              </a:spcBef>
              <a:spcAft>
                <a:spcPts val="0"/>
              </a:spcAft>
              <a:buClr>
                <a:schemeClr val="dk1"/>
              </a:buClr>
              <a:buSzPts val="4300"/>
              <a:buFont typeface="Arial"/>
              <a:buNone/>
              <a:defRPr b="1" sz="4300">
                <a:solidFill>
                  <a:schemeClr val="dk1"/>
                </a:solidFill>
              </a:defRPr>
            </a:lvl5pPr>
            <a:lvl6pPr lvl="5" rtl="0" algn="l">
              <a:lnSpc>
                <a:spcPct val="100000"/>
              </a:lnSpc>
              <a:spcBef>
                <a:spcPts val="0"/>
              </a:spcBef>
              <a:spcAft>
                <a:spcPts val="0"/>
              </a:spcAft>
              <a:buClr>
                <a:schemeClr val="dk1"/>
              </a:buClr>
              <a:buSzPts val="4300"/>
              <a:buFont typeface="Arial"/>
              <a:buNone/>
              <a:defRPr b="1" sz="4300">
                <a:solidFill>
                  <a:schemeClr val="dk1"/>
                </a:solidFill>
              </a:defRPr>
            </a:lvl6pPr>
            <a:lvl7pPr lvl="6" rtl="0" algn="l">
              <a:lnSpc>
                <a:spcPct val="100000"/>
              </a:lnSpc>
              <a:spcBef>
                <a:spcPts val="0"/>
              </a:spcBef>
              <a:spcAft>
                <a:spcPts val="0"/>
              </a:spcAft>
              <a:buClr>
                <a:schemeClr val="dk1"/>
              </a:buClr>
              <a:buSzPts val="4300"/>
              <a:buFont typeface="Arial"/>
              <a:buNone/>
              <a:defRPr b="1" sz="4300">
                <a:solidFill>
                  <a:schemeClr val="dk1"/>
                </a:solidFill>
              </a:defRPr>
            </a:lvl7pPr>
            <a:lvl8pPr lvl="7" rtl="0" algn="l">
              <a:lnSpc>
                <a:spcPct val="100000"/>
              </a:lnSpc>
              <a:spcBef>
                <a:spcPts val="0"/>
              </a:spcBef>
              <a:spcAft>
                <a:spcPts val="0"/>
              </a:spcAft>
              <a:buClr>
                <a:schemeClr val="dk1"/>
              </a:buClr>
              <a:buSzPts val="4300"/>
              <a:buFont typeface="Arial"/>
              <a:buNone/>
              <a:defRPr b="1" sz="4300">
                <a:solidFill>
                  <a:schemeClr val="dk1"/>
                </a:solidFill>
              </a:defRPr>
            </a:lvl8pPr>
            <a:lvl9pPr lvl="8" rtl="0" algn="l">
              <a:lnSpc>
                <a:spcPct val="100000"/>
              </a:lnSpc>
              <a:spcBef>
                <a:spcPts val="0"/>
              </a:spcBef>
              <a:spcAft>
                <a:spcPts val="0"/>
              </a:spcAft>
              <a:buClr>
                <a:schemeClr val="dk1"/>
              </a:buClr>
              <a:buSzPts val="4300"/>
              <a:buFont typeface="Arial"/>
              <a:buNone/>
              <a:defRPr b="1" sz="4300">
                <a:solidFill>
                  <a:schemeClr val="dk1"/>
                </a:solidFill>
              </a:defRPr>
            </a:lvl9pPr>
          </a:lstStyle>
          <a:p/>
        </p:txBody>
      </p:sp>
      <p:sp>
        <p:nvSpPr>
          <p:cNvPr id="102" name="Google Shape;102;p32"/>
          <p:cNvSpPr txBox="1"/>
          <p:nvPr>
            <p:ph idx="1" type="body"/>
          </p:nvPr>
        </p:nvSpPr>
        <p:spPr>
          <a:xfrm>
            <a:off x="566567" y="1884833"/>
            <a:ext cx="11058900" cy="45519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2100"/>
              <a:buFont typeface="Arial"/>
              <a:buNone/>
              <a:defRPr b="0" i="0" sz="160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layout — one column">
  <p:cSld name="CUSTOM_9_1">
    <p:spTree>
      <p:nvGrpSpPr>
        <p:cNvPr id="103" name="Shape 103"/>
        <p:cNvGrpSpPr/>
        <p:nvPr/>
      </p:nvGrpSpPr>
      <p:grpSpPr>
        <a:xfrm>
          <a:off x="0" y="0"/>
          <a:ext cx="0" cy="0"/>
          <a:chOff x="0" y="0"/>
          <a:chExt cx="0" cy="0"/>
        </a:xfrm>
      </p:grpSpPr>
      <p:sp>
        <p:nvSpPr>
          <p:cNvPr id="104" name="Google Shape;104;p33"/>
          <p:cNvSpPr/>
          <p:nvPr/>
        </p:nvSpPr>
        <p:spPr>
          <a:xfrm>
            <a:off x="-6200" y="-22400"/>
            <a:ext cx="12204300" cy="32391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33"/>
          <p:cNvSpPr txBox="1"/>
          <p:nvPr>
            <p:ph type="title"/>
          </p:nvPr>
        </p:nvSpPr>
        <p:spPr>
          <a:xfrm>
            <a:off x="1831200" y="2310200"/>
            <a:ext cx="8529600" cy="4204800"/>
          </a:xfrm>
          <a:prstGeom prst="rect">
            <a:avLst/>
          </a:prstGeom>
          <a:solidFill>
            <a:schemeClr val="lt1"/>
          </a:solidFill>
          <a:ln>
            <a:noFill/>
          </a:ln>
        </p:spPr>
        <p:txBody>
          <a:bodyPr anchorCtr="0" anchor="t" bIns="304800" lIns="304800" spcFirstLastPara="1" rIns="304800" wrap="square" tIns="304800">
            <a:noAutofit/>
          </a:bodyPr>
          <a:lstStyle>
            <a:lvl1pPr lvl="0" rtl="0" algn="l">
              <a:lnSpc>
                <a:spcPct val="90000"/>
              </a:lnSpc>
              <a:spcBef>
                <a:spcPts val="0"/>
              </a:spcBef>
              <a:spcAft>
                <a:spcPts val="0"/>
              </a:spcAft>
              <a:buSzPts val="3200"/>
              <a:buNone/>
              <a:defRPr sz="3200">
                <a:highlight>
                  <a:schemeClr val="accent1"/>
                </a:highlight>
              </a:defRPr>
            </a:lvl1pPr>
            <a:lvl2pPr lvl="1" rtl="0" algn="l">
              <a:lnSpc>
                <a:spcPct val="90000"/>
              </a:lnSpc>
              <a:spcBef>
                <a:spcPts val="1100"/>
              </a:spcBef>
              <a:spcAft>
                <a:spcPts val="0"/>
              </a:spcAft>
              <a:buSzPts val="4000"/>
              <a:buNone/>
              <a:defRPr/>
            </a:lvl2pPr>
            <a:lvl3pPr lvl="2" rtl="0" algn="l">
              <a:lnSpc>
                <a:spcPct val="90000"/>
              </a:lnSpc>
              <a:spcBef>
                <a:spcPts val="0"/>
              </a:spcBef>
              <a:spcAft>
                <a:spcPts val="0"/>
              </a:spcAft>
              <a:buSzPts val="4000"/>
              <a:buNone/>
              <a:defRPr/>
            </a:lvl3pPr>
            <a:lvl4pPr lvl="3" rtl="0" algn="l">
              <a:lnSpc>
                <a:spcPct val="90000"/>
              </a:lnSpc>
              <a:spcBef>
                <a:spcPts val="0"/>
              </a:spcBef>
              <a:spcAft>
                <a:spcPts val="0"/>
              </a:spcAft>
              <a:buSzPts val="4000"/>
              <a:buNone/>
              <a:defRPr/>
            </a:lvl4pPr>
            <a:lvl5pPr lvl="4" rtl="0" algn="l">
              <a:lnSpc>
                <a:spcPct val="90000"/>
              </a:lnSpc>
              <a:spcBef>
                <a:spcPts val="0"/>
              </a:spcBef>
              <a:spcAft>
                <a:spcPts val="0"/>
              </a:spcAft>
              <a:buSzPts val="4000"/>
              <a:buNone/>
              <a:defRPr/>
            </a:lvl5pPr>
            <a:lvl6pPr lvl="5" rtl="0" algn="l">
              <a:lnSpc>
                <a:spcPct val="90000"/>
              </a:lnSpc>
              <a:spcBef>
                <a:spcPts val="0"/>
              </a:spcBef>
              <a:spcAft>
                <a:spcPts val="0"/>
              </a:spcAft>
              <a:buSzPts val="4000"/>
              <a:buNone/>
              <a:defRPr/>
            </a:lvl6pPr>
            <a:lvl7pPr lvl="6" rtl="0" algn="l">
              <a:lnSpc>
                <a:spcPct val="90000"/>
              </a:lnSpc>
              <a:spcBef>
                <a:spcPts val="0"/>
              </a:spcBef>
              <a:spcAft>
                <a:spcPts val="0"/>
              </a:spcAft>
              <a:buSzPts val="4000"/>
              <a:buNone/>
              <a:defRPr/>
            </a:lvl7pPr>
            <a:lvl8pPr lvl="7" rtl="0" algn="l">
              <a:lnSpc>
                <a:spcPct val="90000"/>
              </a:lnSpc>
              <a:spcBef>
                <a:spcPts val="0"/>
              </a:spcBef>
              <a:spcAft>
                <a:spcPts val="0"/>
              </a:spcAft>
              <a:buSzPts val="4000"/>
              <a:buNone/>
              <a:defRPr/>
            </a:lvl8pPr>
            <a:lvl9pPr lvl="8" rtl="0" algn="l">
              <a:lnSpc>
                <a:spcPct val="90000"/>
              </a:lnSpc>
              <a:spcBef>
                <a:spcPts val="0"/>
              </a:spcBef>
              <a:spcAft>
                <a:spcPts val="0"/>
              </a:spcAft>
              <a:buSzPts val="4000"/>
              <a:buNone/>
              <a:defRPr/>
            </a:lvl9pPr>
          </a:lstStyle>
          <a:p/>
        </p:txBody>
      </p:sp>
      <p:pic>
        <p:nvPicPr>
          <p:cNvPr descr="ASU_Horiz_RGB_Digital_MaroonGold.png" id="106" name="Google Shape;106;p33"/>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layout, right">
  <p:cSld name="CUSTOM_9_1_1">
    <p:spTree>
      <p:nvGrpSpPr>
        <p:cNvPr id="107" name="Shape 107"/>
        <p:cNvGrpSpPr/>
        <p:nvPr/>
      </p:nvGrpSpPr>
      <p:grpSpPr>
        <a:xfrm>
          <a:off x="0" y="0"/>
          <a:ext cx="0" cy="0"/>
          <a:chOff x="0" y="0"/>
          <a:chExt cx="0" cy="0"/>
        </a:xfrm>
      </p:grpSpPr>
      <p:sp>
        <p:nvSpPr>
          <p:cNvPr id="108" name="Google Shape;108;p34"/>
          <p:cNvSpPr/>
          <p:nvPr/>
        </p:nvSpPr>
        <p:spPr>
          <a:xfrm>
            <a:off x="1249936" y="1054800"/>
            <a:ext cx="291600" cy="4748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9" name="Google Shape;109;p34"/>
          <p:cNvSpPr/>
          <p:nvPr/>
        </p:nvSpPr>
        <p:spPr>
          <a:xfrm>
            <a:off x="1549200" y="-22400"/>
            <a:ext cx="5727900" cy="68811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34"/>
          <p:cNvSpPr txBox="1"/>
          <p:nvPr>
            <p:ph type="title"/>
          </p:nvPr>
        </p:nvSpPr>
        <p:spPr>
          <a:xfrm>
            <a:off x="6021600" y="1054800"/>
            <a:ext cx="5604000" cy="4748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304800" spcFirstLastPara="1" rIns="304800" wrap="square" tIns="304800">
            <a:noAutofit/>
          </a:bodyPr>
          <a:lstStyle>
            <a:lvl1pPr lvl="0" rtl="0" algn="l">
              <a:lnSpc>
                <a:spcPct val="90000"/>
              </a:lnSpc>
              <a:spcBef>
                <a:spcPts val="0"/>
              </a:spcBef>
              <a:spcAft>
                <a:spcPts val="0"/>
              </a:spcAft>
              <a:buSzPts val="3200"/>
              <a:buNone/>
              <a:defRPr sz="3200">
                <a:highlight>
                  <a:schemeClr val="accent1"/>
                </a:highlight>
              </a:defRPr>
            </a:lvl1pPr>
            <a:lvl2pPr lvl="1" rtl="0" algn="l">
              <a:lnSpc>
                <a:spcPct val="90000"/>
              </a:lnSpc>
              <a:spcBef>
                <a:spcPts val="1100"/>
              </a:spcBef>
              <a:spcAft>
                <a:spcPts val="0"/>
              </a:spcAft>
              <a:buSzPts val="4000"/>
              <a:buNone/>
              <a:defRPr/>
            </a:lvl2pPr>
            <a:lvl3pPr lvl="2" rtl="0" algn="l">
              <a:lnSpc>
                <a:spcPct val="90000"/>
              </a:lnSpc>
              <a:spcBef>
                <a:spcPts val="0"/>
              </a:spcBef>
              <a:spcAft>
                <a:spcPts val="0"/>
              </a:spcAft>
              <a:buSzPts val="4000"/>
              <a:buNone/>
              <a:defRPr/>
            </a:lvl3pPr>
            <a:lvl4pPr lvl="3" rtl="0" algn="l">
              <a:lnSpc>
                <a:spcPct val="90000"/>
              </a:lnSpc>
              <a:spcBef>
                <a:spcPts val="0"/>
              </a:spcBef>
              <a:spcAft>
                <a:spcPts val="0"/>
              </a:spcAft>
              <a:buSzPts val="4000"/>
              <a:buNone/>
              <a:defRPr/>
            </a:lvl4pPr>
            <a:lvl5pPr lvl="4" rtl="0" algn="l">
              <a:lnSpc>
                <a:spcPct val="90000"/>
              </a:lnSpc>
              <a:spcBef>
                <a:spcPts val="0"/>
              </a:spcBef>
              <a:spcAft>
                <a:spcPts val="0"/>
              </a:spcAft>
              <a:buSzPts val="4000"/>
              <a:buNone/>
              <a:defRPr/>
            </a:lvl5pPr>
            <a:lvl6pPr lvl="5" rtl="0" algn="l">
              <a:lnSpc>
                <a:spcPct val="90000"/>
              </a:lnSpc>
              <a:spcBef>
                <a:spcPts val="0"/>
              </a:spcBef>
              <a:spcAft>
                <a:spcPts val="0"/>
              </a:spcAft>
              <a:buSzPts val="4000"/>
              <a:buNone/>
              <a:defRPr/>
            </a:lvl6pPr>
            <a:lvl7pPr lvl="6" rtl="0" algn="l">
              <a:lnSpc>
                <a:spcPct val="90000"/>
              </a:lnSpc>
              <a:spcBef>
                <a:spcPts val="0"/>
              </a:spcBef>
              <a:spcAft>
                <a:spcPts val="0"/>
              </a:spcAft>
              <a:buSzPts val="4000"/>
              <a:buNone/>
              <a:defRPr/>
            </a:lvl7pPr>
            <a:lvl8pPr lvl="7" rtl="0" algn="l">
              <a:lnSpc>
                <a:spcPct val="90000"/>
              </a:lnSpc>
              <a:spcBef>
                <a:spcPts val="0"/>
              </a:spcBef>
              <a:spcAft>
                <a:spcPts val="0"/>
              </a:spcAft>
              <a:buSzPts val="4000"/>
              <a:buNone/>
              <a:defRPr/>
            </a:lvl8pPr>
            <a:lvl9pPr lvl="8" rtl="0" algn="l">
              <a:lnSpc>
                <a:spcPct val="90000"/>
              </a:lnSpc>
              <a:spcBef>
                <a:spcPts val="0"/>
              </a:spcBef>
              <a:spcAft>
                <a:spcPts val="0"/>
              </a:spcAft>
              <a:buSzPts val="4000"/>
              <a:buNone/>
              <a:defRPr/>
            </a:lvl9pPr>
          </a:lstStyle>
          <a:p/>
        </p:txBody>
      </p:sp>
      <p:sp>
        <p:nvSpPr>
          <p:cNvPr id="111" name="Google Shape;111;p34"/>
          <p:cNvSpPr txBox="1"/>
          <p:nvPr>
            <p:ph idx="1" type="body"/>
          </p:nvPr>
        </p:nvSpPr>
        <p:spPr>
          <a:xfrm>
            <a:off x="6021600" y="2368133"/>
            <a:ext cx="5604000" cy="3435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121900" lIns="304800" spcFirstLastPara="1" rIns="304800" wrap="square" tIns="60925">
            <a:noAutofit/>
          </a:bodyPr>
          <a:lstStyle>
            <a:lvl1pPr indent="-228600" lvl="0" marL="457200" rtl="0">
              <a:spcBef>
                <a:spcPts val="0"/>
              </a:spcBef>
              <a:spcAft>
                <a:spcPts val="0"/>
              </a:spcAft>
              <a:buSzPts val="2100"/>
              <a:buNone/>
              <a:defRPr sz="2100"/>
            </a:lvl1pPr>
            <a:lvl2pPr indent="-228600" lvl="1" marL="914400" rtl="0">
              <a:spcBef>
                <a:spcPts val="500"/>
              </a:spcBef>
              <a:spcAft>
                <a:spcPts val="0"/>
              </a:spcAft>
              <a:buSzPts val="2100"/>
              <a:buNone/>
              <a:defRPr/>
            </a:lvl2pPr>
            <a:lvl3pPr indent="-228600" lvl="2" marL="1371600" rtl="0">
              <a:spcBef>
                <a:spcPts val="500"/>
              </a:spcBef>
              <a:spcAft>
                <a:spcPts val="0"/>
              </a:spcAft>
              <a:buSzPts val="2100"/>
              <a:buNone/>
              <a:defRPr/>
            </a:lvl3pPr>
            <a:lvl4pPr indent="-228600" lvl="3" marL="1828800" rtl="0">
              <a:spcBef>
                <a:spcPts val="500"/>
              </a:spcBef>
              <a:spcAft>
                <a:spcPts val="0"/>
              </a:spcAft>
              <a:buSzPts val="2100"/>
              <a:buNone/>
              <a:defRPr sz="2100"/>
            </a:lvl4pPr>
            <a:lvl5pPr indent="-228600" lvl="4" marL="2286000" rtl="0">
              <a:spcBef>
                <a:spcPts val="500"/>
              </a:spcBef>
              <a:spcAft>
                <a:spcPts val="0"/>
              </a:spcAft>
              <a:buSzPts val="2100"/>
              <a:buNone/>
              <a:defRPr sz="2100"/>
            </a:lvl5pPr>
            <a:lvl6pPr indent="-228600" lvl="5" marL="2743200" rtl="0">
              <a:spcBef>
                <a:spcPts val="500"/>
              </a:spcBef>
              <a:spcAft>
                <a:spcPts val="0"/>
              </a:spcAft>
              <a:buSzPts val="2100"/>
              <a:buNone/>
              <a:defRPr sz="2100"/>
            </a:lvl6pPr>
            <a:lvl7pPr indent="-228600" lvl="6" marL="3200400" rtl="0">
              <a:spcBef>
                <a:spcPts val="500"/>
              </a:spcBef>
              <a:spcAft>
                <a:spcPts val="0"/>
              </a:spcAft>
              <a:buSzPts val="2100"/>
              <a:buNone/>
              <a:defRPr sz="2100"/>
            </a:lvl7pPr>
            <a:lvl8pPr indent="-228600" lvl="7" marL="3657600" rtl="0">
              <a:spcBef>
                <a:spcPts val="500"/>
              </a:spcBef>
              <a:spcAft>
                <a:spcPts val="0"/>
              </a:spcAft>
              <a:buSzPts val="2100"/>
              <a:buNone/>
              <a:defRPr sz="2100"/>
            </a:lvl8pPr>
            <a:lvl9pPr indent="-228600" lvl="8" marL="4114800" rtl="0">
              <a:spcBef>
                <a:spcPts val="500"/>
              </a:spcBef>
              <a:spcAft>
                <a:spcPts val="500"/>
              </a:spcAft>
              <a:buSzPts val="2100"/>
              <a:buNone/>
              <a:defRPr sz="21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layout, left">
  <p:cSld name="CUSTOM_9_1_1_1">
    <p:spTree>
      <p:nvGrpSpPr>
        <p:cNvPr id="112" name="Shape 112"/>
        <p:cNvGrpSpPr/>
        <p:nvPr/>
      </p:nvGrpSpPr>
      <p:grpSpPr>
        <a:xfrm>
          <a:off x="0" y="0"/>
          <a:ext cx="0" cy="0"/>
          <a:chOff x="0" y="0"/>
          <a:chExt cx="0" cy="0"/>
        </a:xfrm>
      </p:grpSpPr>
      <p:sp>
        <p:nvSpPr>
          <p:cNvPr id="113" name="Google Shape;113;p35"/>
          <p:cNvSpPr/>
          <p:nvPr/>
        </p:nvSpPr>
        <p:spPr>
          <a:xfrm>
            <a:off x="5454800" y="833"/>
            <a:ext cx="57441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35"/>
          <p:cNvSpPr txBox="1"/>
          <p:nvPr>
            <p:ph type="title"/>
          </p:nvPr>
        </p:nvSpPr>
        <p:spPr>
          <a:xfrm>
            <a:off x="1127567" y="1054733"/>
            <a:ext cx="5604000" cy="13131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0" lIns="304800" spcFirstLastPara="1" rIns="304800" wrap="square" tIns="304800">
            <a:noAutofit/>
          </a:bodyPr>
          <a:lstStyle>
            <a:lvl1pPr lvl="0" rtl="0" algn="l">
              <a:lnSpc>
                <a:spcPct val="90000"/>
              </a:lnSpc>
              <a:spcBef>
                <a:spcPts val="0"/>
              </a:spcBef>
              <a:spcAft>
                <a:spcPts val="0"/>
              </a:spcAft>
              <a:buSzPts val="3200"/>
              <a:buNone/>
              <a:defRPr sz="3200">
                <a:highlight>
                  <a:schemeClr val="accent1"/>
                </a:highlight>
              </a:defRPr>
            </a:lvl1pPr>
            <a:lvl2pPr lvl="1" rtl="0" algn="l">
              <a:lnSpc>
                <a:spcPct val="90000"/>
              </a:lnSpc>
              <a:spcBef>
                <a:spcPts val="1100"/>
              </a:spcBef>
              <a:spcAft>
                <a:spcPts val="0"/>
              </a:spcAft>
              <a:buSzPts val="4000"/>
              <a:buNone/>
              <a:defRPr/>
            </a:lvl2pPr>
            <a:lvl3pPr lvl="2" rtl="0" algn="l">
              <a:lnSpc>
                <a:spcPct val="90000"/>
              </a:lnSpc>
              <a:spcBef>
                <a:spcPts val="0"/>
              </a:spcBef>
              <a:spcAft>
                <a:spcPts val="0"/>
              </a:spcAft>
              <a:buSzPts val="4000"/>
              <a:buNone/>
              <a:defRPr/>
            </a:lvl3pPr>
            <a:lvl4pPr lvl="3" rtl="0" algn="l">
              <a:lnSpc>
                <a:spcPct val="90000"/>
              </a:lnSpc>
              <a:spcBef>
                <a:spcPts val="0"/>
              </a:spcBef>
              <a:spcAft>
                <a:spcPts val="0"/>
              </a:spcAft>
              <a:buSzPts val="4000"/>
              <a:buNone/>
              <a:defRPr/>
            </a:lvl4pPr>
            <a:lvl5pPr lvl="4" rtl="0" algn="l">
              <a:lnSpc>
                <a:spcPct val="90000"/>
              </a:lnSpc>
              <a:spcBef>
                <a:spcPts val="0"/>
              </a:spcBef>
              <a:spcAft>
                <a:spcPts val="0"/>
              </a:spcAft>
              <a:buSzPts val="4000"/>
              <a:buNone/>
              <a:defRPr/>
            </a:lvl5pPr>
            <a:lvl6pPr lvl="5" rtl="0" algn="l">
              <a:lnSpc>
                <a:spcPct val="90000"/>
              </a:lnSpc>
              <a:spcBef>
                <a:spcPts val="0"/>
              </a:spcBef>
              <a:spcAft>
                <a:spcPts val="0"/>
              </a:spcAft>
              <a:buSzPts val="4000"/>
              <a:buNone/>
              <a:defRPr/>
            </a:lvl6pPr>
            <a:lvl7pPr lvl="6" rtl="0" algn="l">
              <a:lnSpc>
                <a:spcPct val="90000"/>
              </a:lnSpc>
              <a:spcBef>
                <a:spcPts val="0"/>
              </a:spcBef>
              <a:spcAft>
                <a:spcPts val="0"/>
              </a:spcAft>
              <a:buSzPts val="4000"/>
              <a:buNone/>
              <a:defRPr/>
            </a:lvl7pPr>
            <a:lvl8pPr lvl="7" rtl="0" algn="l">
              <a:lnSpc>
                <a:spcPct val="90000"/>
              </a:lnSpc>
              <a:spcBef>
                <a:spcPts val="0"/>
              </a:spcBef>
              <a:spcAft>
                <a:spcPts val="0"/>
              </a:spcAft>
              <a:buSzPts val="4000"/>
              <a:buNone/>
              <a:defRPr/>
            </a:lvl8pPr>
            <a:lvl9pPr lvl="8" rtl="0" algn="l">
              <a:lnSpc>
                <a:spcPct val="90000"/>
              </a:lnSpc>
              <a:spcBef>
                <a:spcPts val="0"/>
              </a:spcBef>
              <a:spcAft>
                <a:spcPts val="0"/>
              </a:spcAft>
              <a:buSzPts val="4000"/>
              <a:buNone/>
              <a:defRPr/>
            </a:lvl9pPr>
          </a:lstStyle>
          <a:p/>
        </p:txBody>
      </p:sp>
      <p:sp>
        <p:nvSpPr>
          <p:cNvPr id="115" name="Google Shape;115;p35"/>
          <p:cNvSpPr txBox="1"/>
          <p:nvPr>
            <p:ph idx="1" type="body"/>
          </p:nvPr>
        </p:nvSpPr>
        <p:spPr>
          <a:xfrm>
            <a:off x="1127567" y="2368067"/>
            <a:ext cx="5604000" cy="3435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121900" lIns="304800" spcFirstLastPara="1" rIns="304800" wrap="square" tIns="60925">
            <a:noAutofit/>
          </a:bodyPr>
          <a:lstStyle>
            <a:lvl1pPr indent="-228600" lvl="0" marL="457200" rtl="0">
              <a:spcBef>
                <a:spcPts val="0"/>
              </a:spcBef>
              <a:spcAft>
                <a:spcPts val="0"/>
              </a:spcAft>
              <a:buSzPts val="2100"/>
              <a:buNone/>
              <a:defRPr sz="2100"/>
            </a:lvl1pPr>
            <a:lvl2pPr indent="-228600" lvl="1" marL="914400" rtl="0">
              <a:spcBef>
                <a:spcPts val="500"/>
              </a:spcBef>
              <a:spcAft>
                <a:spcPts val="0"/>
              </a:spcAft>
              <a:buSzPts val="2100"/>
              <a:buNone/>
              <a:defRPr/>
            </a:lvl2pPr>
            <a:lvl3pPr indent="-228600" lvl="2" marL="1371600" rtl="0">
              <a:spcBef>
                <a:spcPts val="500"/>
              </a:spcBef>
              <a:spcAft>
                <a:spcPts val="0"/>
              </a:spcAft>
              <a:buSzPts val="2100"/>
              <a:buNone/>
              <a:defRPr/>
            </a:lvl3pPr>
            <a:lvl4pPr indent="-228600" lvl="3" marL="1828800" rtl="0">
              <a:spcBef>
                <a:spcPts val="500"/>
              </a:spcBef>
              <a:spcAft>
                <a:spcPts val="0"/>
              </a:spcAft>
              <a:buSzPts val="2100"/>
              <a:buNone/>
              <a:defRPr sz="2100"/>
            </a:lvl4pPr>
            <a:lvl5pPr indent="-228600" lvl="4" marL="2286000" rtl="0">
              <a:spcBef>
                <a:spcPts val="500"/>
              </a:spcBef>
              <a:spcAft>
                <a:spcPts val="0"/>
              </a:spcAft>
              <a:buSzPts val="2100"/>
              <a:buNone/>
              <a:defRPr sz="2100"/>
            </a:lvl5pPr>
            <a:lvl6pPr indent="-228600" lvl="5" marL="2743200" rtl="0">
              <a:spcBef>
                <a:spcPts val="500"/>
              </a:spcBef>
              <a:spcAft>
                <a:spcPts val="0"/>
              </a:spcAft>
              <a:buSzPts val="2100"/>
              <a:buNone/>
              <a:defRPr sz="2100"/>
            </a:lvl6pPr>
            <a:lvl7pPr indent="-228600" lvl="6" marL="3200400" rtl="0">
              <a:spcBef>
                <a:spcPts val="500"/>
              </a:spcBef>
              <a:spcAft>
                <a:spcPts val="0"/>
              </a:spcAft>
              <a:buSzPts val="2100"/>
              <a:buNone/>
              <a:defRPr sz="2100"/>
            </a:lvl7pPr>
            <a:lvl8pPr indent="-228600" lvl="7" marL="3657600" rtl="0">
              <a:spcBef>
                <a:spcPts val="500"/>
              </a:spcBef>
              <a:spcAft>
                <a:spcPts val="0"/>
              </a:spcAft>
              <a:buSzPts val="2100"/>
              <a:buNone/>
              <a:defRPr sz="2100"/>
            </a:lvl8pPr>
            <a:lvl9pPr indent="-228600" lvl="8" marL="4114800" rtl="0">
              <a:spcBef>
                <a:spcPts val="500"/>
              </a:spcBef>
              <a:spcAft>
                <a:spcPts val="500"/>
              </a:spcAft>
              <a:buSzPts val="2100"/>
              <a:buNone/>
              <a:defRPr sz="2100"/>
            </a:lvl9pPr>
          </a:lstStyle>
          <a:p/>
        </p:txBody>
      </p:sp>
      <p:sp>
        <p:nvSpPr>
          <p:cNvPr id="116" name="Google Shape;116;p35"/>
          <p:cNvSpPr/>
          <p:nvPr/>
        </p:nvSpPr>
        <p:spPr>
          <a:xfrm>
            <a:off x="11190415" y="1054800"/>
            <a:ext cx="291600" cy="4748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default">
  <p:cSld name="TITLE_ONLY_1">
    <p:spTree>
      <p:nvGrpSpPr>
        <p:cNvPr id="117" name="Shape 117"/>
        <p:cNvGrpSpPr/>
        <p:nvPr/>
      </p:nvGrpSpPr>
      <p:grpSpPr>
        <a:xfrm>
          <a:off x="0" y="0"/>
          <a:ext cx="0" cy="0"/>
          <a:chOff x="0" y="0"/>
          <a:chExt cx="0" cy="0"/>
        </a:xfrm>
      </p:grpSpPr>
      <p:sp>
        <p:nvSpPr>
          <p:cNvPr id="118" name="Google Shape;118;p36"/>
          <p:cNvSpPr txBox="1"/>
          <p:nvPr>
            <p:ph idx="1" type="body"/>
          </p:nvPr>
        </p:nvSpPr>
        <p:spPr>
          <a:xfrm>
            <a:off x="573167" y="1179000"/>
            <a:ext cx="11052300" cy="52575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9" name="Google Shape;119;p36"/>
          <p:cNvSpPr txBox="1"/>
          <p:nvPr>
            <p:ph type="title"/>
          </p:nvPr>
        </p:nvSpPr>
        <p:spPr>
          <a:xfrm>
            <a:off x="566567" y="421200"/>
            <a:ext cx="11059200" cy="757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1100"/>
              </a:spcBef>
              <a:spcAft>
                <a:spcPts val="0"/>
              </a:spcAft>
              <a:buClr>
                <a:schemeClr val="dk1"/>
              </a:buClr>
              <a:buSzPts val="1900"/>
              <a:buFont typeface="Arial"/>
              <a:buNone/>
              <a:defRPr b="1" sz="3700">
                <a:solidFill>
                  <a:schemeClr val="dk1"/>
                </a:solidFill>
              </a:defRPr>
            </a:lvl2pPr>
            <a:lvl3pPr lvl="2" rtl="0" algn="l">
              <a:lnSpc>
                <a:spcPct val="100000"/>
              </a:lnSpc>
              <a:spcBef>
                <a:spcPts val="0"/>
              </a:spcBef>
              <a:spcAft>
                <a:spcPts val="0"/>
              </a:spcAft>
              <a:buClr>
                <a:schemeClr val="dk1"/>
              </a:buClr>
              <a:buSzPts val="1900"/>
              <a:buFont typeface="Arial"/>
              <a:buNone/>
              <a:defRPr b="1" sz="3700">
                <a:solidFill>
                  <a:schemeClr val="dk1"/>
                </a:solidFill>
              </a:defRPr>
            </a:lvl3pPr>
            <a:lvl4pPr lvl="3" rtl="0" algn="l">
              <a:lnSpc>
                <a:spcPct val="100000"/>
              </a:lnSpc>
              <a:spcBef>
                <a:spcPts val="0"/>
              </a:spcBef>
              <a:spcAft>
                <a:spcPts val="0"/>
              </a:spcAft>
              <a:buClr>
                <a:schemeClr val="dk1"/>
              </a:buClr>
              <a:buSzPts val="1900"/>
              <a:buFont typeface="Arial"/>
              <a:buNone/>
              <a:defRPr b="1" sz="3700">
                <a:solidFill>
                  <a:schemeClr val="dk1"/>
                </a:solidFill>
              </a:defRPr>
            </a:lvl4pPr>
            <a:lvl5pPr lvl="4" rtl="0" algn="l">
              <a:lnSpc>
                <a:spcPct val="100000"/>
              </a:lnSpc>
              <a:spcBef>
                <a:spcPts val="0"/>
              </a:spcBef>
              <a:spcAft>
                <a:spcPts val="0"/>
              </a:spcAft>
              <a:buClr>
                <a:schemeClr val="dk1"/>
              </a:buClr>
              <a:buSzPts val="1900"/>
              <a:buFont typeface="Arial"/>
              <a:buNone/>
              <a:defRPr b="1" sz="3700">
                <a:solidFill>
                  <a:schemeClr val="dk1"/>
                </a:solidFill>
              </a:defRPr>
            </a:lvl5pPr>
            <a:lvl6pPr lvl="5" rtl="0" algn="l">
              <a:lnSpc>
                <a:spcPct val="100000"/>
              </a:lnSpc>
              <a:spcBef>
                <a:spcPts val="0"/>
              </a:spcBef>
              <a:spcAft>
                <a:spcPts val="0"/>
              </a:spcAft>
              <a:buClr>
                <a:schemeClr val="dk1"/>
              </a:buClr>
              <a:buSzPts val="1900"/>
              <a:buFont typeface="Arial"/>
              <a:buNone/>
              <a:defRPr b="1" sz="3700">
                <a:solidFill>
                  <a:schemeClr val="dk1"/>
                </a:solidFill>
              </a:defRPr>
            </a:lvl6pPr>
            <a:lvl7pPr lvl="6" rtl="0" algn="l">
              <a:lnSpc>
                <a:spcPct val="100000"/>
              </a:lnSpc>
              <a:spcBef>
                <a:spcPts val="0"/>
              </a:spcBef>
              <a:spcAft>
                <a:spcPts val="0"/>
              </a:spcAft>
              <a:buClr>
                <a:schemeClr val="dk1"/>
              </a:buClr>
              <a:buSzPts val="1900"/>
              <a:buFont typeface="Arial"/>
              <a:buNone/>
              <a:defRPr b="1" sz="3700">
                <a:solidFill>
                  <a:schemeClr val="dk1"/>
                </a:solidFill>
              </a:defRPr>
            </a:lvl7pPr>
            <a:lvl8pPr lvl="7" rtl="0" algn="l">
              <a:lnSpc>
                <a:spcPct val="100000"/>
              </a:lnSpc>
              <a:spcBef>
                <a:spcPts val="0"/>
              </a:spcBef>
              <a:spcAft>
                <a:spcPts val="0"/>
              </a:spcAft>
              <a:buClr>
                <a:schemeClr val="dk1"/>
              </a:buClr>
              <a:buSzPts val="1900"/>
              <a:buFont typeface="Arial"/>
              <a:buNone/>
              <a:defRPr b="1" sz="3700">
                <a:solidFill>
                  <a:schemeClr val="dk1"/>
                </a:solidFill>
              </a:defRPr>
            </a:lvl8pPr>
            <a:lvl9pPr lvl="8" rtl="0" algn="l">
              <a:lnSpc>
                <a:spcPct val="100000"/>
              </a:lnSpc>
              <a:spcBef>
                <a:spcPts val="0"/>
              </a:spcBef>
              <a:spcAft>
                <a:spcPts val="0"/>
              </a:spcAft>
              <a:buClr>
                <a:schemeClr val="dk1"/>
              </a:buClr>
              <a:buSzPts val="1900"/>
              <a:buFont typeface="Arial"/>
              <a:buNone/>
              <a:defRPr b="1" sz="37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default with subheading">
  <p:cSld name="TITLE_ONLY_1_2">
    <p:spTree>
      <p:nvGrpSpPr>
        <p:cNvPr id="120" name="Shape 120"/>
        <p:cNvGrpSpPr/>
        <p:nvPr/>
      </p:nvGrpSpPr>
      <p:grpSpPr>
        <a:xfrm>
          <a:off x="0" y="0"/>
          <a:ext cx="0" cy="0"/>
          <a:chOff x="0" y="0"/>
          <a:chExt cx="0" cy="0"/>
        </a:xfrm>
      </p:grpSpPr>
      <p:sp>
        <p:nvSpPr>
          <p:cNvPr id="121" name="Google Shape;121;p37"/>
          <p:cNvSpPr txBox="1"/>
          <p:nvPr>
            <p:ph idx="1" type="body"/>
          </p:nvPr>
        </p:nvSpPr>
        <p:spPr>
          <a:xfrm>
            <a:off x="573167" y="1456300"/>
            <a:ext cx="11052300" cy="49800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2" name="Google Shape;122;p37"/>
          <p:cNvSpPr txBox="1"/>
          <p:nvPr>
            <p:ph type="title"/>
          </p:nvPr>
        </p:nvSpPr>
        <p:spPr>
          <a:xfrm>
            <a:off x="566567" y="421200"/>
            <a:ext cx="11059200" cy="5868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1100"/>
              </a:spcBef>
              <a:spcAft>
                <a:spcPts val="0"/>
              </a:spcAft>
              <a:buClr>
                <a:schemeClr val="dk1"/>
              </a:buClr>
              <a:buSzPts val="1900"/>
              <a:buFont typeface="Arial"/>
              <a:buNone/>
              <a:defRPr b="1" sz="3700">
                <a:solidFill>
                  <a:schemeClr val="dk1"/>
                </a:solidFill>
              </a:defRPr>
            </a:lvl2pPr>
            <a:lvl3pPr lvl="2" rtl="0" algn="l">
              <a:lnSpc>
                <a:spcPct val="100000"/>
              </a:lnSpc>
              <a:spcBef>
                <a:spcPts val="0"/>
              </a:spcBef>
              <a:spcAft>
                <a:spcPts val="0"/>
              </a:spcAft>
              <a:buClr>
                <a:schemeClr val="dk1"/>
              </a:buClr>
              <a:buSzPts val="1900"/>
              <a:buFont typeface="Arial"/>
              <a:buNone/>
              <a:defRPr b="1" sz="3700">
                <a:solidFill>
                  <a:schemeClr val="dk1"/>
                </a:solidFill>
              </a:defRPr>
            </a:lvl3pPr>
            <a:lvl4pPr lvl="3" rtl="0" algn="l">
              <a:lnSpc>
                <a:spcPct val="100000"/>
              </a:lnSpc>
              <a:spcBef>
                <a:spcPts val="0"/>
              </a:spcBef>
              <a:spcAft>
                <a:spcPts val="0"/>
              </a:spcAft>
              <a:buClr>
                <a:schemeClr val="dk1"/>
              </a:buClr>
              <a:buSzPts val="1900"/>
              <a:buFont typeface="Arial"/>
              <a:buNone/>
              <a:defRPr b="1" sz="3700">
                <a:solidFill>
                  <a:schemeClr val="dk1"/>
                </a:solidFill>
              </a:defRPr>
            </a:lvl4pPr>
            <a:lvl5pPr lvl="4" rtl="0" algn="l">
              <a:lnSpc>
                <a:spcPct val="100000"/>
              </a:lnSpc>
              <a:spcBef>
                <a:spcPts val="0"/>
              </a:spcBef>
              <a:spcAft>
                <a:spcPts val="0"/>
              </a:spcAft>
              <a:buClr>
                <a:schemeClr val="dk1"/>
              </a:buClr>
              <a:buSzPts val="1900"/>
              <a:buFont typeface="Arial"/>
              <a:buNone/>
              <a:defRPr b="1" sz="3700">
                <a:solidFill>
                  <a:schemeClr val="dk1"/>
                </a:solidFill>
              </a:defRPr>
            </a:lvl5pPr>
            <a:lvl6pPr lvl="5" rtl="0" algn="l">
              <a:lnSpc>
                <a:spcPct val="100000"/>
              </a:lnSpc>
              <a:spcBef>
                <a:spcPts val="0"/>
              </a:spcBef>
              <a:spcAft>
                <a:spcPts val="0"/>
              </a:spcAft>
              <a:buClr>
                <a:schemeClr val="dk1"/>
              </a:buClr>
              <a:buSzPts val="1900"/>
              <a:buFont typeface="Arial"/>
              <a:buNone/>
              <a:defRPr b="1" sz="3700">
                <a:solidFill>
                  <a:schemeClr val="dk1"/>
                </a:solidFill>
              </a:defRPr>
            </a:lvl6pPr>
            <a:lvl7pPr lvl="6" rtl="0" algn="l">
              <a:lnSpc>
                <a:spcPct val="100000"/>
              </a:lnSpc>
              <a:spcBef>
                <a:spcPts val="0"/>
              </a:spcBef>
              <a:spcAft>
                <a:spcPts val="0"/>
              </a:spcAft>
              <a:buClr>
                <a:schemeClr val="dk1"/>
              </a:buClr>
              <a:buSzPts val="1900"/>
              <a:buFont typeface="Arial"/>
              <a:buNone/>
              <a:defRPr b="1" sz="3700">
                <a:solidFill>
                  <a:schemeClr val="dk1"/>
                </a:solidFill>
              </a:defRPr>
            </a:lvl7pPr>
            <a:lvl8pPr lvl="7" rtl="0" algn="l">
              <a:lnSpc>
                <a:spcPct val="100000"/>
              </a:lnSpc>
              <a:spcBef>
                <a:spcPts val="0"/>
              </a:spcBef>
              <a:spcAft>
                <a:spcPts val="0"/>
              </a:spcAft>
              <a:buClr>
                <a:schemeClr val="dk1"/>
              </a:buClr>
              <a:buSzPts val="1900"/>
              <a:buFont typeface="Arial"/>
              <a:buNone/>
              <a:defRPr b="1" sz="3700">
                <a:solidFill>
                  <a:schemeClr val="dk1"/>
                </a:solidFill>
              </a:defRPr>
            </a:lvl8pPr>
            <a:lvl9pPr lvl="8" rtl="0" algn="l">
              <a:lnSpc>
                <a:spcPct val="100000"/>
              </a:lnSpc>
              <a:spcBef>
                <a:spcPts val="0"/>
              </a:spcBef>
              <a:spcAft>
                <a:spcPts val="0"/>
              </a:spcAft>
              <a:buClr>
                <a:schemeClr val="dk1"/>
              </a:buClr>
              <a:buSzPts val="1900"/>
              <a:buFont typeface="Arial"/>
              <a:buNone/>
              <a:defRPr b="1" sz="3700">
                <a:solidFill>
                  <a:schemeClr val="dk1"/>
                </a:solidFill>
              </a:defRPr>
            </a:lvl9pPr>
          </a:lstStyle>
          <a:p/>
        </p:txBody>
      </p:sp>
      <p:sp>
        <p:nvSpPr>
          <p:cNvPr id="123" name="Google Shape;123;p37"/>
          <p:cNvSpPr txBox="1"/>
          <p:nvPr>
            <p:ph idx="2" type="subTitle"/>
          </p:nvPr>
        </p:nvSpPr>
        <p:spPr>
          <a:xfrm>
            <a:off x="570600" y="1008004"/>
            <a:ext cx="11163900" cy="2853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lt1"/>
              </a:buClr>
              <a:buSzPts val="2100"/>
              <a:buNone/>
              <a:defRPr b="1" sz="2100">
                <a:solidFill>
                  <a:schemeClr val="lt1"/>
                </a:solidFill>
                <a:highlight>
                  <a:schemeClr val="dk1"/>
                </a:highlight>
              </a:defRPr>
            </a:lvl1pPr>
            <a:lvl2pPr lvl="1" rtl="0">
              <a:lnSpc>
                <a:spcPct val="90000"/>
              </a:lnSpc>
              <a:spcBef>
                <a:spcPts val="500"/>
              </a:spcBef>
              <a:spcAft>
                <a:spcPts val="0"/>
              </a:spcAft>
              <a:buSzPts val="2100"/>
              <a:buNone/>
              <a:defRPr/>
            </a:lvl2pPr>
            <a:lvl3pPr lvl="2" rtl="0">
              <a:lnSpc>
                <a:spcPct val="90000"/>
              </a:lnSpc>
              <a:spcBef>
                <a:spcPts val="500"/>
              </a:spcBef>
              <a:spcAft>
                <a:spcPts val="0"/>
              </a:spcAft>
              <a:buSzPts val="2100"/>
              <a:buNone/>
              <a:defRPr/>
            </a:lvl3pPr>
            <a:lvl4pPr lvl="3" rtl="0">
              <a:lnSpc>
                <a:spcPct val="90000"/>
              </a:lnSpc>
              <a:spcBef>
                <a:spcPts val="500"/>
              </a:spcBef>
              <a:spcAft>
                <a:spcPts val="0"/>
              </a:spcAft>
              <a:buSzPts val="1600"/>
              <a:buNone/>
              <a:defRPr/>
            </a:lvl4pPr>
            <a:lvl5pPr lvl="4" rtl="0">
              <a:lnSpc>
                <a:spcPct val="90000"/>
              </a:lnSpc>
              <a:spcBef>
                <a:spcPts val="500"/>
              </a:spcBef>
              <a:spcAft>
                <a:spcPts val="0"/>
              </a:spcAft>
              <a:buSzPts val="1600"/>
              <a:buNone/>
              <a:defRPr/>
            </a:lvl5pPr>
            <a:lvl6pPr lvl="5" rtl="0">
              <a:lnSpc>
                <a:spcPct val="90000"/>
              </a:lnSpc>
              <a:spcBef>
                <a:spcPts val="500"/>
              </a:spcBef>
              <a:spcAft>
                <a:spcPts val="0"/>
              </a:spcAft>
              <a:buSzPts val="1100"/>
              <a:buNone/>
              <a:defRPr/>
            </a:lvl6pPr>
            <a:lvl7pPr lvl="6" rtl="0">
              <a:lnSpc>
                <a:spcPct val="90000"/>
              </a:lnSpc>
              <a:spcBef>
                <a:spcPts val="500"/>
              </a:spcBef>
              <a:spcAft>
                <a:spcPts val="0"/>
              </a:spcAft>
              <a:buSzPts val="1100"/>
              <a:buNone/>
              <a:defRPr/>
            </a:lvl7pPr>
            <a:lvl8pPr lvl="7" rtl="0">
              <a:lnSpc>
                <a:spcPct val="90000"/>
              </a:lnSpc>
              <a:spcBef>
                <a:spcPts val="500"/>
              </a:spcBef>
              <a:spcAft>
                <a:spcPts val="0"/>
              </a:spcAft>
              <a:buSzPts val="1100"/>
              <a:buNone/>
              <a:defRPr/>
            </a:lvl8pPr>
            <a:lvl9pPr lvl="8" rtl="0">
              <a:lnSpc>
                <a:spcPct val="90000"/>
              </a:lnSpc>
              <a:spcBef>
                <a:spcPts val="500"/>
              </a:spcBef>
              <a:spcAft>
                <a:spcPts val="500"/>
              </a:spcAft>
              <a:buSzPts val="11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top, black">
  <p:cSld name="CUSTOM_2_1">
    <p:spTree>
      <p:nvGrpSpPr>
        <p:cNvPr id="124" name="Shape 124"/>
        <p:cNvGrpSpPr/>
        <p:nvPr/>
      </p:nvGrpSpPr>
      <p:grpSpPr>
        <a:xfrm>
          <a:off x="0" y="0"/>
          <a:ext cx="0" cy="0"/>
          <a:chOff x="0" y="0"/>
          <a:chExt cx="0" cy="0"/>
        </a:xfrm>
      </p:grpSpPr>
      <p:sp>
        <p:nvSpPr>
          <p:cNvPr id="125" name="Google Shape;125;p38"/>
          <p:cNvSpPr/>
          <p:nvPr/>
        </p:nvSpPr>
        <p:spPr>
          <a:xfrm>
            <a:off x="67" y="0"/>
            <a:ext cx="12192000" cy="2425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descr="ASU_Horiz_RGB_Digital_MaroonGold.png" id="126" name="Google Shape;126;p38"/>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
        <p:nvSpPr>
          <p:cNvPr id="127" name="Google Shape;127;p38"/>
          <p:cNvSpPr txBox="1"/>
          <p:nvPr>
            <p:ph type="title"/>
          </p:nvPr>
        </p:nvSpPr>
        <p:spPr>
          <a:xfrm>
            <a:off x="565467" y="413467"/>
            <a:ext cx="11060100" cy="16692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4300"/>
              <a:buFont typeface="Arial"/>
              <a:buNone/>
              <a:defRPr b="1" sz="4300">
                <a:solidFill>
                  <a:schemeClr val="dk1"/>
                </a:solidFill>
              </a:defRPr>
            </a:lvl2pPr>
            <a:lvl3pPr lvl="2" rtl="0" algn="l">
              <a:lnSpc>
                <a:spcPct val="90000"/>
              </a:lnSpc>
              <a:spcBef>
                <a:spcPts val="1100"/>
              </a:spcBef>
              <a:spcAft>
                <a:spcPts val="0"/>
              </a:spcAft>
              <a:buClr>
                <a:schemeClr val="dk1"/>
              </a:buClr>
              <a:buSzPts val="4300"/>
              <a:buFont typeface="Arial"/>
              <a:buNone/>
              <a:defRPr b="1" sz="4300">
                <a:solidFill>
                  <a:schemeClr val="dk1"/>
                </a:solidFill>
              </a:defRPr>
            </a:lvl3pPr>
            <a:lvl4pPr lvl="3" rtl="0" algn="l">
              <a:lnSpc>
                <a:spcPct val="90000"/>
              </a:lnSpc>
              <a:spcBef>
                <a:spcPts val="1100"/>
              </a:spcBef>
              <a:spcAft>
                <a:spcPts val="0"/>
              </a:spcAft>
              <a:buClr>
                <a:schemeClr val="dk1"/>
              </a:buClr>
              <a:buSzPts val="4300"/>
              <a:buFont typeface="Arial"/>
              <a:buNone/>
              <a:defRPr b="1" sz="4300">
                <a:solidFill>
                  <a:schemeClr val="dk1"/>
                </a:solidFill>
              </a:defRPr>
            </a:lvl4pPr>
            <a:lvl5pPr lvl="4" rtl="0" algn="l">
              <a:lnSpc>
                <a:spcPct val="90000"/>
              </a:lnSpc>
              <a:spcBef>
                <a:spcPts val="1100"/>
              </a:spcBef>
              <a:spcAft>
                <a:spcPts val="0"/>
              </a:spcAft>
              <a:buClr>
                <a:schemeClr val="dk1"/>
              </a:buClr>
              <a:buSzPts val="4300"/>
              <a:buFont typeface="Arial"/>
              <a:buNone/>
              <a:defRPr b="1" sz="4300">
                <a:solidFill>
                  <a:schemeClr val="dk1"/>
                </a:solidFill>
              </a:defRPr>
            </a:lvl5pPr>
            <a:lvl6pPr lvl="5" rtl="0" algn="l">
              <a:lnSpc>
                <a:spcPct val="90000"/>
              </a:lnSpc>
              <a:spcBef>
                <a:spcPts val="1100"/>
              </a:spcBef>
              <a:spcAft>
                <a:spcPts val="0"/>
              </a:spcAft>
              <a:buClr>
                <a:schemeClr val="dk1"/>
              </a:buClr>
              <a:buSzPts val="4300"/>
              <a:buFont typeface="Arial"/>
              <a:buNone/>
              <a:defRPr b="1" sz="4300">
                <a:solidFill>
                  <a:schemeClr val="dk1"/>
                </a:solidFill>
              </a:defRPr>
            </a:lvl6pPr>
            <a:lvl7pPr lvl="6" rtl="0" algn="l">
              <a:lnSpc>
                <a:spcPct val="90000"/>
              </a:lnSpc>
              <a:spcBef>
                <a:spcPts val="1100"/>
              </a:spcBef>
              <a:spcAft>
                <a:spcPts val="0"/>
              </a:spcAft>
              <a:buClr>
                <a:schemeClr val="dk1"/>
              </a:buClr>
              <a:buSzPts val="4300"/>
              <a:buFont typeface="Arial"/>
              <a:buNone/>
              <a:defRPr b="1" sz="4300">
                <a:solidFill>
                  <a:schemeClr val="dk1"/>
                </a:solidFill>
              </a:defRPr>
            </a:lvl7pPr>
            <a:lvl8pPr lvl="7" rtl="0" algn="l">
              <a:lnSpc>
                <a:spcPct val="90000"/>
              </a:lnSpc>
              <a:spcBef>
                <a:spcPts val="1100"/>
              </a:spcBef>
              <a:spcAft>
                <a:spcPts val="0"/>
              </a:spcAft>
              <a:buClr>
                <a:schemeClr val="dk1"/>
              </a:buClr>
              <a:buSzPts val="4300"/>
              <a:buFont typeface="Arial"/>
              <a:buNone/>
              <a:defRPr b="1" sz="4300">
                <a:solidFill>
                  <a:schemeClr val="dk1"/>
                </a:solidFill>
              </a:defRPr>
            </a:lvl8pPr>
            <a:lvl9pPr lvl="8" rtl="0" algn="l">
              <a:lnSpc>
                <a:spcPct val="90000"/>
              </a:lnSpc>
              <a:spcBef>
                <a:spcPts val="1100"/>
              </a:spcBef>
              <a:spcAft>
                <a:spcPts val="110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top, gold">
  <p:cSld name="CUSTOM_2_1_1">
    <p:spTree>
      <p:nvGrpSpPr>
        <p:cNvPr id="128" name="Shape 128"/>
        <p:cNvGrpSpPr/>
        <p:nvPr/>
      </p:nvGrpSpPr>
      <p:grpSpPr>
        <a:xfrm>
          <a:off x="0" y="0"/>
          <a:ext cx="0" cy="0"/>
          <a:chOff x="0" y="0"/>
          <a:chExt cx="0" cy="0"/>
        </a:xfrm>
      </p:grpSpPr>
      <p:pic>
        <p:nvPicPr>
          <p:cNvPr descr="ASU_Horiz_RGB_Digital_MaroonGold.png" id="129" name="Google Shape;129;p39"/>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
        <p:nvSpPr>
          <p:cNvPr id="130" name="Google Shape;130;p39"/>
          <p:cNvSpPr/>
          <p:nvPr/>
        </p:nvSpPr>
        <p:spPr>
          <a:xfrm>
            <a:off x="0" y="-53667"/>
            <a:ext cx="12192000" cy="2479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1" name="Google Shape;131;p39"/>
          <p:cNvSpPr txBox="1"/>
          <p:nvPr>
            <p:ph type="title"/>
          </p:nvPr>
        </p:nvSpPr>
        <p:spPr>
          <a:xfrm>
            <a:off x="565467" y="413467"/>
            <a:ext cx="11060100" cy="16692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lt1"/>
                </a:highlight>
                <a:latin typeface="Arial"/>
                <a:ea typeface="Arial"/>
                <a:cs typeface="Arial"/>
                <a:sym typeface="Arial"/>
              </a:defRPr>
            </a:lvl1pPr>
            <a:lvl2pPr lvl="1" rtl="0" algn="l">
              <a:lnSpc>
                <a:spcPct val="90000"/>
              </a:lnSpc>
              <a:spcBef>
                <a:spcPts val="1100"/>
              </a:spcBef>
              <a:spcAft>
                <a:spcPts val="0"/>
              </a:spcAft>
              <a:buClr>
                <a:schemeClr val="dk1"/>
              </a:buClr>
              <a:buSzPts val="4300"/>
              <a:buFont typeface="Arial"/>
              <a:buNone/>
              <a:defRPr b="1" sz="4300">
                <a:solidFill>
                  <a:schemeClr val="dk1"/>
                </a:solidFill>
              </a:defRPr>
            </a:lvl2pPr>
            <a:lvl3pPr lvl="2" rtl="0" algn="l">
              <a:lnSpc>
                <a:spcPct val="90000"/>
              </a:lnSpc>
              <a:spcBef>
                <a:spcPts val="1100"/>
              </a:spcBef>
              <a:spcAft>
                <a:spcPts val="0"/>
              </a:spcAft>
              <a:buClr>
                <a:schemeClr val="dk1"/>
              </a:buClr>
              <a:buSzPts val="4300"/>
              <a:buFont typeface="Arial"/>
              <a:buNone/>
              <a:defRPr b="1" sz="4300">
                <a:solidFill>
                  <a:schemeClr val="dk1"/>
                </a:solidFill>
              </a:defRPr>
            </a:lvl3pPr>
            <a:lvl4pPr lvl="3" rtl="0" algn="l">
              <a:lnSpc>
                <a:spcPct val="90000"/>
              </a:lnSpc>
              <a:spcBef>
                <a:spcPts val="1100"/>
              </a:spcBef>
              <a:spcAft>
                <a:spcPts val="0"/>
              </a:spcAft>
              <a:buClr>
                <a:schemeClr val="dk1"/>
              </a:buClr>
              <a:buSzPts val="4300"/>
              <a:buFont typeface="Arial"/>
              <a:buNone/>
              <a:defRPr b="1" sz="4300">
                <a:solidFill>
                  <a:schemeClr val="dk1"/>
                </a:solidFill>
              </a:defRPr>
            </a:lvl4pPr>
            <a:lvl5pPr lvl="4" rtl="0" algn="l">
              <a:lnSpc>
                <a:spcPct val="90000"/>
              </a:lnSpc>
              <a:spcBef>
                <a:spcPts val="1100"/>
              </a:spcBef>
              <a:spcAft>
                <a:spcPts val="0"/>
              </a:spcAft>
              <a:buClr>
                <a:schemeClr val="dk1"/>
              </a:buClr>
              <a:buSzPts val="4300"/>
              <a:buFont typeface="Arial"/>
              <a:buNone/>
              <a:defRPr b="1" sz="4300">
                <a:solidFill>
                  <a:schemeClr val="dk1"/>
                </a:solidFill>
              </a:defRPr>
            </a:lvl5pPr>
            <a:lvl6pPr lvl="5" rtl="0" algn="l">
              <a:lnSpc>
                <a:spcPct val="90000"/>
              </a:lnSpc>
              <a:spcBef>
                <a:spcPts val="1100"/>
              </a:spcBef>
              <a:spcAft>
                <a:spcPts val="0"/>
              </a:spcAft>
              <a:buClr>
                <a:schemeClr val="dk1"/>
              </a:buClr>
              <a:buSzPts val="4300"/>
              <a:buFont typeface="Arial"/>
              <a:buNone/>
              <a:defRPr b="1" sz="4300">
                <a:solidFill>
                  <a:schemeClr val="dk1"/>
                </a:solidFill>
              </a:defRPr>
            </a:lvl6pPr>
            <a:lvl7pPr lvl="6" rtl="0" algn="l">
              <a:lnSpc>
                <a:spcPct val="90000"/>
              </a:lnSpc>
              <a:spcBef>
                <a:spcPts val="1100"/>
              </a:spcBef>
              <a:spcAft>
                <a:spcPts val="0"/>
              </a:spcAft>
              <a:buClr>
                <a:schemeClr val="dk1"/>
              </a:buClr>
              <a:buSzPts val="4300"/>
              <a:buFont typeface="Arial"/>
              <a:buNone/>
              <a:defRPr b="1" sz="4300">
                <a:solidFill>
                  <a:schemeClr val="dk1"/>
                </a:solidFill>
              </a:defRPr>
            </a:lvl7pPr>
            <a:lvl8pPr lvl="7" rtl="0" algn="l">
              <a:lnSpc>
                <a:spcPct val="90000"/>
              </a:lnSpc>
              <a:spcBef>
                <a:spcPts val="1100"/>
              </a:spcBef>
              <a:spcAft>
                <a:spcPts val="0"/>
              </a:spcAft>
              <a:buClr>
                <a:schemeClr val="dk1"/>
              </a:buClr>
              <a:buSzPts val="4300"/>
              <a:buFont typeface="Arial"/>
              <a:buNone/>
              <a:defRPr b="1" sz="4300">
                <a:solidFill>
                  <a:schemeClr val="dk1"/>
                </a:solidFill>
              </a:defRPr>
            </a:lvl8pPr>
            <a:lvl9pPr lvl="8" rtl="0" algn="l">
              <a:lnSpc>
                <a:spcPct val="90000"/>
              </a:lnSpc>
              <a:spcBef>
                <a:spcPts val="1100"/>
              </a:spcBef>
              <a:spcAft>
                <a:spcPts val="110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top, maroon">
  <p:cSld name="CUSTOM_2_1_2">
    <p:spTree>
      <p:nvGrpSpPr>
        <p:cNvPr id="132" name="Shape 132"/>
        <p:cNvGrpSpPr/>
        <p:nvPr/>
      </p:nvGrpSpPr>
      <p:grpSpPr>
        <a:xfrm>
          <a:off x="0" y="0"/>
          <a:ext cx="0" cy="0"/>
          <a:chOff x="0" y="0"/>
          <a:chExt cx="0" cy="0"/>
        </a:xfrm>
      </p:grpSpPr>
      <p:pic>
        <p:nvPicPr>
          <p:cNvPr descr="ASU_Horiz_RGB_Digital_MaroonGold.png" id="133" name="Google Shape;133;p40"/>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
        <p:nvSpPr>
          <p:cNvPr id="134" name="Google Shape;134;p40"/>
          <p:cNvSpPr/>
          <p:nvPr/>
        </p:nvSpPr>
        <p:spPr>
          <a:xfrm>
            <a:off x="67" y="0"/>
            <a:ext cx="12192000" cy="24255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5" name="Google Shape;135;p40"/>
          <p:cNvSpPr txBox="1"/>
          <p:nvPr>
            <p:ph type="title"/>
          </p:nvPr>
        </p:nvSpPr>
        <p:spPr>
          <a:xfrm>
            <a:off x="565467" y="413467"/>
            <a:ext cx="11060100" cy="16692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lt1"/>
                </a:highlight>
                <a:latin typeface="Arial"/>
                <a:ea typeface="Arial"/>
                <a:cs typeface="Arial"/>
                <a:sym typeface="Arial"/>
              </a:defRPr>
            </a:lvl1pPr>
            <a:lvl2pPr lvl="1" rtl="0" algn="l">
              <a:lnSpc>
                <a:spcPct val="100000"/>
              </a:lnSpc>
              <a:spcBef>
                <a:spcPts val="1100"/>
              </a:spcBef>
              <a:spcAft>
                <a:spcPts val="0"/>
              </a:spcAft>
              <a:buClr>
                <a:schemeClr val="dk1"/>
              </a:buClr>
              <a:buSzPts val="4300"/>
              <a:buFont typeface="Arial"/>
              <a:buNone/>
              <a:defRPr b="1" sz="4300">
                <a:solidFill>
                  <a:schemeClr val="dk1"/>
                </a:solidFill>
              </a:defRPr>
            </a:lvl2pPr>
            <a:lvl3pPr lvl="2" rtl="0" algn="l">
              <a:lnSpc>
                <a:spcPct val="100000"/>
              </a:lnSpc>
              <a:spcBef>
                <a:spcPts val="0"/>
              </a:spcBef>
              <a:spcAft>
                <a:spcPts val="0"/>
              </a:spcAft>
              <a:buClr>
                <a:schemeClr val="dk1"/>
              </a:buClr>
              <a:buSzPts val="4300"/>
              <a:buFont typeface="Arial"/>
              <a:buNone/>
              <a:defRPr b="1" sz="4300">
                <a:solidFill>
                  <a:schemeClr val="dk1"/>
                </a:solidFill>
              </a:defRPr>
            </a:lvl3pPr>
            <a:lvl4pPr lvl="3" rtl="0" algn="l">
              <a:lnSpc>
                <a:spcPct val="100000"/>
              </a:lnSpc>
              <a:spcBef>
                <a:spcPts val="0"/>
              </a:spcBef>
              <a:spcAft>
                <a:spcPts val="0"/>
              </a:spcAft>
              <a:buClr>
                <a:schemeClr val="dk1"/>
              </a:buClr>
              <a:buSzPts val="4300"/>
              <a:buFont typeface="Arial"/>
              <a:buNone/>
              <a:defRPr b="1" sz="4300">
                <a:solidFill>
                  <a:schemeClr val="dk1"/>
                </a:solidFill>
              </a:defRPr>
            </a:lvl4pPr>
            <a:lvl5pPr lvl="4" rtl="0" algn="l">
              <a:lnSpc>
                <a:spcPct val="100000"/>
              </a:lnSpc>
              <a:spcBef>
                <a:spcPts val="0"/>
              </a:spcBef>
              <a:spcAft>
                <a:spcPts val="0"/>
              </a:spcAft>
              <a:buClr>
                <a:schemeClr val="dk1"/>
              </a:buClr>
              <a:buSzPts val="4300"/>
              <a:buFont typeface="Arial"/>
              <a:buNone/>
              <a:defRPr b="1" sz="4300">
                <a:solidFill>
                  <a:schemeClr val="dk1"/>
                </a:solidFill>
              </a:defRPr>
            </a:lvl5pPr>
            <a:lvl6pPr lvl="5" rtl="0" algn="l">
              <a:lnSpc>
                <a:spcPct val="100000"/>
              </a:lnSpc>
              <a:spcBef>
                <a:spcPts val="0"/>
              </a:spcBef>
              <a:spcAft>
                <a:spcPts val="0"/>
              </a:spcAft>
              <a:buClr>
                <a:schemeClr val="dk1"/>
              </a:buClr>
              <a:buSzPts val="4300"/>
              <a:buFont typeface="Arial"/>
              <a:buNone/>
              <a:defRPr b="1" sz="4300">
                <a:solidFill>
                  <a:schemeClr val="dk1"/>
                </a:solidFill>
              </a:defRPr>
            </a:lvl6pPr>
            <a:lvl7pPr lvl="6" rtl="0" algn="l">
              <a:lnSpc>
                <a:spcPct val="100000"/>
              </a:lnSpc>
              <a:spcBef>
                <a:spcPts val="0"/>
              </a:spcBef>
              <a:spcAft>
                <a:spcPts val="0"/>
              </a:spcAft>
              <a:buClr>
                <a:schemeClr val="dk1"/>
              </a:buClr>
              <a:buSzPts val="4300"/>
              <a:buFont typeface="Arial"/>
              <a:buNone/>
              <a:defRPr b="1" sz="4300">
                <a:solidFill>
                  <a:schemeClr val="dk1"/>
                </a:solidFill>
              </a:defRPr>
            </a:lvl7pPr>
            <a:lvl8pPr lvl="7" rtl="0" algn="l">
              <a:lnSpc>
                <a:spcPct val="100000"/>
              </a:lnSpc>
              <a:spcBef>
                <a:spcPts val="0"/>
              </a:spcBef>
              <a:spcAft>
                <a:spcPts val="0"/>
              </a:spcAft>
              <a:buClr>
                <a:schemeClr val="dk1"/>
              </a:buClr>
              <a:buSzPts val="4300"/>
              <a:buFont typeface="Arial"/>
              <a:buNone/>
              <a:defRPr b="1" sz="4300">
                <a:solidFill>
                  <a:schemeClr val="dk1"/>
                </a:solidFill>
              </a:defRPr>
            </a:lvl8pPr>
            <a:lvl9pPr lvl="8" rtl="0" algn="l">
              <a:lnSpc>
                <a:spcPct val="100000"/>
              </a:lnSpc>
              <a:spcBef>
                <a:spcPts val="0"/>
              </a:spcBef>
              <a:spcAft>
                <a:spcPts val="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resentation title, simple">
  <p:cSld name="CUSTOM_10">
    <p:spTree>
      <p:nvGrpSpPr>
        <p:cNvPr id="22" name="Shape 22"/>
        <p:cNvGrpSpPr/>
        <p:nvPr/>
      </p:nvGrpSpPr>
      <p:grpSpPr>
        <a:xfrm>
          <a:off x="0" y="0"/>
          <a:ext cx="0" cy="0"/>
          <a:chOff x="0" y="0"/>
          <a:chExt cx="0" cy="0"/>
        </a:xfrm>
      </p:grpSpPr>
      <p:sp>
        <p:nvSpPr>
          <p:cNvPr id="23" name="Google Shape;23;p5"/>
          <p:cNvSpPr txBox="1"/>
          <p:nvPr>
            <p:ph type="ctrTitle"/>
          </p:nvPr>
        </p:nvSpPr>
        <p:spPr>
          <a:xfrm>
            <a:off x="562633" y="1671583"/>
            <a:ext cx="11168400" cy="38697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6400"/>
              <a:buFont typeface="Arial"/>
              <a:buNone/>
              <a:defRPr b="1" i="0" sz="6400" u="none" cap="none" strike="noStrike">
                <a:solidFill>
                  <a:schemeClr val="dk1"/>
                </a:solidFill>
                <a:latin typeface="Arial"/>
                <a:ea typeface="Arial"/>
                <a:cs typeface="Arial"/>
                <a:sym typeface="Arial"/>
              </a:defRPr>
            </a:lvl1pPr>
            <a:lvl2pPr lvl="1" rtl="0" algn="ctr">
              <a:lnSpc>
                <a:spcPct val="100000"/>
              </a:lnSpc>
              <a:spcBef>
                <a:spcPts val="1100"/>
              </a:spcBef>
              <a:spcAft>
                <a:spcPts val="0"/>
              </a:spcAft>
              <a:buClr>
                <a:schemeClr val="dk1"/>
              </a:buClr>
              <a:buSzPts val="6400"/>
              <a:buFont typeface="Arial"/>
              <a:buNone/>
              <a:defRPr b="1" sz="6400">
                <a:solidFill>
                  <a:schemeClr val="dk1"/>
                </a:solidFill>
              </a:defRPr>
            </a:lvl2pPr>
            <a:lvl3pPr lvl="2" rtl="0" algn="ctr">
              <a:lnSpc>
                <a:spcPct val="100000"/>
              </a:lnSpc>
              <a:spcBef>
                <a:spcPts val="0"/>
              </a:spcBef>
              <a:spcAft>
                <a:spcPts val="0"/>
              </a:spcAft>
              <a:buClr>
                <a:schemeClr val="dk1"/>
              </a:buClr>
              <a:buSzPts val="6400"/>
              <a:buFont typeface="Arial"/>
              <a:buNone/>
              <a:defRPr b="1" sz="6400">
                <a:solidFill>
                  <a:schemeClr val="dk1"/>
                </a:solidFill>
              </a:defRPr>
            </a:lvl3pPr>
            <a:lvl4pPr lvl="3" rtl="0" algn="ctr">
              <a:lnSpc>
                <a:spcPct val="100000"/>
              </a:lnSpc>
              <a:spcBef>
                <a:spcPts val="0"/>
              </a:spcBef>
              <a:spcAft>
                <a:spcPts val="0"/>
              </a:spcAft>
              <a:buClr>
                <a:schemeClr val="dk1"/>
              </a:buClr>
              <a:buSzPts val="6400"/>
              <a:buFont typeface="Arial"/>
              <a:buNone/>
              <a:defRPr b="1" sz="6400">
                <a:solidFill>
                  <a:schemeClr val="dk1"/>
                </a:solidFill>
              </a:defRPr>
            </a:lvl4pPr>
            <a:lvl5pPr lvl="4" rtl="0" algn="ctr">
              <a:lnSpc>
                <a:spcPct val="100000"/>
              </a:lnSpc>
              <a:spcBef>
                <a:spcPts val="0"/>
              </a:spcBef>
              <a:spcAft>
                <a:spcPts val="0"/>
              </a:spcAft>
              <a:buClr>
                <a:schemeClr val="dk1"/>
              </a:buClr>
              <a:buSzPts val="6400"/>
              <a:buFont typeface="Arial"/>
              <a:buNone/>
              <a:defRPr b="1" sz="6400">
                <a:solidFill>
                  <a:schemeClr val="dk1"/>
                </a:solidFill>
              </a:defRPr>
            </a:lvl5pPr>
            <a:lvl6pPr lvl="5" rtl="0" algn="ctr">
              <a:lnSpc>
                <a:spcPct val="100000"/>
              </a:lnSpc>
              <a:spcBef>
                <a:spcPts val="0"/>
              </a:spcBef>
              <a:spcAft>
                <a:spcPts val="0"/>
              </a:spcAft>
              <a:buClr>
                <a:schemeClr val="dk1"/>
              </a:buClr>
              <a:buSzPts val="6400"/>
              <a:buFont typeface="Arial"/>
              <a:buNone/>
              <a:defRPr b="1" sz="6400">
                <a:solidFill>
                  <a:schemeClr val="dk1"/>
                </a:solidFill>
              </a:defRPr>
            </a:lvl6pPr>
            <a:lvl7pPr lvl="6" rtl="0" algn="ctr">
              <a:lnSpc>
                <a:spcPct val="100000"/>
              </a:lnSpc>
              <a:spcBef>
                <a:spcPts val="0"/>
              </a:spcBef>
              <a:spcAft>
                <a:spcPts val="0"/>
              </a:spcAft>
              <a:buClr>
                <a:schemeClr val="dk1"/>
              </a:buClr>
              <a:buSzPts val="6400"/>
              <a:buFont typeface="Arial"/>
              <a:buNone/>
              <a:defRPr b="1" sz="6400">
                <a:solidFill>
                  <a:schemeClr val="dk1"/>
                </a:solidFill>
              </a:defRPr>
            </a:lvl7pPr>
            <a:lvl8pPr lvl="7" rtl="0" algn="ctr">
              <a:lnSpc>
                <a:spcPct val="100000"/>
              </a:lnSpc>
              <a:spcBef>
                <a:spcPts val="0"/>
              </a:spcBef>
              <a:spcAft>
                <a:spcPts val="0"/>
              </a:spcAft>
              <a:buClr>
                <a:schemeClr val="dk1"/>
              </a:buClr>
              <a:buSzPts val="6400"/>
              <a:buFont typeface="Arial"/>
              <a:buNone/>
              <a:defRPr b="1" sz="6400">
                <a:solidFill>
                  <a:schemeClr val="dk1"/>
                </a:solidFill>
              </a:defRPr>
            </a:lvl8pPr>
            <a:lvl9pPr lvl="8" rtl="0" algn="ctr">
              <a:lnSpc>
                <a:spcPct val="100000"/>
              </a:lnSpc>
              <a:spcBef>
                <a:spcPts val="0"/>
              </a:spcBef>
              <a:spcAft>
                <a:spcPts val="0"/>
              </a:spcAft>
              <a:buClr>
                <a:schemeClr val="dk1"/>
              </a:buClr>
              <a:buSzPts val="6400"/>
              <a:buFont typeface="Arial"/>
              <a:buNone/>
              <a:defRPr b="1" sz="6400">
                <a:solidFill>
                  <a:schemeClr val="dk1"/>
                </a:solidFill>
              </a:defRPr>
            </a:lvl9pPr>
          </a:lstStyle>
          <a:p/>
        </p:txBody>
      </p:sp>
      <p:sp>
        <p:nvSpPr>
          <p:cNvPr id="24" name="Google Shape;24;p5"/>
          <p:cNvSpPr txBox="1"/>
          <p:nvPr>
            <p:ph idx="1" type="subTitle"/>
          </p:nvPr>
        </p:nvSpPr>
        <p:spPr>
          <a:xfrm>
            <a:off x="565033" y="5706600"/>
            <a:ext cx="11060400" cy="730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1300"/>
              <a:buFont typeface="Arial"/>
              <a:buNone/>
              <a:defRPr b="1" i="0" sz="3200" u="none" cap="none" strike="noStrike">
                <a:solidFill>
                  <a:schemeClr val="lt1"/>
                </a:solidFill>
                <a:highlight>
                  <a:schemeClr val="dk1"/>
                </a:highlight>
                <a:latin typeface="Arial"/>
                <a:ea typeface="Arial"/>
                <a:cs typeface="Arial"/>
                <a:sym typeface="Arial"/>
              </a:defRPr>
            </a:lvl1pPr>
            <a:lvl2pPr lvl="1" marR="0" rtl="0" algn="ctr">
              <a:lnSpc>
                <a:spcPct val="100000"/>
              </a:lnSpc>
              <a:spcBef>
                <a:spcPts val="500"/>
              </a:spcBef>
              <a:spcAft>
                <a:spcPts val="0"/>
              </a:spcAft>
              <a:buClr>
                <a:srgbClr val="000000"/>
              </a:buClr>
              <a:buSzPts val="1900"/>
              <a:buFont typeface="Arial"/>
              <a:buNone/>
              <a:defRPr b="0" i="0" sz="3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900"/>
              <a:buFont typeface="Arial"/>
              <a:buNone/>
              <a:defRPr b="0" i="0" sz="3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900"/>
              <a:buFont typeface="Arial"/>
              <a:buNone/>
              <a:defRPr b="0" i="0" sz="3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900"/>
              <a:buFont typeface="Arial"/>
              <a:buNone/>
              <a:defRPr b="0" i="0" sz="3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900"/>
              <a:buFont typeface="Arial"/>
              <a:buNone/>
              <a:defRPr b="0" i="0" sz="3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900"/>
              <a:buFont typeface="Arial"/>
              <a:buNone/>
              <a:defRPr b="0" i="0" sz="3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900"/>
              <a:buFont typeface="Arial"/>
              <a:buNone/>
              <a:defRPr b="0" i="0" sz="3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900"/>
              <a:buFont typeface="Arial"/>
              <a:buNone/>
              <a:defRPr b="0" i="0" sz="3700" u="none" cap="none" strike="noStrike">
                <a:solidFill>
                  <a:srgbClr val="000000"/>
                </a:solidFill>
                <a:latin typeface="Arial"/>
                <a:ea typeface="Arial"/>
                <a:cs typeface="Arial"/>
                <a:sym typeface="Arial"/>
              </a:defRPr>
            </a:lvl9pPr>
          </a:lstStyle>
          <a:p/>
        </p:txBody>
      </p:sp>
      <p:pic>
        <p:nvPicPr>
          <p:cNvPr descr="ASU_Horiz_RGB_Digital_MaroonGold.png" id="25" name="Google Shape;25;p5"/>
          <p:cNvPicPr preferRelativeResize="0"/>
          <p:nvPr/>
        </p:nvPicPr>
        <p:blipFill rotWithShape="1">
          <a:blip r:embed="rId2">
            <a:alphaModFix/>
          </a:blip>
          <a:srcRect b="0" l="0" r="0" t="0"/>
          <a:stretch/>
        </p:blipFill>
        <p:spPr>
          <a:xfrm>
            <a:off x="213400" y="52567"/>
            <a:ext cx="5345600" cy="148356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hree column, pattern">
  <p:cSld name="1_Title only_1_1">
    <p:spTree>
      <p:nvGrpSpPr>
        <p:cNvPr id="136" name="Shape 136"/>
        <p:cNvGrpSpPr/>
        <p:nvPr/>
      </p:nvGrpSpPr>
      <p:grpSpPr>
        <a:xfrm>
          <a:off x="0" y="0"/>
          <a:ext cx="0" cy="0"/>
          <a:chOff x="0" y="0"/>
          <a:chExt cx="0" cy="0"/>
        </a:xfrm>
      </p:grpSpPr>
      <p:pic>
        <p:nvPicPr>
          <p:cNvPr id="137" name="Google Shape;137;p41"/>
          <p:cNvPicPr preferRelativeResize="0"/>
          <p:nvPr/>
        </p:nvPicPr>
        <p:blipFill rotWithShape="1">
          <a:blip r:embed="rId2">
            <a:alphaModFix/>
          </a:blip>
          <a:srcRect b="0" l="0" r="67703" t="0"/>
          <a:stretch/>
        </p:blipFill>
        <p:spPr>
          <a:xfrm>
            <a:off x="0" y="0"/>
            <a:ext cx="3937632" cy="6858000"/>
          </a:xfrm>
          <a:prstGeom prst="rect">
            <a:avLst/>
          </a:prstGeom>
          <a:noFill/>
          <a:ln>
            <a:noFill/>
          </a:ln>
        </p:spPr>
      </p:pic>
      <p:sp>
        <p:nvSpPr>
          <p:cNvPr id="138" name="Google Shape;138;p41"/>
          <p:cNvSpPr txBox="1"/>
          <p:nvPr>
            <p:ph idx="1" type="body"/>
          </p:nvPr>
        </p:nvSpPr>
        <p:spPr>
          <a:xfrm>
            <a:off x="4495800" y="431800"/>
            <a:ext cx="3206100" cy="3927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2100"/>
              <a:buNone/>
              <a:defRPr sz="2700"/>
            </a:lvl1pPr>
            <a:lvl2pPr indent="-228600" lvl="1" marL="914400" rtl="0" algn="l">
              <a:lnSpc>
                <a:spcPct val="115000"/>
              </a:lnSpc>
              <a:spcBef>
                <a:spcPts val="500"/>
              </a:spcBef>
              <a:spcAft>
                <a:spcPts val="0"/>
              </a:spcAft>
              <a:buSzPts val="2100"/>
              <a:buNone/>
              <a:defRPr sz="2100"/>
            </a:lvl2pPr>
            <a:lvl3pPr indent="-228600" lvl="2" marL="1371600" rtl="0" algn="l">
              <a:lnSpc>
                <a:spcPct val="115000"/>
              </a:lnSpc>
              <a:spcBef>
                <a:spcPts val="500"/>
              </a:spcBef>
              <a:spcAft>
                <a:spcPts val="0"/>
              </a:spcAft>
              <a:buSzPts val="2100"/>
              <a:buNone/>
              <a:defRPr sz="2100"/>
            </a:lvl3pPr>
            <a:lvl4pPr indent="-228600" lvl="3" marL="1828800" rtl="0" algn="l">
              <a:lnSpc>
                <a:spcPct val="115000"/>
              </a:lnSpc>
              <a:spcBef>
                <a:spcPts val="500"/>
              </a:spcBef>
              <a:spcAft>
                <a:spcPts val="0"/>
              </a:spcAft>
              <a:buSzPts val="1600"/>
              <a:buNone/>
              <a:defRPr sz="1600"/>
            </a:lvl4pPr>
            <a:lvl5pPr indent="-228600" lvl="4" marL="2286000" rtl="0" algn="l">
              <a:lnSpc>
                <a:spcPct val="115000"/>
              </a:lnSpc>
              <a:spcBef>
                <a:spcPts val="500"/>
              </a:spcBef>
              <a:spcAft>
                <a:spcPts val="0"/>
              </a:spcAft>
              <a:buSzPts val="1600"/>
              <a:buNone/>
              <a:defRPr sz="1600"/>
            </a:lvl5pPr>
            <a:lvl6pPr indent="-228600" lvl="5" marL="2743200" rtl="0" algn="l">
              <a:lnSpc>
                <a:spcPct val="115000"/>
              </a:lnSpc>
              <a:spcBef>
                <a:spcPts val="500"/>
              </a:spcBef>
              <a:spcAft>
                <a:spcPts val="0"/>
              </a:spcAft>
              <a:buSzPts val="1100"/>
              <a:buNone/>
              <a:defRPr sz="1100"/>
            </a:lvl6pPr>
            <a:lvl7pPr indent="-228600" lvl="6" marL="3200400" rtl="0" algn="l">
              <a:lnSpc>
                <a:spcPct val="115000"/>
              </a:lnSpc>
              <a:spcBef>
                <a:spcPts val="500"/>
              </a:spcBef>
              <a:spcAft>
                <a:spcPts val="0"/>
              </a:spcAft>
              <a:buSzPts val="1100"/>
              <a:buNone/>
              <a:defRPr sz="1100"/>
            </a:lvl7pPr>
            <a:lvl8pPr indent="-228600" lvl="7" marL="3657600" rtl="0" algn="l">
              <a:lnSpc>
                <a:spcPct val="115000"/>
              </a:lnSpc>
              <a:spcBef>
                <a:spcPts val="500"/>
              </a:spcBef>
              <a:spcAft>
                <a:spcPts val="0"/>
              </a:spcAft>
              <a:buSzPts val="1100"/>
              <a:buNone/>
              <a:defRPr sz="1100"/>
            </a:lvl8pPr>
            <a:lvl9pPr indent="-228600" lvl="8" marL="4114800" rtl="0" algn="l">
              <a:lnSpc>
                <a:spcPct val="115000"/>
              </a:lnSpc>
              <a:spcBef>
                <a:spcPts val="500"/>
              </a:spcBef>
              <a:spcAft>
                <a:spcPts val="500"/>
              </a:spcAft>
              <a:buSzPts val="1100"/>
              <a:buNone/>
              <a:defRPr sz="1100"/>
            </a:lvl9pPr>
          </a:lstStyle>
          <a:p/>
        </p:txBody>
      </p:sp>
      <p:sp>
        <p:nvSpPr>
          <p:cNvPr id="139" name="Google Shape;139;p41"/>
          <p:cNvSpPr txBox="1"/>
          <p:nvPr>
            <p:ph idx="2" type="body"/>
          </p:nvPr>
        </p:nvSpPr>
        <p:spPr>
          <a:xfrm>
            <a:off x="7821933" y="431800"/>
            <a:ext cx="3243300" cy="3927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2100"/>
              <a:buNone/>
              <a:defRPr sz="2700"/>
            </a:lvl1pPr>
            <a:lvl2pPr indent="-228600" lvl="1" marL="914400" rtl="0" algn="l">
              <a:lnSpc>
                <a:spcPct val="115000"/>
              </a:lnSpc>
              <a:spcBef>
                <a:spcPts val="500"/>
              </a:spcBef>
              <a:spcAft>
                <a:spcPts val="0"/>
              </a:spcAft>
              <a:buSzPts val="2100"/>
              <a:buNone/>
              <a:defRPr sz="2100"/>
            </a:lvl2pPr>
            <a:lvl3pPr indent="-228600" lvl="2" marL="1371600" rtl="0" algn="l">
              <a:lnSpc>
                <a:spcPct val="115000"/>
              </a:lnSpc>
              <a:spcBef>
                <a:spcPts val="500"/>
              </a:spcBef>
              <a:spcAft>
                <a:spcPts val="0"/>
              </a:spcAft>
              <a:buSzPts val="2100"/>
              <a:buNone/>
              <a:defRPr sz="2100"/>
            </a:lvl3pPr>
            <a:lvl4pPr indent="-228600" lvl="3" marL="1828800" rtl="0" algn="l">
              <a:lnSpc>
                <a:spcPct val="115000"/>
              </a:lnSpc>
              <a:spcBef>
                <a:spcPts val="500"/>
              </a:spcBef>
              <a:spcAft>
                <a:spcPts val="0"/>
              </a:spcAft>
              <a:buSzPts val="1600"/>
              <a:buNone/>
              <a:defRPr sz="1600"/>
            </a:lvl4pPr>
            <a:lvl5pPr indent="-228600" lvl="4" marL="2286000" rtl="0" algn="l">
              <a:lnSpc>
                <a:spcPct val="115000"/>
              </a:lnSpc>
              <a:spcBef>
                <a:spcPts val="500"/>
              </a:spcBef>
              <a:spcAft>
                <a:spcPts val="0"/>
              </a:spcAft>
              <a:buSzPts val="1600"/>
              <a:buNone/>
              <a:defRPr sz="1600"/>
            </a:lvl5pPr>
            <a:lvl6pPr indent="-228600" lvl="5" marL="2743200" rtl="0" algn="l">
              <a:lnSpc>
                <a:spcPct val="115000"/>
              </a:lnSpc>
              <a:spcBef>
                <a:spcPts val="500"/>
              </a:spcBef>
              <a:spcAft>
                <a:spcPts val="0"/>
              </a:spcAft>
              <a:buSzPts val="1100"/>
              <a:buNone/>
              <a:defRPr sz="1100"/>
            </a:lvl6pPr>
            <a:lvl7pPr indent="-228600" lvl="6" marL="3200400" rtl="0" algn="l">
              <a:lnSpc>
                <a:spcPct val="115000"/>
              </a:lnSpc>
              <a:spcBef>
                <a:spcPts val="500"/>
              </a:spcBef>
              <a:spcAft>
                <a:spcPts val="0"/>
              </a:spcAft>
              <a:buSzPts val="1100"/>
              <a:buNone/>
              <a:defRPr sz="1100"/>
            </a:lvl7pPr>
            <a:lvl8pPr indent="-228600" lvl="7" marL="3657600" rtl="0" algn="l">
              <a:lnSpc>
                <a:spcPct val="115000"/>
              </a:lnSpc>
              <a:spcBef>
                <a:spcPts val="500"/>
              </a:spcBef>
              <a:spcAft>
                <a:spcPts val="0"/>
              </a:spcAft>
              <a:buSzPts val="1100"/>
              <a:buNone/>
              <a:defRPr sz="1100"/>
            </a:lvl8pPr>
            <a:lvl9pPr indent="-228600" lvl="8" marL="4114800" rtl="0" algn="l">
              <a:lnSpc>
                <a:spcPct val="115000"/>
              </a:lnSpc>
              <a:spcBef>
                <a:spcPts val="500"/>
              </a:spcBef>
              <a:spcAft>
                <a:spcPts val="500"/>
              </a:spcAft>
              <a:buSzPts val="1100"/>
              <a:buNone/>
              <a:defRPr sz="1100"/>
            </a:lvl9pPr>
          </a:lstStyle>
          <a:p/>
        </p:txBody>
      </p:sp>
      <p:sp>
        <p:nvSpPr>
          <p:cNvPr id="140" name="Google Shape;140;p41"/>
          <p:cNvSpPr txBox="1"/>
          <p:nvPr>
            <p:ph type="title"/>
          </p:nvPr>
        </p:nvSpPr>
        <p:spPr>
          <a:xfrm>
            <a:off x="559667" y="421200"/>
            <a:ext cx="3225300" cy="7581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3200"/>
              <a:buFont typeface="Arial"/>
              <a:buNone/>
              <a:defRPr b="1" sz="3200">
                <a:solidFill>
                  <a:schemeClr val="dk1"/>
                </a:solidFill>
              </a:defRPr>
            </a:lvl2pPr>
            <a:lvl3pPr lvl="2" rtl="0" algn="l">
              <a:lnSpc>
                <a:spcPct val="90000"/>
              </a:lnSpc>
              <a:spcBef>
                <a:spcPts val="0"/>
              </a:spcBef>
              <a:spcAft>
                <a:spcPts val="0"/>
              </a:spcAft>
              <a:buClr>
                <a:schemeClr val="dk1"/>
              </a:buClr>
              <a:buSzPts val="3200"/>
              <a:buFont typeface="Arial"/>
              <a:buNone/>
              <a:defRPr b="1" sz="3200">
                <a:solidFill>
                  <a:schemeClr val="dk1"/>
                </a:solidFill>
              </a:defRPr>
            </a:lvl3pPr>
            <a:lvl4pPr lvl="3" rtl="0" algn="l">
              <a:lnSpc>
                <a:spcPct val="90000"/>
              </a:lnSpc>
              <a:spcBef>
                <a:spcPts val="0"/>
              </a:spcBef>
              <a:spcAft>
                <a:spcPts val="0"/>
              </a:spcAft>
              <a:buClr>
                <a:schemeClr val="dk1"/>
              </a:buClr>
              <a:buSzPts val="3200"/>
              <a:buFont typeface="Arial"/>
              <a:buNone/>
              <a:defRPr b="1" sz="3200">
                <a:solidFill>
                  <a:schemeClr val="dk1"/>
                </a:solidFill>
              </a:defRPr>
            </a:lvl4pPr>
            <a:lvl5pPr lvl="4" rtl="0" algn="l">
              <a:lnSpc>
                <a:spcPct val="90000"/>
              </a:lnSpc>
              <a:spcBef>
                <a:spcPts val="0"/>
              </a:spcBef>
              <a:spcAft>
                <a:spcPts val="0"/>
              </a:spcAft>
              <a:buClr>
                <a:schemeClr val="dk1"/>
              </a:buClr>
              <a:buSzPts val="3200"/>
              <a:buFont typeface="Arial"/>
              <a:buNone/>
              <a:defRPr b="1" sz="3200">
                <a:solidFill>
                  <a:schemeClr val="dk1"/>
                </a:solidFill>
              </a:defRPr>
            </a:lvl5pPr>
            <a:lvl6pPr lvl="5" rtl="0" algn="l">
              <a:lnSpc>
                <a:spcPct val="90000"/>
              </a:lnSpc>
              <a:spcBef>
                <a:spcPts val="0"/>
              </a:spcBef>
              <a:spcAft>
                <a:spcPts val="0"/>
              </a:spcAft>
              <a:buClr>
                <a:schemeClr val="dk1"/>
              </a:buClr>
              <a:buSzPts val="3200"/>
              <a:buFont typeface="Arial"/>
              <a:buNone/>
              <a:defRPr b="1" sz="3200">
                <a:solidFill>
                  <a:schemeClr val="dk1"/>
                </a:solidFill>
              </a:defRPr>
            </a:lvl6pPr>
            <a:lvl7pPr lvl="6" rtl="0" algn="l">
              <a:lnSpc>
                <a:spcPct val="90000"/>
              </a:lnSpc>
              <a:spcBef>
                <a:spcPts val="0"/>
              </a:spcBef>
              <a:spcAft>
                <a:spcPts val="0"/>
              </a:spcAft>
              <a:buClr>
                <a:schemeClr val="dk1"/>
              </a:buClr>
              <a:buSzPts val="3200"/>
              <a:buFont typeface="Arial"/>
              <a:buNone/>
              <a:defRPr b="1" sz="3200">
                <a:solidFill>
                  <a:schemeClr val="dk1"/>
                </a:solidFill>
              </a:defRPr>
            </a:lvl7pPr>
            <a:lvl8pPr lvl="7" rtl="0" algn="l">
              <a:lnSpc>
                <a:spcPct val="90000"/>
              </a:lnSpc>
              <a:spcBef>
                <a:spcPts val="0"/>
              </a:spcBef>
              <a:spcAft>
                <a:spcPts val="0"/>
              </a:spcAft>
              <a:buClr>
                <a:schemeClr val="dk1"/>
              </a:buClr>
              <a:buSzPts val="3200"/>
              <a:buFont typeface="Arial"/>
              <a:buNone/>
              <a:defRPr b="1" sz="3200">
                <a:solidFill>
                  <a:schemeClr val="dk1"/>
                </a:solidFill>
              </a:defRPr>
            </a:lvl8pPr>
            <a:lvl9pPr lvl="8" rtl="0" algn="l">
              <a:lnSpc>
                <a:spcPct val="90000"/>
              </a:lnSpc>
              <a:spcBef>
                <a:spcPts val="0"/>
              </a:spcBef>
              <a:spcAft>
                <a:spcPts val="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black">
  <p:cSld name="1_19 Headline with text 1">
    <p:bg>
      <p:bgPr>
        <a:solidFill>
          <a:schemeClr val="dk1"/>
        </a:solidFill>
      </p:bgPr>
    </p:bg>
    <p:spTree>
      <p:nvGrpSpPr>
        <p:cNvPr id="141" name="Shape 141"/>
        <p:cNvGrpSpPr/>
        <p:nvPr/>
      </p:nvGrpSpPr>
      <p:grpSpPr>
        <a:xfrm>
          <a:off x="0" y="0"/>
          <a:ext cx="0" cy="0"/>
          <a:chOff x="0" y="0"/>
          <a:chExt cx="0" cy="0"/>
        </a:xfrm>
      </p:grpSpPr>
      <p:sp>
        <p:nvSpPr>
          <p:cNvPr id="142" name="Google Shape;142;p42"/>
          <p:cNvSpPr txBox="1"/>
          <p:nvPr>
            <p:ph idx="1" type="body"/>
          </p:nvPr>
        </p:nvSpPr>
        <p:spPr>
          <a:xfrm>
            <a:off x="566567" y="1305367"/>
            <a:ext cx="11058900" cy="51315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chemeClr val="lt1"/>
              </a:buClr>
              <a:buSzPts val="1900"/>
              <a:buFont typeface="Arial"/>
              <a:buNone/>
              <a:defRPr b="0" i="0" sz="2700" u="none" cap="none" strike="noStrike">
                <a:solidFill>
                  <a:schemeClr val="lt1"/>
                </a:solidFill>
                <a:latin typeface="Arial"/>
                <a:ea typeface="Arial"/>
                <a:cs typeface="Arial"/>
                <a:sym typeface="Arial"/>
              </a:defRPr>
            </a:lvl1pPr>
            <a:lvl2pPr indent="-228600" lvl="1" marL="914400" marR="0" rtl="0" algn="l">
              <a:lnSpc>
                <a:spcPct val="115000"/>
              </a:lnSpc>
              <a:spcBef>
                <a:spcPts val="500"/>
              </a:spcBef>
              <a:spcAft>
                <a:spcPts val="0"/>
              </a:spcAft>
              <a:buClr>
                <a:schemeClr val="lt1"/>
              </a:buClr>
              <a:buSzPts val="2400"/>
              <a:buFont typeface="Arial"/>
              <a:buNone/>
              <a:defRPr b="0" i="0" sz="2100" u="none" cap="none" strike="noStrike">
                <a:solidFill>
                  <a:schemeClr val="lt1"/>
                </a:solidFill>
                <a:latin typeface="Arial"/>
                <a:ea typeface="Arial"/>
                <a:cs typeface="Arial"/>
                <a:sym typeface="Arial"/>
              </a:defRPr>
            </a:lvl2pPr>
            <a:lvl3pPr indent="-228600" lvl="2" marL="1371600" marR="0" rtl="0" algn="l">
              <a:lnSpc>
                <a:spcPct val="115000"/>
              </a:lnSpc>
              <a:spcBef>
                <a:spcPts val="500"/>
              </a:spcBef>
              <a:spcAft>
                <a:spcPts val="0"/>
              </a:spcAft>
              <a:buClr>
                <a:schemeClr val="lt1"/>
              </a:buClr>
              <a:buSzPts val="2400"/>
              <a:buFont typeface="Arial"/>
              <a:buNone/>
              <a:defRPr b="0" i="0" sz="2100" u="none" cap="none" strike="noStrike">
                <a:solidFill>
                  <a:schemeClr val="lt1"/>
                </a:solidFill>
                <a:latin typeface="Arial"/>
                <a:ea typeface="Arial"/>
                <a:cs typeface="Arial"/>
                <a:sym typeface="Arial"/>
              </a:defRPr>
            </a:lvl3pPr>
            <a:lvl4pPr indent="-228600" lvl="3" marL="1828800" marR="0" rtl="0" algn="l">
              <a:lnSpc>
                <a:spcPct val="115000"/>
              </a:lnSpc>
              <a:spcBef>
                <a:spcPts val="500"/>
              </a:spcBef>
              <a:spcAft>
                <a:spcPts val="0"/>
              </a:spcAft>
              <a:buClr>
                <a:schemeClr val="lt1"/>
              </a:buClr>
              <a:buSzPts val="1900"/>
              <a:buFont typeface="Arial"/>
              <a:buNone/>
              <a:defRPr b="0" i="0" sz="1600" u="none" cap="none" strike="noStrike">
                <a:solidFill>
                  <a:schemeClr val="lt1"/>
                </a:solidFill>
                <a:latin typeface="Arial"/>
                <a:ea typeface="Arial"/>
                <a:cs typeface="Arial"/>
                <a:sym typeface="Arial"/>
              </a:defRPr>
            </a:lvl4pPr>
            <a:lvl5pPr indent="-228600" lvl="4" marL="2286000" marR="0" rtl="0" algn="l">
              <a:lnSpc>
                <a:spcPct val="115000"/>
              </a:lnSpc>
              <a:spcBef>
                <a:spcPts val="500"/>
              </a:spcBef>
              <a:spcAft>
                <a:spcPts val="0"/>
              </a:spcAft>
              <a:buClr>
                <a:schemeClr val="lt1"/>
              </a:buClr>
              <a:buSzPts val="1900"/>
              <a:buFont typeface="Arial"/>
              <a:buNone/>
              <a:defRPr b="0" i="0" sz="1600" u="none" cap="none" strike="noStrike">
                <a:solidFill>
                  <a:schemeClr val="lt1"/>
                </a:solidFill>
                <a:latin typeface="Arial"/>
                <a:ea typeface="Arial"/>
                <a:cs typeface="Arial"/>
                <a:sym typeface="Arial"/>
              </a:defRPr>
            </a:lvl5pPr>
            <a:lvl6pPr indent="-228600" lvl="5" marL="2743200" marR="0" rtl="0" algn="l">
              <a:lnSpc>
                <a:spcPct val="115000"/>
              </a:lnSpc>
              <a:spcBef>
                <a:spcPts val="500"/>
              </a:spcBef>
              <a:spcAft>
                <a:spcPts val="0"/>
              </a:spcAft>
              <a:buClr>
                <a:schemeClr val="lt1"/>
              </a:buClr>
              <a:buSzPts val="1300"/>
              <a:buFont typeface="Arial"/>
              <a:buNone/>
              <a:defRPr b="0" i="0" sz="1100" u="none" cap="none" strike="noStrike">
                <a:solidFill>
                  <a:schemeClr val="lt1"/>
                </a:solidFill>
                <a:latin typeface="Arial"/>
                <a:ea typeface="Arial"/>
                <a:cs typeface="Arial"/>
                <a:sym typeface="Arial"/>
              </a:defRPr>
            </a:lvl6pPr>
            <a:lvl7pPr indent="-228600" lvl="6" marL="3200400" marR="0" rtl="0" algn="l">
              <a:lnSpc>
                <a:spcPct val="115000"/>
              </a:lnSpc>
              <a:spcBef>
                <a:spcPts val="500"/>
              </a:spcBef>
              <a:spcAft>
                <a:spcPts val="0"/>
              </a:spcAft>
              <a:buClr>
                <a:schemeClr val="lt1"/>
              </a:buClr>
              <a:buSzPts val="1300"/>
              <a:buFont typeface="Arial"/>
              <a:buNone/>
              <a:defRPr b="0" i="0" sz="1100" u="none" cap="none" strike="noStrike">
                <a:solidFill>
                  <a:schemeClr val="lt1"/>
                </a:solidFill>
                <a:latin typeface="Arial"/>
                <a:ea typeface="Arial"/>
                <a:cs typeface="Arial"/>
                <a:sym typeface="Arial"/>
              </a:defRPr>
            </a:lvl7pPr>
            <a:lvl8pPr indent="-228600" lvl="7" marL="3657600" marR="0" rtl="0" algn="l">
              <a:lnSpc>
                <a:spcPct val="115000"/>
              </a:lnSpc>
              <a:spcBef>
                <a:spcPts val="500"/>
              </a:spcBef>
              <a:spcAft>
                <a:spcPts val="0"/>
              </a:spcAft>
              <a:buClr>
                <a:schemeClr val="lt1"/>
              </a:buClr>
              <a:buSzPts val="1300"/>
              <a:buFont typeface="Arial"/>
              <a:buNone/>
              <a:defRPr b="0" i="0" sz="1100" u="none" cap="none" strike="noStrike">
                <a:solidFill>
                  <a:schemeClr val="lt1"/>
                </a:solidFill>
                <a:latin typeface="Arial"/>
                <a:ea typeface="Arial"/>
                <a:cs typeface="Arial"/>
                <a:sym typeface="Arial"/>
              </a:defRPr>
            </a:lvl8pPr>
            <a:lvl9pPr indent="-228600" lvl="8" marL="4114800" marR="0" rtl="0" algn="l">
              <a:lnSpc>
                <a:spcPct val="115000"/>
              </a:lnSpc>
              <a:spcBef>
                <a:spcPts val="500"/>
              </a:spcBef>
              <a:spcAft>
                <a:spcPts val="500"/>
              </a:spcAft>
              <a:buClr>
                <a:schemeClr val="lt1"/>
              </a:buClr>
              <a:buSzPts val="1300"/>
              <a:buFont typeface="Arial"/>
              <a:buNone/>
              <a:defRPr b="0" i="0" sz="1100" u="none" cap="none" strike="noStrike">
                <a:solidFill>
                  <a:schemeClr val="lt1"/>
                </a:solidFill>
                <a:latin typeface="Arial"/>
                <a:ea typeface="Arial"/>
                <a:cs typeface="Arial"/>
                <a:sym typeface="Arial"/>
              </a:defRPr>
            </a:lvl9pPr>
          </a:lstStyle>
          <a:p/>
        </p:txBody>
      </p:sp>
      <p:sp>
        <p:nvSpPr>
          <p:cNvPr id="143" name="Google Shape;143;p42"/>
          <p:cNvSpPr txBox="1"/>
          <p:nvPr>
            <p:ph type="title"/>
          </p:nvPr>
        </p:nvSpPr>
        <p:spPr>
          <a:xfrm>
            <a:off x="556800" y="366567"/>
            <a:ext cx="11078400" cy="7488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accent1"/>
                </a:solidFill>
                <a:latin typeface="Arial"/>
                <a:ea typeface="Arial"/>
                <a:cs typeface="Arial"/>
                <a:sym typeface="Arial"/>
              </a:defRPr>
            </a:lvl1pPr>
            <a:lvl2pPr lvl="1" rtl="0" algn="l">
              <a:lnSpc>
                <a:spcPct val="90000"/>
              </a:lnSpc>
              <a:spcBef>
                <a:spcPts val="1100"/>
              </a:spcBef>
              <a:spcAft>
                <a:spcPts val="0"/>
              </a:spcAft>
              <a:buClr>
                <a:schemeClr val="dk1"/>
              </a:buClr>
              <a:buSzPts val="1900"/>
              <a:buFont typeface="Arial"/>
              <a:buNone/>
              <a:defRPr b="1" sz="3700">
                <a:solidFill>
                  <a:schemeClr val="dk1"/>
                </a:solidFill>
              </a:defRPr>
            </a:lvl2pPr>
            <a:lvl3pPr lvl="2" rtl="0" algn="l">
              <a:lnSpc>
                <a:spcPct val="90000"/>
              </a:lnSpc>
              <a:spcBef>
                <a:spcPts val="1100"/>
              </a:spcBef>
              <a:spcAft>
                <a:spcPts val="0"/>
              </a:spcAft>
              <a:buClr>
                <a:schemeClr val="dk1"/>
              </a:buClr>
              <a:buSzPts val="1900"/>
              <a:buFont typeface="Arial"/>
              <a:buNone/>
              <a:defRPr b="1" sz="3700">
                <a:solidFill>
                  <a:schemeClr val="dk1"/>
                </a:solidFill>
              </a:defRPr>
            </a:lvl3pPr>
            <a:lvl4pPr lvl="3" rtl="0" algn="l">
              <a:lnSpc>
                <a:spcPct val="90000"/>
              </a:lnSpc>
              <a:spcBef>
                <a:spcPts val="1100"/>
              </a:spcBef>
              <a:spcAft>
                <a:spcPts val="0"/>
              </a:spcAft>
              <a:buClr>
                <a:schemeClr val="dk1"/>
              </a:buClr>
              <a:buSzPts val="1900"/>
              <a:buFont typeface="Arial"/>
              <a:buNone/>
              <a:defRPr b="1" sz="3700">
                <a:solidFill>
                  <a:schemeClr val="dk1"/>
                </a:solidFill>
              </a:defRPr>
            </a:lvl4pPr>
            <a:lvl5pPr lvl="4" rtl="0" algn="l">
              <a:lnSpc>
                <a:spcPct val="90000"/>
              </a:lnSpc>
              <a:spcBef>
                <a:spcPts val="1100"/>
              </a:spcBef>
              <a:spcAft>
                <a:spcPts val="0"/>
              </a:spcAft>
              <a:buClr>
                <a:schemeClr val="dk1"/>
              </a:buClr>
              <a:buSzPts val="1900"/>
              <a:buFont typeface="Arial"/>
              <a:buNone/>
              <a:defRPr b="1" sz="3700">
                <a:solidFill>
                  <a:schemeClr val="dk1"/>
                </a:solidFill>
              </a:defRPr>
            </a:lvl5pPr>
            <a:lvl6pPr lvl="5" rtl="0" algn="l">
              <a:lnSpc>
                <a:spcPct val="90000"/>
              </a:lnSpc>
              <a:spcBef>
                <a:spcPts val="1100"/>
              </a:spcBef>
              <a:spcAft>
                <a:spcPts val="0"/>
              </a:spcAft>
              <a:buClr>
                <a:schemeClr val="dk1"/>
              </a:buClr>
              <a:buSzPts val="1900"/>
              <a:buFont typeface="Arial"/>
              <a:buNone/>
              <a:defRPr b="1" sz="3700">
                <a:solidFill>
                  <a:schemeClr val="dk1"/>
                </a:solidFill>
              </a:defRPr>
            </a:lvl6pPr>
            <a:lvl7pPr lvl="6" rtl="0" algn="l">
              <a:lnSpc>
                <a:spcPct val="90000"/>
              </a:lnSpc>
              <a:spcBef>
                <a:spcPts val="1100"/>
              </a:spcBef>
              <a:spcAft>
                <a:spcPts val="0"/>
              </a:spcAft>
              <a:buClr>
                <a:schemeClr val="dk1"/>
              </a:buClr>
              <a:buSzPts val="1900"/>
              <a:buFont typeface="Arial"/>
              <a:buNone/>
              <a:defRPr b="1" sz="3700">
                <a:solidFill>
                  <a:schemeClr val="dk1"/>
                </a:solidFill>
              </a:defRPr>
            </a:lvl7pPr>
            <a:lvl8pPr lvl="7" rtl="0" algn="l">
              <a:lnSpc>
                <a:spcPct val="90000"/>
              </a:lnSpc>
              <a:spcBef>
                <a:spcPts val="1100"/>
              </a:spcBef>
              <a:spcAft>
                <a:spcPts val="0"/>
              </a:spcAft>
              <a:buClr>
                <a:schemeClr val="dk1"/>
              </a:buClr>
              <a:buSzPts val="1900"/>
              <a:buFont typeface="Arial"/>
              <a:buNone/>
              <a:defRPr b="1" sz="3700">
                <a:solidFill>
                  <a:schemeClr val="dk1"/>
                </a:solidFill>
              </a:defRPr>
            </a:lvl8pPr>
            <a:lvl9pPr lvl="8" rtl="0" algn="l">
              <a:lnSpc>
                <a:spcPct val="90000"/>
              </a:lnSpc>
              <a:spcBef>
                <a:spcPts val="1100"/>
              </a:spcBef>
              <a:spcAft>
                <a:spcPts val="1100"/>
              </a:spcAft>
              <a:buClr>
                <a:schemeClr val="dk1"/>
              </a:buClr>
              <a:buSzPts val="1900"/>
              <a:buFont typeface="Arial"/>
              <a:buNone/>
              <a:defRPr b="1" sz="3700">
                <a:solidFill>
                  <a:schemeClr val="dk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wo column, right, gold">
  <p:cSld name="Section title and description">
    <p:bg>
      <p:bgPr>
        <a:solidFill>
          <a:schemeClr val="accent1"/>
        </a:solidFill>
      </p:bgPr>
    </p:bg>
    <p:spTree>
      <p:nvGrpSpPr>
        <p:cNvPr id="144" name="Shape 144"/>
        <p:cNvGrpSpPr/>
        <p:nvPr/>
      </p:nvGrpSpPr>
      <p:grpSpPr>
        <a:xfrm>
          <a:off x="0" y="0"/>
          <a:ext cx="0" cy="0"/>
          <a:chOff x="0" y="0"/>
          <a:chExt cx="0" cy="0"/>
        </a:xfrm>
      </p:grpSpPr>
      <p:sp>
        <p:nvSpPr>
          <p:cNvPr id="145" name="Google Shape;145;p43"/>
          <p:cNvSpPr/>
          <p:nvPr/>
        </p:nvSpPr>
        <p:spPr>
          <a:xfrm>
            <a:off x="-18633" y="1167"/>
            <a:ext cx="61149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43"/>
          <p:cNvSpPr txBox="1"/>
          <p:nvPr>
            <p:ph idx="1" type="body"/>
          </p:nvPr>
        </p:nvSpPr>
        <p:spPr>
          <a:xfrm>
            <a:off x="6737200" y="421200"/>
            <a:ext cx="4888500" cy="6015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7" name="Google Shape;147;p43"/>
          <p:cNvSpPr txBox="1"/>
          <p:nvPr>
            <p:ph type="title"/>
          </p:nvPr>
        </p:nvSpPr>
        <p:spPr>
          <a:xfrm>
            <a:off x="565467" y="413467"/>
            <a:ext cx="5456100" cy="7656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1100"/>
              </a:spcBef>
              <a:spcAft>
                <a:spcPts val="0"/>
              </a:spcAft>
              <a:buClr>
                <a:schemeClr val="dk1"/>
              </a:buClr>
              <a:buSzPts val="4300"/>
              <a:buFont typeface="Arial"/>
              <a:buNone/>
              <a:defRPr b="1" sz="4300">
                <a:solidFill>
                  <a:schemeClr val="dk1"/>
                </a:solidFill>
              </a:defRPr>
            </a:lvl2pPr>
            <a:lvl3pPr lvl="2" rtl="0" algn="l">
              <a:lnSpc>
                <a:spcPct val="100000"/>
              </a:lnSpc>
              <a:spcBef>
                <a:spcPts val="0"/>
              </a:spcBef>
              <a:spcAft>
                <a:spcPts val="0"/>
              </a:spcAft>
              <a:buClr>
                <a:schemeClr val="dk1"/>
              </a:buClr>
              <a:buSzPts val="4300"/>
              <a:buFont typeface="Arial"/>
              <a:buNone/>
              <a:defRPr b="1" sz="4300">
                <a:solidFill>
                  <a:schemeClr val="dk1"/>
                </a:solidFill>
              </a:defRPr>
            </a:lvl3pPr>
            <a:lvl4pPr lvl="3" rtl="0" algn="l">
              <a:lnSpc>
                <a:spcPct val="100000"/>
              </a:lnSpc>
              <a:spcBef>
                <a:spcPts val="0"/>
              </a:spcBef>
              <a:spcAft>
                <a:spcPts val="0"/>
              </a:spcAft>
              <a:buClr>
                <a:schemeClr val="dk1"/>
              </a:buClr>
              <a:buSzPts val="4300"/>
              <a:buFont typeface="Arial"/>
              <a:buNone/>
              <a:defRPr b="1" sz="4300">
                <a:solidFill>
                  <a:schemeClr val="dk1"/>
                </a:solidFill>
              </a:defRPr>
            </a:lvl4pPr>
            <a:lvl5pPr lvl="4" rtl="0" algn="l">
              <a:lnSpc>
                <a:spcPct val="100000"/>
              </a:lnSpc>
              <a:spcBef>
                <a:spcPts val="0"/>
              </a:spcBef>
              <a:spcAft>
                <a:spcPts val="0"/>
              </a:spcAft>
              <a:buClr>
                <a:schemeClr val="dk1"/>
              </a:buClr>
              <a:buSzPts val="4300"/>
              <a:buFont typeface="Arial"/>
              <a:buNone/>
              <a:defRPr b="1" sz="4300">
                <a:solidFill>
                  <a:schemeClr val="dk1"/>
                </a:solidFill>
              </a:defRPr>
            </a:lvl5pPr>
            <a:lvl6pPr lvl="5" rtl="0" algn="l">
              <a:lnSpc>
                <a:spcPct val="100000"/>
              </a:lnSpc>
              <a:spcBef>
                <a:spcPts val="0"/>
              </a:spcBef>
              <a:spcAft>
                <a:spcPts val="0"/>
              </a:spcAft>
              <a:buClr>
                <a:schemeClr val="dk1"/>
              </a:buClr>
              <a:buSzPts val="4300"/>
              <a:buFont typeface="Arial"/>
              <a:buNone/>
              <a:defRPr b="1" sz="4300">
                <a:solidFill>
                  <a:schemeClr val="dk1"/>
                </a:solidFill>
              </a:defRPr>
            </a:lvl6pPr>
            <a:lvl7pPr lvl="6" rtl="0" algn="l">
              <a:lnSpc>
                <a:spcPct val="100000"/>
              </a:lnSpc>
              <a:spcBef>
                <a:spcPts val="0"/>
              </a:spcBef>
              <a:spcAft>
                <a:spcPts val="0"/>
              </a:spcAft>
              <a:buClr>
                <a:schemeClr val="dk1"/>
              </a:buClr>
              <a:buSzPts val="4300"/>
              <a:buFont typeface="Arial"/>
              <a:buNone/>
              <a:defRPr b="1" sz="4300">
                <a:solidFill>
                  <a:schemeClr val="dk1"/>
                </a:solidFill>
              </a:defRPr>
            </a:lvl7pPr>
            <a:lvl8pPr lvl="7" rtl="0" algn="l">
              <a:lnSpc>
                <a:spcPct val="100000"/>
              </a:lnSpc>
              <a:spcBef>
                <a:spcPts val="0"/>
              </a:spcBef>
              <a:spcAft>
                <a:spcPts val="0"/>
              </a:spcAft>
              <a:buClr>
                <a:schemeClr val="dk1"/>
              </a:buClr>
              <a:buSzPts val="4300"/>
              <a:buFont typeface="Arial"/>
              <a:buNone/>
              <a:defRPr b="1" sz="4300">
                <a:solidFill>
                  <a:schemeClr val="dk1"/>
                </a:solidFill>
              </a:defRPr>
            </a:lvl8pPr>
            <a:lvl9pPr lvl="8" rtl="0" algn="l">
              <a:lnSpc>
                <a:spcPct val="100000"/>
              </a:lnSpc>
              <a:spcBef>
                <a:spcPts val="0"/>
              </a:spcBef>
              <a:spcAft>
                <a:spcPts val="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right">
  <p:cSld name="Section title and description_3_1">
    <p:bg>
      <p:bgPr>
        <a:solidFill>
          <a:schemeClr val="lt2"/>
        </a:solidFill>
      </p:bgPr>
    </p:bg>
    <p:spTree>
      <p:nvGrpSpPr>
        <p:cNvPr id="148" name="Shape 148"/>
        <p:cNvGrpSpPr/>
        <p:nvPr/>
      </p:nvGrpSpPr>
      <p:grpSpPr>
        <a:xfrm>
          <a:off x="0" y="0"/>
          <a:ext cx="0" cy="0"/>
          <a:chOff x="0" y="0"/>
          <a:chExt cx="0" cy="0"/>
        </a:xfrm>
      </p:grpSpPr>
      <p:sp>
        <p:nvSpPr>
          <p:cNvPr id="149" name="Google Shape;149;p44"/>
          <p:cNvSpPr/>
          <p:nvPr/>
        </p:nvSpPr>
        <p:spPr>
          <a:xfrm>
            <a:off x="6170400" y="1167"/>
            <a:ext cx="60216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44"/>
          <p:cNvSpPr txBox="1"/>
          <p:nvPr>
            <p:ph type="title"/>
          </p:nvPr>
        </p:nvSpPr>
        <p:spPr>
          <a:xfrm>
            <a:off x="6737200" y="421200"/>
            <a:ext cx="48879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4300"/>
              <a:buFont typeface="Arial"/>
              <a:buNone/>
              <a:defRPr b="1" sz="4300">
                <a:solidFill>
                  <a:schemeClr val="dk1"/>
                </a:solidFill>
              </a:defRPr>
            </a:lvl2pPr>
            <a:lvl3pPr lvl="2" rtl="0" algn="l">
              <a:lnSpc>
                <a:spcPct val="90000"/>
              </a:lnSpc>
              <a:spcBef>
                <a:spcPts val="1100"/>
              </a:spcBef>
              <a:spcAft>
                <a:spcPts val="0"/>
              </a:spcAft>
              <a:buClr>
                <a:schemeClr val="dk1"/>
              </a:buClr>
              <a:buSzPts val="4300"/>
              <a:buFont typeface="Arial"/>
              <a:buNone/>
              <a:defRPr b="1" sz="4300">
                <a:solidFill>
                  <a:schemeClr val="dk1"/>
                </a:solidFill>
              </a:defRPr>
            </a:lvl3pPr>
            <a:lvl4pPr lvl="3" rtl="0" algn="l">
              <a:lnSpc>
                <a:spcPct val="90000"/>
              </a:lnSpc>
              <a:spcBef>
                <a:spcPts val="1100"/>
              </a:spcBef>
              <a:spcAft>
                <a:spcPts val="0"/>
              </a:spcAft>
              <a:buClr>
                <a:schemeClr val="dk1"/>
              </a:buClr>
              <a:buSzPts val="4300"/>
              <a:buFont typeface="Arial"/>
              <a:buNone/>
              <a:defRPr b="1" sz="4300">
                <a:solidFill>
                  <a:schemeClr val="dk1"/>
                </a:solidFill>
              </a:defRPr>
            </a:lvl4pPr>
            <a:lvl5pPr lvl="4" rtl="0" algn="l">
              <a:lnSpc>
                <a:spcPct val="90000"/>
              </a:lnSpc>
              <a:spcBef>
                <a:spcPts val="1100"/>
              </a:spcBef>
              <a:spcAft>
                <a:spcPts val="0"/>
              </a:spcAft>
              <a:buClr>
                <a:schemeClr val="dk1"/>
              </a:buClr>
              <a:buSzPts val="4300"/>
              <a:buFont typeface="Arial"/>
              <a:buNone/>
              <a:defRPr b="1" sz="4300">
                <a:solidFill>
                  <a:schemeClr val="dk1"/>
                </a:solidFill>
              </a:defRPr>
            </a:lvl5pPr>
            <a:lvl6pPr lvl="5" rtl="0" algn="l">
              <a:lnSpc>
                <a:spcPct val="90000"/>
              </a:lnSpc>
              <a:spcBef>
                <a:spcPts val="1100"/>
              </a:spcBef>
              <a:spcAft>
                <a:spcPts val="0"/>
              </a:spcAft>
              <a:buClr>
                <a:schemeClr val="dk1"/>
              </a:buClr>
              <a:buSzPts val="4300"/>
              <a:buFont typeface="Arial"/>
              <a:buNone/>
              <a:defRPr b="1" sz="4300">
                <a:solidFill>
                  <a:schemeClr val="dk1"/>
                </a:solidFill>
              </a:defRPr>
            </a:lvl6pPr>
            <a:lvl7pPr lvl="6" rtl="0" algn="l">
              <a:lnSpc>
                <a:spcPct val="90000"/>
              </a:lnSpc>
              <a:spcBef>
                <a:spcPts val="1100"/>
              </a:spcBef>
              <a:spcAft>
                <a:spcPts val="0"/>
              </a:spcAft>
              <a:buClr>
                <a:schemeClr val="dk1"/>
              </a:buClr>
              <a:buSzPts val="4300"/>
              <a:buFont typeface="Arial"/>
              <a:buNone/>
              <a:defRPr b="1" sz="4300">
                <a:solidFill>
                  <a:schemeClr val="dk1"/>
                </a:solidFill>
              </a:defRPr>
            </a:lvl7pPr>
            <a:lvl8pPr lvl="7" rtl="0" algn="l">
              <a:lnSpc>
                <a:spcPct val="90000"/>
              </a:lnSpc>
              <a:spcBef>
                <a:spcPts val="1100"/>
              </a:spcBef>
              <a:spcAft>
                <a:spcPts val="0"/>
              </a:spcAft>
              <a:buClr>
                <a:schemeClr val="dk1"/>
              </a:buClr>
              <a:buSzPts val="4300"/>
              <a:buFont typeface="Arial"/>
              <a:buNone/>
              <a:defRPr b="1" sz="4300">
                <a:solidFill>
                  <a:schemeClr val="dk1"/>
                </a:solidFill>
              </a:defRPr>
            </a:lvl8pPr>
            <a:lvl9pPr lvl="8" rtl="0" algn="l">
              <a:lnSpc>
                <a:spcPct val="90000"/>
              </a:lnSpc>
              <a:spcBef>
                <a:spcPts val="1100"/>
              </a:spcBef>
              <a:spcAft>
                <a:spcPts val="1100"/>
              </a:spcAft>
              <a:buClr>
                <a:schemeClr val="dk1"/>
              </a:buClr>
              <a:buSzPts val="4300"/>
              <a:buFont typeface="Arial"/>
              <a:buNone/>
              <a:defRPr b="1" sz="4300">
                <a:solidFill>
                  <a:schemeClr val="dk1"/>
                </a:solidFill>
              </a:defRPr>
            </a:lvl9pPr>
          </a:lstStyle>
          <a:p/>
        </p:txBody>
      </p:sp>
      <p:sp>
        <p:nvSpPr>
          <p:cNvPr id="151" name="Google Shape;151;p44"/>
          <p:cNvSpPr txBox="1"/>
          <p:nvPr>
            <p:ph idx="1" type="body"/>
          </p:nvPr>
        </p:nvSpPr>
        <p:spPr>
          <a:xfrm>
            <a:off x="6737133" y="1715933"/>
            <a:ext cx="4887900" cy="47208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52" name="Google Shape;152;p44"/>
          <p:cNvSpPr/>
          <p:nvPr>
            <p:ph idx="2" type="pic"/>
          </p:nvPr>
        </p:nvSpPr>
        <p:spPr>
          <a:xfrm>
            <a:off x="0" y="-4336"/>
            <a:ext cx="6170400" cy="68892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wo column, left, gold">
  <p:cSld name="Section title and description_2">
    <p:bg>
      <p:bgPr>
        <a:solidFill>
          <a:schemeClr val="accent1"/>
        </a:solidFill>
      </p:bgPr>
    </p:bg>
    <p:spTree>
      <p:nvGrpSpPr>
        <p:cNvPr id="153" name="Shape 153"/>
        <p:cNvGrpSpPr/>
        <p:nvPr/>
      </p:nvGrpSpPr>
      <p:grpSpPr>
        <a:xfrm>
          <a:off x="0" y="0"/>
          <a:ext cx="0" cy="0"/>
          <a:chOff x="0" y="0"/>
          <a:chExt cx="0" cy="0"/>
        </a:xfrm>
      </p:grpSpPr>
      <p:sp>
        <p:nvSpPr>
          <p:cNvPr id="154" name="Google Shape;154;p45"/>
          <p:cNvSpPr/>
          <p:nvPr/>
        </p:nvSpPr>
        <p:spPr>
          <a:xfrm>
            <a:off x="-18633" y="1167"/>
            <a:ext cx="60405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45"/>
          <p:cNvSpPr txBox="1"/>
          <p:nvPr>
            <p:ph idx="1" type="body"/>
          </p:nvPr>
        </p:nvSpPr>
        <p:spPr>
          <a:xfrm>
            <a:off x="566567" y="1779800"/>
            <a:ext cx="5054700" cy="46572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56" name="Google Shape;156;p45"/>
          <p:cNvSpPr txBox="1"/>
          <p:nvPr>
            <p:ph type="title"/>
          </p:nvPr>
        </p:nvSpPr>
        <p:spPr>
          <a:xfrm>
            <a:off x="566567" y="421200"/>
            <a:ext cx="48885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1100"/>
              </a:spcBef>
              <a:spcAft>
                <a:spcPts val="0"/>
              </a:spcAft>
              <a:buClr>
                <a:schemeClr val="dk1"/>
              </a:buClr>
              <a:buSzPts val="4000"/>
              <a:buFont typeface="Arial"/>
              <a:buNone/>
              <a:defRPr b="1" sz="4000">
                <a:solidFill>
                  <a:schemeClr val="dk1"/>
                </a:solidFill>
              </a:defRPr>
            </a:lvl2pPr>
            <a:lvl3pPr lvl="2" rtl="0" algn="l">
              <a:lnSpc>
                <a:spcPct val="100000"/>
              </a:lnSpc>
              <a:spcBef>
                <a:spcPts val="0"/>
              </a:spcBef>
              <a:spcAft>
                <a:spcPts val="0"/>
              </a:spcAft>
              <a:buClr>
                <a:schemeClr val="dk1"/>
              </a:buClr>
              <a:buSzPts val="4000"/>
              <a:buFont typeface="Arial"/>
              <a:buNone/>
              <a:defRPr b="1" sz="4000">
                <a:solidFill>
                  <a:schemeClr val="dk1"/>
                </a:solidFill>
              </a:defRPr>
            </a:lvl3pPr>
            <a:lvl4pPr lvl="3" rtl="0" algn="l">
              <a:lnSpc>
                <a:spcPct val="100000"/>
              </a:lnSpc>
              <a:spcBef>
                <a:spcPts val="0"/>
              </a:spcBef>
              <a:spcAft>
                <a:spcPts val="0"/>
              </a:spcAft>
              <a:buClr>
                <a:schemeClr val="dk1"/>
              </a:buClr>
              <a:buSzPts val="4000"/>
              <a:buFont typeface="Arial"/>
              <a:buNone/>
              <a:defRPr b="1" sz="4000">
                <a:solidFill>
                  <a:schemeClr val="dk1"/>
                </a:solidFill>
              </a:defRPr>
            </a:lvl4pPr>
            <a:lvl5pPr lvl="4" rtl="0" algn="l">
              <a:lnSpc>
                <a:spcPct val="100000"/>
              </a:lnSpc>
              <a:spcBef>
                <a:spcPts val="0"/>
              </a:spcBef>
              <a:spcAft>
                <a:spcPts val="0"/>
              </a:spcAft>
              <a:buClr>
                <a:schemeClr val="dk1"/>
              </a:buClr>
              <a:buSzPts val="4000"/>
              <a:buFont typeface="Arial"/>
              <a:buNone/>
              <a:defRPr b="1" sz="4000">
                <a:solidFill>
                  <a:schemeClr val="dk1"/>
                </a:solidFill>
              </a:defRPr>
            </a:lvl5pPr>
            <a:lvl6pPr lvl="5" rtl="0" algn="l">
              <a:lnSpc>
                <a:spcPct val="100000"/>
              </a:lnSpc>
              <a:spcBef>
                <a:spcPts val="0"/>
              </a:spcBef>
              <a:spcAft>
                <a:spcPts val="0"/>
              </a:spcAft>
              <a:buClr>
                <a:schemeClr val="dk1"/>
              </a:buClr>
              <a:buSzPts val="4000"/>
              <a:buFont typeface="Arial"/>
              <a:buNone/>
              <a:defRPr b="1" sz="4000">
                <a:solidFill>
                  <a:schemeClr val="dk1"/>
                </a:solidFill>
              </a:defRPr>
            </a:lvl6pPr>
            <a:lvl7pPr lvl="6" rtl="0" algn="l">
              <a:lnSpc>
                <a:spcPct val="100000"/>
              </a:lnSpc>
              <a:spcBef>
                <a:spcPts val="0"/>
              </a:spcBef>
              <a:spcAft>
                <a:spcPts val="0"/>
              </a:spcAft>
              <a:buClr>
                <a:schemeClr val="dk1"/>
              </a:buClr>
              <a:buSzPts val="4000"/>
              <a:buFont typeface="Arial"/>
              <a:buNone/>
              <a:defRPr b="1" sz="4000">
                <a:solidFill>
                  <a:schemeClr val="dk1"/>
                </a:solidFill>
              </a:defRPr>
            </a:lvl7pPr>
            <a:lvl8pPr lvl="7" rtl="0" algn="l">
              <a:lnSpc>
                <a:spcPct val="100000"/>
              </a:lnSpc>
              <a:spcBef>
                <a:spcPts val="0"/>
              </a:spcBef>
              <a:spcAft>
                <a:spcPts val="0"/>
              </a:spcAft>
              <a:buClr>
                <a:schemeClr val="dk1"/>
              </a:buClr>
              <a:buSzPts val="4000"/>
              <a:buFont typeface="Arial"/>
              <a:buNone/>
              <a:defRPr b="1" sz="4000">
                <a:solidFill>
                  <a:schemeClr val="dk1"/>
                </a:solidFill>
              </a:defRPr>
            </a:lvl8pPr>
            <a:lvl9pPr lvl="8" rtl="0" algn="l">
              <a:lnSpc>
                <a:spcPct val="100000"/>
              </a:lnSpc>
              <a:spcBef>
                <a:spcPts val="0"/>
              </a:spcBef>
              <a:spcAft>
                <a:spcPts val="0"/>
              </a:spcAft>
              <a:buClr>
                <a:schemeClr val="dk1"/>
              </a:buClr>
              <a:buSzPts val="4000"/>
              <a:buFont typeface="Arial"/>
              <a:buNone/>
              <a:defRPr b="1" sz="4000">
                <a:solidFill>
                  <a:schemeClr val="dk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hree column">
  <p:cSld name="1_Title only_1">
    <p:spTree>
      <p:nvGrpSpPr>
        <p:cNvPr id="157" name="Shape 157"/>
        <p:cNvGrpSpPr/>
        <p:nvPr/>
      </p:nvGrpSpPr>
      <p:grpSpPr>
        <a:xfrm>
          <a:off x="0" y="0"/>
          <a:ext cx="0" cy="0"/>
          <a:chOff x="0" y="0"/>
          <a:chExt cx="0" cy="0"/>
        </a:xfrm>
      </p:grpSpPr>
      <p:sp>
        <p:nvSpPr>
          <p:cNvPr id="158" name="Google Shape;158;p46"/>
          <p:cNvSpPr txBox="1"/>
          <p:nvPr>
            <p:ph idx="1" type="body"/>
          </p:nvPr>
        </p:nvSpPr>
        <p:spPr>
          <a:xfrm>
            <a:off x="8407167" y="1179000"/>
            <a:ext cx="3333600" cy="53211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2100"/>
              <a:buFont typeface="Arial"/>
              <a:buNone/>
              <a:defRPr b="0" i="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2100"/>
              <a:buFont typeface="Arial"/>
              <a:buNone/>
              <a:defRPr b="0" i="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300"/>
              <a:buFont typeface="Arial"/>
              <a:buNone/>
              <a:defRPr b="0" i="0" sz="1100" u="none" cap="none" strike="noStrike">
                <a:solidFill>
                  <a:srgbClr val="000000"/>
                </a:solidFill>
                <a:latin typeface="Arial"/>
                <a:ea typeface="Arial"/>
                <a:cs typeface="Arial"/>
                <a:sym typeface="Arial"/>
              </a:defRPr>
            </a:lvl9pPr>
          </a:lstStyle>
          <a:p/>
        </p:txBody>
      </p:sp>
      <p:sp>
        <p:nvSpPr>
          <p:cNvPr id="159" name="Google Shape;159;p46"/>
          <p:cNvSpPr txBox="1"/>
          <p:nvPr>
            <p:ph idx="2" type="body"/>
          </p:nvPr>
        </p:nvSpPr>
        <p:spPr>
          <a:xfrm>
            <a:off x="4490067" y="1177067"/>
            <a:ext cx="3772500" cy="53568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2100"/>
              <a:buFont typeface="Arial"/>
              <a:buNone/>
              <a:defRPr b="0" i="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2100"/>
              <a:buFont typeface="Arial"/>
              <a:buNone/>
              <a:defRPr b="0" i="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300"/>
              <a:buFont typeface="Arial"/>
              <a:buNone/>
              <a:defRPr b="0" i="0" sz="1100" u="none" cap="none" strike="noStrike">
                <a:solidFill>
                  <a:srgbClr val="000000"/>
                </a:solidFill>
                <a:latin typeface="Arial"/>
                <a:ea typeface="Arial"/>
                <a:cs typeface="Arial"/>
                <a:sym typeface="Arial"/>
              </a:defRPr>
            </a:lvl9pPr>
          </a:lstStyle>
          <a:p/>
        </p:txBody>
      </p:sp>
      <p:sp>
        <p:nvSpPr>
          <p:cNvPr id="160" name="Google Shape;160;p46"/>
          <p:cNvSpPr txBox="1"/>
          <p:nvPr>
            <p:ph idx="3" type="body"/>
          </p:nvPr>
        </p:nvSpPr>
        <p:spPr>
          <a:xfrm>
            <a:off x="565467" y="1177067"/>
            <a:ext cx="3755700" cy="53880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2100"/>
              <a:buFont typeface="Arial"/>
              <a:buNone/>
              <a:defRPr b="0" i="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2100"/>
              <a:buFont typeface="Arial"/>
              <a:buNone/>
              <a:defRPr b="0" i="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9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3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300"/>
              <a:buFont typeface="Arial"/>
              <a:buNone/>
              <a:defRPr b="0" i="0" sz="1100" u="none" cap="none" strike="noStrike">
                <a:solidFill>
                  <a:srgbClr val="000000"/>
                </a:solidFill>
                <a:latin typeface="Arial"/>
                <a:ea typeface="Arial"/>
                <a:cs typeface="Arial"/>
                <a:sym typeface="Arial"/>
              </a:defRPr>
            </a:lvl9pPr>
          </a:lstStyle>
          <a:p/>
        </p:txBody>
      </p:sp>
      <p:sp>
        <p:nvSpPr>
          <p:cNvPr id="161" name="Google Shape;161;p46"/>
          <p:cNvSpPr txBox="1"/>
          <p:nvPr>
            <p:ph type="title"/>
          </p:nvPr>
        </p:nvSpPr>
        <p:spPr>
          <a:xfrm>
            <a:off x="565467" y="413467"/>
            <a:ext cx="110601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4300"/>
              <a:buFont typeface="Arial"/>
              <a:buNone/>
              <a:defRPr b="1" sz="4300">
                <a:solidFill>
                  <a:schemeClr val="dk1"/>
                </a:solidFill>
              </a:defRPr>
            </a:lvl2pPr>
            <a:lvl3pPr lvl="2" rtl="0" algn="l">
              <a:lnSpc>
                <a:spcPct val="90000"/>
              </a:lnSpc>
              <a:spcBef>
                <a:spcPts val="1100"/>
              </a:spcBef>
              <a:spcAft>
                <a:spcPts val="0"/>
              </a:spcAft>
              <a:buClr>
                <a:schemeClr val="dk1"/>
              </a:buClr>
              <a:buSzPts val="4300"/>
              <a:buFont typeface="Arial"/>
              <a:buNone/>
              <a:defRPr b="1" sz="4300">
                <a:solidFill>
                  <a:schemeClr val="dk1"/>
                </a:solidFill>
              </a:defRPr>
            </a:lvl3pPr>
            <a:lvl4pPr lvl="3" rtl="0" algn="l">
              <a:lnSpc>
                <a:spcPct val="90000"/>
              </a:lnSpc>
              <a:spcBef>
                <a:spcPts val="1100"/>
              </a:spcBef>
              <a:spcAft>
                <a:spcPts val="0"/>
              </a:spcAft>
              <a:buClr>
                <a:schemeClr val="dk1"/>
              </a:buClr>
              <a:buSzPts val="4300"/>
              <a:buFont typeface="Arial"/>
              <a:buNone/>
              <a:defRPr b="1" sz="4300">
                <a:solidFill>
                  <a:schemeClr val="dk1"/>
                </a:solidFill>
              </a:defRPr>
            </a:lvl4pPr>
            <a:lvl5pPr lvl="4" rtl="0" algn="l">
              <a:lnSpc>
                <a:spcPct val="90000"/>
              </a:lnSpc>
              <a:spcBef>
                <a:spcPts val="1100"/>
              </a:spcBef>
              <a:spcAft>
                <a:spcPts val="0"/>
              </a:spcAft>
              <a:buClr>
                <a:schemeClr val="dk1"/>
              </a:buClr>
              <a:buSzPts val="4300"/>
              <a:buFont typeface="Arial"/>
              <a:buNone/>
              <a:defRPr b="1" sz="4300">
                <a:solidFill>
                  <a:schemeClr val="dk1"/>
                </a:solidFill>
              </a:defRPr>
            </a:lvl5pPr>
            <a:lvl6pPr lvl="5" rtl="0" algn="l">
              <a:lnSpc>
                <a:spcPct val="90000"/>
              </a:lnSpc>
              <a:spcBef>
                <a:spcPts val="1100"/>
              </a:spcBef>
              <a:spcAft>
                <a:spcPts val="0"/>
              </a:spcAft>
              <a:buClr>
                <a:schemeClr val="dk1"/>
              </a:buClr>
              <a:buSzPts val="4300"/>
              <a:buFont typeface="Arial"/>
              <a:buNone/>
              <a:defRPr b="1" sz="4300">
                <a:solidFill>
                  <a:schemeClr val="dk1"/>
                </a:solidFill>
              </a:defRPr>
            </a:lvl6pPr>
            <a:lvl7pPr lvl="6" rtl="0" algn="l">
              <a:lnSpc>
                <a:spcPct val="90000"/>
              </a:lnSpc>
              <a:spcBef>
                <a:spcPts val="1100"/>
              </a:spcBef>
              <a:spcAft>
                <a:spcPts val="0"/>
              </a:spcAft>
              <a:buClr>
                <a:schemeClr val="dk1"/>
              </a:buClr>
              <a:buSzPts val="4300"/>
              <a:buFont typeface="Arial"/>
              <a:buNone/>
              <a:defRPr b="1" sz="4300">
                <a:solidFill>
                  <a:schemeClr val="dk1"/>
                </a:solidFill>
              </a:defRPr>
            </a:lvl7pPr>
            <a:lvl8pPr lvl="7" rtl="0" algn="l">
              <a:lnSpc>
                <a:spcPct val="90000"/>
              </a:lnSpc>
              <a:spcBef>
                <a:spcPts val="1100"/>
              </a:spcBef>
              <a:spcAft>
                <a:spcPts val="0"/>
              </a:spcAft>
              <a:buClr>
                <a:schemeClr val="dk1"/>
              </a:buClr>
              <a:buSzPts val="4300"/>
              <a:buFont typeface="Arial"/>
              <a:buNone/>
              <a:defRPr b="1" sz="4300">
                <a:solidFill>
                  <a:schemeClr val="dk1"/>
                </a:solidFill>
              </a:defRPr>
            </a:lvl8pPr>
            <a:lvl9pPr lvl="8" rtl="0" algn="l">
              <a:lnSpc>
                <a:spcPct val="90000"/>
              </a:lnSpc>
              <a:spcBef>
                <a:spcPts val="1100"/>
              </a:spcBef>
              <a:spcAft>
                <a:spcPts val="110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hree column, pattern">
  <p:cSld name="1_Title only_1_2">
    <p:spTree>
      <p:nvGrpSpPr>
        <p:cNvPr id="162" name="Shape 162"/>
        <p:cNvGrpSpPr/>
        <p:nvPr/>
      </p:nvGrpSpPr>
      <p:grpSpPr>
        <a:xfrm>
          <a:off x="0" y="0"/>
          <a:ext cx="0" cy="0"/>
          <a:chOff x="0" y="0"/>
          <a:chExt cx="0" cy="0"/>
        </a:xfrm>
      </p:grpSpPr>
      <p:grpSp>
        <p:nvGrpSpPr>
          <p:cNvPr id="163" name="Google Shape;163;p47"/>
          <p:cNvGrpSpPr/>
          <p:nvPr/>
        </p:nvGrpSpPr>
        <p:grpSpPr>
          <a:xfrm>
            <a:off x="-5273648" y="2802284"/>
            <a:ext cx="9326166" cy="5887544"/>
            <a:chOff x="238125" y="602600"/>
            <a:chExt cx="7143750" cy="4509800"/>
          </a:xfrm>
        </p:grpSpPr>
        <p:sp>
          <p:nvSpPr>
            <p:cNvPr id="164" name="Google Shape;164;p47"/>
            <p:cNvSpPr/>
            <p:nvPr/>
          </p:nvSpPr>
          <p:spPr>
            <a:xfrm>
              <a:off x="2514425" y="1130250"/>
              <a:ext cx="218325" cy="579250"/>
            </a:xfrm>
            <a:custGeom>
              <a:rect b="b" l="l" r="r" t="t"/>
              <a:pathLst>
                <a:path extrusionOk="0" h="23170" w="8733">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p47"/>
            <p:cNvSpPr/>
            <p:nvPr/>
          </p:nvSpPr>
          <p:spPr>
            <a:xfrm>
              <a:off x="1900100" y="1539425"/>
              <a:ext cx="342275" cy="551825"/>
            </a:xfrm>
            <a:custGeom>
              <a:rect b="b" l="l" r="r" t="t"/>
              <a:pathLst>
                <a:path extrusionOk="0" h="22073" w="13691">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p47"/>
            <p:cNvSpPr/>
            <p:nvPr/>
          </p:nvSpPr>
          <p:spPr>
            <a:xfrm>
              <a:off x="2455175" y="1144500"/>
              <a:ext cx="289650" cy="673600"/>
            </a:xfrm>
            <a:custGeom>
              <a:rect b="b" l="l" r="r" t="t"/>
              <a:pathLst>
                <a:path extrusionOk="0" h="26944" w="11586">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p47"/>
            <p:cNvSpPr/>
            <p:nvPr/>
          </p:nvSpPr>
          <p:spPr>
            <a:xfrm>
              <a:off x="2189700" y="2124150"/>
              <a:ext cx="25" cy="25"/>
            </a:xfrm>
            <a:custGeom>
              <a:rect b="b" l="l" r="r" t="t"/>
              <a:pathLst>
                <a:path extrusionOk="0" h="1" w="1">
                  <a:moveTo>
                    <a:pt x="0" y="0"/>
                  </a:moveTo>
                  <a:lnTo>
                    <a:pt x="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p47"/>
            <p:cNvSpPr/>
            <p:nvPr/>
          </p:nvSpPr>
          <p:spPr>
            <a:xfrm>
              <a:off x="2189700" y="2124150"/>
              <a:ext cx="25" cy="25"/>
            </a:xfrm>
            <a:custGeom>
              <a:rect b="b" l="l" r="r" t="t"/>
              <a:pathLst>
                <a:path extrusionOk="0" fill="none" h="1" w="1">
                  <a:moveTo>
                    <a:pt x="0" y="0"/>
                  </a:moveTo>
                  <a:lnTo>
                    <a:pt x="0" y="0"/>
                  </a:lnTo>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 name="Google Shape;169;p47"/>
            <p:cNvSpPr/>
            <p:nvPr/>
          </p:nvSpPr>
          <p:spPr>
            <a:xfrm>
              <a:off x="2390450" y="1169750"/>
              <a:ext cx="283050" cy="636275"/>
            </a:xfrm>
            <a:custGeom>
              <a:rect b="b" l="l" r="r" t="t"/>
              <a:pathLst>
                <a:path extrusionOk="0" h="25451" w="11322">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 name="Google Shape;170;p47"/>
            <p:cNvSpPr/>
            <p:nvPr/>
          </p:nvSpPr>
          <p:spPr>
            <a:xfrm>
              <a:off x="2312575" y="1160975"/>
              <a:ext cx="334600" cy="736100"/>
            </a:xfrm>
            <a:custGeom>
              <a:rect b="b" l="l" r="r" t="t"/>
              <a:pathLst>
                <a:path extrusionOk="0" h="29444" w="13384">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p47"/>
            <p:cNvSpPr/>
            <p:nvPr/>
          </p:nvSpPr>
          <p:spPr>
            <a:xfrm>
              <a:off x="3607050" y="1646950"/>
              <a:ext cx="2156750" cy="843625"/>
            </a:xfrm>
            <a:custGeom>
              <a:rect b="b" l="l" r="r" t="t"/>
              <a:pathLst>
                <a:path extrusionOk="0" h="33745" w="8627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p47"/>
            <p:cNvSpPr/>
            <p:nvPr/>
          </p:nvSpPr>
          <p:spPr>
            <a:xfrm>
              <a:off x="3588400" y="602600"/>
              <a:ext cx="724050" cy="816175"/>
            </a:xfrm>
            <a:custGeom>
              <a:rect b="b" l="l" r="r" t="t"/>
              <a:pathLst>
                <a:path extrusionOk="0" h="32647" w="28962">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p47"/>
            <p:cNvSpPr/>
            <p:nvPr/>
          </p:nvSpPr>
          <p:spPr>
            <a:xfrm>
              <a:off x="3593875" y="1881700"/>
              <a:ext cx="2005375" cy="782200"/>
            </a:xfrm>
            <a:custGeom>
              <a:rect b="b" l="l" r="r" t="t"/>
              <a:pathLst>
                <a:path extrusionOk="0" h="31288" w="80215">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 name="Google Shape;174;p47"/>
            <p:cNvSpPr/>
            <p:nvPr/>
          </p:nvSpPr>
          <p:spPr>
            <a:xfrm>
              <a:off x="3578525" y="772625"/>
              <a:ext cx="221625" cy="436625"/>
            </a:xfrm>
            <a:custGeom>
              <a:rect b="b" l="l" r="r" t="t"/>
              <a:pathLst>
                <a:path extrusionOk="0" h="17465" w="8865">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p47"/>
            <p:cNvSpPr/>
            <p:nvPr/>
          </p:nvSpPr>
          <p:spPr>
            <a:xfrm>
              <a:off x="3094725" y="818700"/>
              <a:ext cx="223825" cy="558400"/>
            </a:xfrm>
            <a:custGeom>
              <a:rect b="b" l="l" r="r" t="t"/>
              <a:pathLst>
                <a:path extrusionOk="0" h="22336" w="8953">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47"/>
            <p:cNvSpPr/>
            <p:nvPr/>
          </p:nvSpPr>
          <p:spPr>
            <a:xfrm>
              <a:off x="2789775" y="804425"/>
              <a:ext cx="392750" cy="774525"/>
            </a:xfrm>
            <a:custGeom>
              <a:rect b="b" l="l" r="r" t="t"/>
              <a:pathLst>
                <a:path extrusionOk="0" h="30981" w="1571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p47"/>
            <p:cNvSpPr/>
            <p:nvPr/>
          </p:nvSpPr>
          <p:spPr>
            <a:xfrm>
              <a:off x="2674575" y="1020550"/>
              <a:ext cx="230400" cy="590225"/>
            </a:xfrm>
            <a:custGeom>
              <a:rect b="b" l="l" r="r" t="t"/>
              <a:pathLst>
                <a:path extrusionOk="0" h="23609" w="9216">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 name="Google Shape;178;p47"/>
            <p:cNvSpPr/>
            <p:nvPr/>
          </p:nvSpPr>
          <p:spPr>
            <a:xfrm>
              <a:off x="2044900" y="1165350"/>
              <a:ext cx="481600" cy="961000"/>
            </a:xfrm>
            <a:custGeom>
              <a:rect b="b" l="l" r="r" t="t"/>
              <a:pathLst>
                <a:path extrusionOk="0" h="38440" w="19264">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 name="Google Shape;179;p47"/>
            <p:cNvSpPr/>
            <p:nvPr/>
          </p:nvSpPr>
          <p:spPr>
            <a:xfrm>
              <a:off x="3057425" y="781400"/>
              <a:ext cx="247950" cy="648350"/>
            </a:xfrm>
            <a:custGeom>
              <a:rect b="b" l="l" r="r" t="t"/>
              <a:pathLst>
                <a:path extrusionOk="0" h="25934" w="9918">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p47"/>
            <p:cNvSpPr/>
            <p:nvPr/>
          </p:nvSpPr>
          <p:spPr>
            <a:xfrm>
              <a:off x="3021225" y="785800"/>
              <a:ext cx="255650" cy="654925"/>
            </a:xfrm>
            <a:custGeom>
              <a:rect b="b" l="l" r="r" t="t"/>
              <a:pathLst>
                <a:path extrusionOk="0" h="26197" w="10226">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p47"/>
            <p:cNvSpPr/>
            <p:nvPr/>
          </p:nvSpPr>
          <p:spPr>
            <a:xfrm>
              <a:off x="2918125" y="827475"/>
              <a:ext cx="313750" cy="633000"/>
            </a:xfrm>
            <a:custGeom>
              <a:rect b="b" l="l" r="r" t="t"/>
              <a:pathLst>
                <a:path extrusionOk="0" h="25320" w="1255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p47"/>
            <p:cNvSpPr/>
            <p:nvPr/>
          </p:nvSpPr>
          <p:spPr>
            <a:xfrm>
              <a:off x="2828150" y="830775"/>
              <a:ext cx="373025" cy="702100"/>
            </a:xfrm>
            <a:custGeom>
              <a:rect b="b" l="l" r="r" t="t"/>
              <a:pathLst>
                <a:path extrusionOk="0" h="28084" w="14921">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p47"/>
            <p:cNvSpPr/>
            <p:nvPr/>
          </p:nvSpPr>
          <p:spPr>
            <a:xfrm>
              <a:off x="2789775" y="802250"/>
              <a:ext cx="359825" cy="736100"/>
            </a:xfrm>
            <a:custGeom>
              <a:rect b="b" l="l" r="r" t="t"/>
              <a:pathLst>
                <a:path extrusionOk="0" h="29444" w="14393">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 name="Google Shape;184;p47"/>
            <p:cNvSpPr/>
            <p:nvPr/>
          </p:nvSpPr>
          <p:spPr>
            <a:xfrm>
              <a:off x="2754650" y="825275"/>
              <a:ext cx="332425" cy="722950"/>
            </a:xfrm>
            <a:custGeom>
              <a:rect b="b" l="l" r="r" t="t"/>
              <a:pathLst>
                <a:path extrusionOk="0" h="28918" w="13297">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 name="Google Shape;185;p47"/>
            <p:cNvSpPr/>
            <p:nvPr/>
          </p:nvSpPr>
          <p:spPr>
            <a:xfrm>
              <a:off x="2734925" y="958025"/>
              <a:ext cx="270975" cy="606675"/>
            </a:xfrm>
            <a:custGeom>
              <a:rect b="b" l="l" r="r" t="t"/>
              <a:pathLst>
                <a:path extrusionOk="0" h="24267" w="10839">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p47"/>
            <p:cNvSpPr/>
            <p:nvPr/>
          </p:nvSpPr>
          <p:spPr>
            <a:xfrm>
              <a:off x="2697625" y="973375"/>
              <a:ext cx="265500" cy="607775"/>
            </a:xfrm>
            <a:custGeom>
              <a:rect b="b" l="l" r="r" t="t"/>
              <a:pathLst>
                <a:path extrusionOk="0" h="24311" w="1062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p47"/>
            <p:cNvSpPr/>
            <p:nvPr/>
          </p:nvSpPr>
          <p:spPr>
            <a:xfrm>
              <a:off x="2630700" y="1103925"/>
              <a:ext cx="223825" cy="530975"/>
            </a:xfrm>
            <a:custGeom>
              <a:rect b="b" l="l" r="r" t="t"/>
              <a:pathLst>
                <a:path extrusionOk="0" h="21239" w="8953">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p47"/>
            <p:cNvSpPr/>
            <p:nvPr/>
          </p:nvSpPr>
          <p:spPr>
            <a:xfrm>
              <a:off x="2619725" y="1124775"/>
              <a:ext cx="194200" cy="436625"/>
            </a:xfrm>
            <a:custGeom>
              <a:rect b="b" l="l" r="r" t="t"/>
              <a:pathLst>
                <a:path extrusionOk="0" h="17465" w="7768">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 name="Google Shape;189;p47"/>
            <p:cNvSpPr/>
            <p:nvPr/>
          </p:nvSpPr>
          <p:spPr>
            <a:xfrm>
              <a:off x="2592300" y="1141225"/>
              <a:ext cx="183225" cy="483800"/>
            </a:xfrm>
            <a:custGeom>
              <a:rect b="b" l="l" r="r" t="t"/>
              <a:pathLst>
                <a:path extrusionOk="0" h="19352" w="7329">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 name="Google Shape;190;p47"/>
            <p:cNvSpPr/>
            <p:nvPr/>
          </p:nvSpPr>
          <p:spPr>
            <a:xfrm>
              <a:off x="2263200" y="1174125"/>
              <a:ext cx="342300" cy="810725"/>
            </a:xfrm>
            <a:custGeom>
              <a:rect b="b" l="l" r="r" t="t"/>
              <a:pathLst>
                <a:path extrusionOk="0" h="32429" w="13692">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p47"/>
            <p:cNvSpPr/>
            <p:nvPr/>
          </p:nvSpPr>
          <p:spPr>
            <a:xfrm>
              <a:off x="3125450" y="769325"/>
              <a:ext cx="242475" cy="648375"/>
            </a:xfrm>
            <a:custGeom>
              <a:rect b="b" l="l" r="r" t="t"/>
              <a:pathLst>
                <a:path extrusionOk="0" h="25935" w="9699">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p47"/>
            <p:cNvSpPr/>
            <p:nvPr/>
          </p:nvSpPr>
          <p:spPr>
            <a:xfrm>
              <a:off x="3734300" y="758375"/>
              <a:ext cx="1192475" cy="1433800"/>
            </a:xfrm>
            <a:custGeom>
              <a:rect b="b" l="l" r="r" t="t"/>
              <a:pathLst>
                <a:path extrusionOk="0" h="57352" w="47699">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p47"/>
            <p:cNvSpPr/>
            <p:nvPr/>
          </p:nvSpPr>
          <p:spPr>
            <a:xfrm>
              <a:off x="3959175" y="763850"/>
              <a:ext cx="850225" cy="1129950"/>
            </a:xfrm>
            <a:custGeom>
              <a:rect b="b" l="l" r="r" t="t"/>
              <a:pathLst>
                <a:path extrusionOk="0" h="45198" w="34009">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 name="Google Shape;194;p47"/>
            <p:cNvSpPr/>
            <p:nvPr/>
          </p:nvSpPr>
          <p:spPr>
            <a:xfrm>
              <a:off x="4266350" y="884525"/>
              <a:ext cx="417975" cy="879825"/>
            </a:xfrm>
            <a:custGeom>
              <a:rect b="b" l="l" r="r" t="t"/>
              <a:pathLst>
                <a:path extrusionOk="0" h="35193" w="16719">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 name="Google Shape;195;p47"/>
            <p:cNvSpPr/>
            <p:nvPr/>
          </p:nvSpPr>
          <p:spPr>
            <a:xfrm>
              <a:off x="3635575" y="1464825"/>
              <a:ext cx="1480975" cy="864475"/>
            </a:xfrm>
            <a:custGeom>
              <a:rect b="b" l="l" r="r" t="t"/>
              <a:pathLst>
                <a:path extrusionOk="0" h="34579" w="59239">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p47"/>
            <p:cNvSpPr/>
            <p:nvPr/>
          </p:nvSpPr>
          <p:spPr>
            <a:xfrm>
              <a:off x="3659700" y="642075"/>
              <a:ext cx="701025" cy="988425"/>
            </a:xfrm>
            <a:custGeom>
              <a:rect b="b" l="l" r="r" t="t"/>
              <a:pathLst>
                <a:path extrusionOk="0" h="39537" w="28041">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p47"/>
            <p:cNvSpPr/>
            <p:nvPr/>
          </p:nvSpPr>
          <p:spPr>
            <a:xfrm>
              <a:off x="3591675" y="2170200"/>
              <a:ext cx="1783775" cy="624225"/>
            </a:xfrm>
            <a:custGeom>
              <a:rect b="b" l="l" r="r" t="t"/>
              <a:pathLst>
                <a:path extrusionOk="0" h="24969" w="71351">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 name="Google Shape;198;p47"/>
            <p:cNvSpPr/>
            <p:nvPr/>
          </p:nvSpPr>
          <p:spPr>
            <a:xfrm>
              <a:off x="3359125" y="762750"/>
              <a:ext cx="284150" cy="616550"/>
            </a:xfrm>
            <a:custGeom>
              <a:rect b="b" l="l" r="r" t="t"/>
              <a:pathLst>
                <a:path extrusionOk="0" h="24662" w="11366">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 name="Google Shape;199;p47"/>
            <p:cNvSpPr/>
            <p:nvPr/>
          </p:nvSpPr>
          <p:spPr>
            <a:xfrm>
              <a:off x="4291575" y="2578300"/>
              <a:ext cx="465150" cy="155800"/>
            </a:xfrm>
            <a:custGeom>
              <a:rect b="b" l="l" r="r" t="t"/>
              <a:pathLst>
                <a:path extrusionOk="0" h="6232" w="18606">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 name="Google Shape;200;p47"/>
            <p:cNvSpPr/>
            <p:nvPr/>
          </p:nvSpPr>
          <p:spPr>
            <a:xfrm>
              <a:off x="3631175" y="2837200"/>
              <a:ext cx="446500" cy="66925"/>
            </a:xfrm>
            <a:custGeom>
              <a:rect b="b" l="l" r="r" t="t"/>
              <a:pathLst>
                <a:path extrusionOk="0" h="2677" w="1786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p47"/>
            <p:cNvSpPr/>
            <p:nvPr/>
          </p:nvSpPr>
          <p:spPr>
            <a:xfrm>
              <a:off x="3229675" y="767150"/>
              <a:ext cx="275375" cy="654925"/>
            </a:xfrm>
            <a:custGeom>
              <a:rect b="b" l="l" r="r" t="t"/>
              <a:pathLst>
                <a:path extrusionOk="0" h="26197" w="11015">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p47"/>
            <p:cNvSpPr/>
            <p:nvPr/>
          </p:nvSpPr>
          <p:spPr>
            <a:xfrm>
              <a:off x="4717225" y="1245425"/>
              <a:ext cx="38425" cy="278675"/>
            </a:xfrm>
            <a:custGeom>
              <a:rect b="b" l="l" r="r" t="t"/>
              <a:pathLst>
                <a:path extrusionOk="0" h="11147" w="1537">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 name="Google Shape;203;p47"/>
            <p:cNvSpPr/>
            <p:nvPr/>
          </p:nvSpPr>
          <p:spPr>
            <a:xfrm>
              <a:off x="4744650" y="1146700"/>
              <a:ext cx="39500" cy="377400"/>
            </a:xfrm>
            <a:custGeom>
              <a:rect b="b" l="l" r="r" t="t"/>
              <a:pathLst>
                <a:path extrusionOk="0" h="15096" w="158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 name="Google Shape;204;p47"/>
            <p:cNvSpPr/>
            <p:nvPr/>
          </p:nvSpPr>
          <p:spPr>
            <a:xfrm>
              <a:off x="4788525" y="1242150"/>
              <a:ext cx="43900" cy="303900"/>
            </a:xfrm>
            <a:custGeom>
              <a:rect b="b" l="l" r="r" t="t"/>
              <a:pathLst>
                <a:path extrusionOk="0" h="12156" w="1756">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p47"/>
            <p:cNvSpPr/>
            <p:nvPr/>
          </p:nvSpPr>
          <p:spPr>
            <a:xfrm>
              <a:off x="4784125" y="1313450"/>
              <a:ext cx="79025" cy="276475"/>
            </a:xfrm>
            <a:custGeom>
              <a:rect b="b" l="l" r="r" t="t"/>
              <a:pathLst>
                <a:path extrusionOk="0" h="11059" w="3161">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 name="Google Shape;206;p47"/>
            <p:cNvSpPr/>
            <p:nvPr/>
          </p:nvSpPr>
          <p:spPr>
            <a:xfrm>
              <a:off x="4800600" y="1323325"/>
              <a:ext cx="74600" cy="277575"/>
            </a:xfrm>
            <a:custGeom>
              <a:rect b="b" l="l" r="r" t="t"/>
              <a:pathLst>
                <a:path extrusionOk="0" h="11103" w="2984">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 name="Google Shape;207;p47"/>
            <p:cNvSpPr/>
            <p:nvPr/>
          </p:nvSpPr>
          <p:spPr>
            <a:xfrm>
              <a:off x="4826925" y="1334300"/>
              <a:ext cx="77900" cy="245750"/>
            </a:xfrm>
            <a:custGeom>
              <a:rect b="b" l="l" r="r" t="t"/>
              <a:pathLst>
                <a:path extrusionOk="0" h="9830" w="3116">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 name="Google Shape;208;p47"/>
            <p:cNvSpPr/>
            <p:nvPr/>
          </p:nvSpPr>
          <p:spPr>
            <a:xfrm>
              <a:off x="4873000" y="1356225"/>
              <a:ext cx="89975" cy="206275"/>
            </a:xfrm>
            <a:custGeom>
              <a:rect b="b" l="l" r="r" t="t"/>
              <a:pathLst>
                <a:path extrusionOk="0" h="8251" w="3599">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 name="Google Shape;209;p47"/>
            <p:cNvSpPr/>
            <p:nvPr/>
          </p:nvSpPr>
          <p:spPr>
            <a:xfrm>
              <a:off x="4878475" y="1401200"/>
              <a:ext cx="130575" cy="183225"/>
            </a:xfrm>
            <a:custGeom>
              <a:rect b="b" l="l" r="r" t="t"/>
              <a:pathLst>
                <a:path extrusionOk="0" h="7329" w="5223">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 name="Google Shape;210;p47"/>
            <p:cNvSpPr/>
            <p:nvPr/>
          </p:nvSpPr>
          <p:spPr>
            <a:xfrm>
              <a:off x="4888350" y="1411075"/>
              <a:ext cx="178850" cy="188725"/>
            </a:xfrm>
            <a:custGeom>
              <a:rect b="b" l="l" r="r" t="t"/>
              <a:pathLst>
                <a:path extrusionOk="0" h="7549" w="7154">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p47"/>
            <p:cNvSpPr/>
            <p:nvPr/>
          </p:nvSpPr>
          <p:spPr>
            <a:xfrm>
              <a:off x="4890550" y="1412175"/>
              <a:ext cx="208450" cy="215050"/>
            </a:xfrm>
            <a:custGeom>
              <a:rect b="b" l="l" r="r" t="t"/>
              <a:pathLst>
                <a:path extrusionOk="0" h="8602" w="8338">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 name="Google Shape;212;p47"/>
            <p:cNvSpPr/>
            <p:nvPr/>
          </p:nvSpPr>
          <p:spPr>
            <a:xfrm>
              <a:off x="4878475" y="1464825"/>
              <a:ext cx="342300" cy="254550"/>
            </a:xfrm>
            <a:custGeom>
              <a:rect b="b" l="l" r="r" t="t"/>
              <a:pathLst>
                <a:path extrusionOk="0" h="10182" w="13692">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 name="Google Shape;213;p47"/>
            <p:cNvSpPr/>
            <p:nvPr/>
          </p:nvSpPr>
          <p:spPr>
            <a:xfrm>
              <a:off x="5782425" y="1462650"/>
              <a:ext cx="54875" cy="228200"/>
            </a:xfrm>
            <a:custGeom>
              <a:rect b="b" l="l" r="r" t="t"/>
              <a:pathLst>
                <a:path extrusionOk="0" h="9128" w="2195">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 name="Google Shape;214;p47"/>
            <p:cNvSpPr/>
            <p:nvPr/>
          </p:nvSpPr>
          <p:spPr>
            <a:xfrm>
              <a:off x="4857625" y="1459350"/>
              <a:ext cx="669225" cy="314875"/>
            </a:xfrm>
            <a:custGeom>
              <a:rect b="b" l="l" r="r" t="t"/>
              <a:pathLst>
                <a:path extrusionOk="0" h="12595" w="26769">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47"/>
            <p:cNvSpPr/>
            <p:nvPr/>
          </p:nvSpPr>
          <p:spPr>
            <a:xfrm>
              <a:off x="4825825" y="1509825"/>
              <a:ext cx="970875" cy="323625"/>
            </a:xfrm>
            <a:custGeom>
              <a:rect b="b" l="l" r="r" t="t"/>
              <a:pathLst>
                <a:path extrusionOk="0" h="12945" w="38835">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p47"/>
            <p:cNvSpPr/>
            <p:nvPr/>
          </p:nvSpPr>
          <p:spPr>
            <a:xfrm>
              <a:off x="4788525" y="1581125"/>
              <a:ext cx="993925" cy="304975"/>
            </a:xfrm>
            <a:custGeom>
              <a:rect b="b" l="l" r="r" t="t"/>
              <a:pathLst>
                <a:path extrusionOk="0" h="12199" w="39757">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p47"/>
            <p:cNvSpPr/>
            <p:nvPr/>
          </p:nvSpPr>
          <p:spPr>
            <a:xfrm>
              <a:off x="4156650" y="690350"/>
              <a:ext cx="140425" cy="190900"/>
            </a:xfrm>
            <a:custGeom>
              <a:rect b="b" l="l" r="r" t="t"/>
              <a:pathLst>
                <a:path extrusionOk="0" h="7636" w="5617">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 name="Google Shape;218;p47"/>
            <p:cNvSpPr/>
            <p:nvPr/>
          </p:nvSpPr>
          <p:spPr>
            <a:xfrm>
              <a:off x="3612525" y="2067100"/>
              <a:ext cx="822775" cy="311575"/>
            </a:xfrm>
            <a:custGeom>
              <a:rect b="b" l="l" r="r" t="t"/>
              <a:pathLst>
                <a:path extrusionOk="0" h="12463" w="32911">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 name="Google Shape;219;p47"/>
            <p:cNvSpPr/>
            <p:nvPr/>
          </p:nvSpPr>
          <p:spPr>
            <a:xfrm>
              <a:off x="3644350" y="658525"/>
              <a:ext cx="620925" cy="835950"/>
            </a:xfrm>
            <a:custGeom>
              <a:rect b="b" l="l" r="r" t="t"/>
              <a:pathLst>
                <a:path extrusionOk="0" h="33438" w="24837">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 name="Google Shape;220;p47"/>
            <p:cNvSpPr/>
            <p:nvPr/>
          </p:nvSpPr>
          <p:spPr>
            <a:xfrm>
              <a:off x="3615825" y="2072575"/>
              <a:ext cx="833750" cy="351075"/>
            </a:xfrm>
            <a:custGeom>
              <a:rect b="b" l="l" r="r" t="t"/>
              <a:pathLst>
                <a:path extrusionOk="0" h="14043" w="3335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p47"/>
            <p:cNvSpPr/>
            <p:nvPr/>
          </p:nvSpPr>
          <p:spPr>
            <a:xfrm>
              <a:off x="3615825" y="642075"/>
              <a:ext cx="642875" cy="845825"/>
            </a:xfrm>
            <a:custGeom>
              <a:rect b="b" l="l" r="r" t="t"/>
              <a:pathLst>
                <a:path extrusionOk="0" h="33833" w="25715">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p47"/>
            <p:cNvSpPr/>
            <p:nvPr/>
          </p:nvSpPr>
          <p:spPr>
            <a:xfrm>
              <a:off x="3589500" y="2073675"/>
              <a:ext cx="884200" cy="377400"/>
            </a:xfrm>
            <a:custGeom>
              <a:rect b="b" l="l" r="r" t="t"/>
              <a:pathLst>
                <a:path extrusionOk="0" h="15096" w="35368">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 name="Google Shape;223;p47"/>
            <p:cNvSpPr/>
            <p:nvPr/>
          </p:nvSpPr>
          <p:spPr>
            <a:xfrm>
              <a:off x="3598275" y="630025"/>
              <a:ext cx="656025" cy="832650"/>
            </a:xfrm>
            <a:custGeom>
              <a:rect b="b" l="l" r="r" t="t"/>
              <a:pathLst>
                <a:path extrusionOk="0" h="33306" w="26241">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 name="Google Shape;224;p47"/>
            <p:cNvSpPr/>
            <p:nvPr/>
          </p:nvSpPr>
          <p:spPr>
            <a:xfrm>
              <a:off x="3611425" y="1686425"/>
              <a:ext cx="2121650" cy="846925"/>
            </a:xfrm>
            <a:custGeom>
              <a:rect b="b" l="l" r="r" t="t"/>
              <a:pathLst>
                <a:path extrusionOk="0" h="33877" w="84866">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p47"/>
            <p:cNvSpPr/>
            <p:nvPr/>
          </p:nvSpPr>
          <p:spPr>
            <a:xfrm>
              <a:off x="3555475" y="722150"/>
              <a:ext cx="443225" cy="703225"/>
            </a:xfrm>
            <a:custGeom>
              <a:rect b="b" l="l" r="r" t="t"/>
              <a:pathLst>
                <a:path extrusionOk="0" h="28129" w="17729">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p47"/>
            <p:cNvSpPr/>
            <p:nvPr/>
          </p:nvSpPr>
          <p:spPr>
            <a:xfrm>
              <a:off x="3597175" y="1741275"/>
              <a:ext cx="2098600" cy="818400"/>
            </a:xfrm>
            <a:custGeom>
              <a:rect b="b" l="l" r="r" t="t"/>
              <a:pathLst>
                <a:path extrusionOk="0" h="32736" w="83944">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 name="Google Shape;227;p47"/>
            <p:cNvSpPr/>
            <p:nvPr/>
          </p:nvSpPr>
          <p:spPr>
            <a:xfrm>
              <a:off x="3524775" y="759450"/>
              <a:ext cx="388350" cy="654950"/>
            </a:xfrm>
            <a:custGeom>
              <a:rect b="b" l="l" r="r" t="t"/>
              <a:pathLst>
                <a:path extrusionOk="0" h="26198" w="15534">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 name="Google Shape;228;p47"/>
            <p:cNvSpPr/>
            <p:nvPr/>
          </p:nvSpPr>
          <p:spPr>
            <a:xfrm>
              <a:off x="3586200" y="1781875"/>
              <a:ext cx="2077775" cy="817300"/>
            </a:xfrm>
            <a:custGeom>
              <a:rect b="b" l="l" r="r" t="t"/>
              <a:pathLst>
                <a:path extrusionOk="0" h="32692" w="83111">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 name="Google Shape;229;p47"/>
            <p:cNvSpPr/>
            <p:nvPr/>
          </p:nvSpPr>
          <p:spPr>
            <a:xfrm>
              <a:off x="3491850" y="750675"/>
              <a:ext cx="392750" cy="747100"/>
            </a:xfrm>
            <a:custGeom>
              <a:rect b="b" l="l" r="r" t="t"/>
              <a:pathLst>
                <a:path extrusionOk="0" h="29884" w="1571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p47"/>
            <p:cNvSpPr/>
            <p:nvPr/>
          </p:nvSpPr>
          <p:spPr>
            <a:xfrm>
              <a:off x="3630075" y="1825750"/>
              <a:ext cx="1999875" cy="810725"/>
            </a:xfrm>
            <a:custGeom>
              <a:rect b="b" l="l" r="r" t="t"/>
              <a:pathLst>
                <a:path extrusionOk="0" h="32429" w="79995">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p47"/>
            <p:cNvSpPr/>
            <p:nvPr/>
          </p:nvSpPr>
          <p:spPr>
            <a:xfrm>
              <a:off x="3466625" y="829675"/>
              <a:ext cx="329125" cy="579250"/>
            </a:xfrm>
            <a:custGeom>
              <a:rect b="b" l="l" r="r" t="t"/>
              <a:pathLst>
                <a:path extrusionOk="0" h="23170" w="13165">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p47"/>
            <p:cNvSpPr/>
            <p:nvPr/>
          </p:nvSpPr>
          <p:spPr>
            <a:xfrm>
              <a:off x="3663000" y="692550"/>
              <a:ext cx="735000" cy="1528150"/>
            </a:xfrm>
            <a:custGeom>
              <a:rect b="b" l="l" r="r" t="t"/>
              <a:pathLst>
                <a:path extrusionOk="0" h="61126" w="2940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p47"/>
            <p:cNvSpPr/>
            <p:nvPr/>
          </p:nvSpPr>
          <p:spPr>
            <a:xfrm>
              <a:off x="3625700" y="691450"/>
              <a:ext cx="766825" cy="1557775"/>
            </a:xfrm>
            <a:custGeom>
              <a:rect b="b" l="l" r="r" t="t"/>
              <a:pathLst>
                <a:path extrusionOk="0" h="62311" w="30673">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 name="Google Shape;234;p47"/>
            <p:cNvSpPr/>
            <p:nvPr/>
          </p:nvSpPr>
          <p:spPr>
            <a:xfrm>
              <a:off x="3681625" y="1993600"/>
              <a:ext cx="702125" cy="310475"/>
            </a:xfrm>
            <a:custGeom>
              <a:rect b="b" l="l" r="r" t="t"/>
              <a:pathLst>
                <a:path extrusionOk="0" h="12419" w="28085">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 name="Google Shape;235;p47"/>
            <p:cNvSpPr/>
            <p:nvPr/>
          </p:nvSpPr>
          <p:spPr>
            <a:xfrm>
              <a:off x="3646525" y="689250"/>
              <a:ext cx="639600" cy="988425"/>
            </a:xfrm>
            <a:custGeom>
              <a:rect b="b" l="l" r="r" t="t"/>
              <a:pathLst>
                <a:path extrusionOk="0" h="39537" w="25584">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p47"/>
            <p:cNvSpPr/>
            <p:nvPr/>
          </p:nvSpPr>
          <p:spPr>
            <a:xfrm>
              <a:off x="3650925" y="2049550"/>
              <a:ext cx="763550" cy="304975"/>
            </a:xfrm>
            <a:custGeom>
              <a:rect b="b" l="l" r="r" t="t"/>
              <a:pathLst>
                <a:path extrusionOk="0" h="12199" w="30542">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p47"/>
            <p:cNvSpPr/>
            <p:nvPr/>
          </p:nvSpPr>
          <p:spPr>
            <a:xfrm>
              <a:off x="3678350" y="670600"/>
              <a:ext cx="591300" cy="788775"/>
            </a:xfrm>
            <a:custGeom>
              <a:rect b="b" l="l" r="r" t="t"/>
              <a:pathLst>
                <a:path extrusionOk="0" h="31551" w="23652">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 name="Google Shape;238;p47"/>
            <p:cNvSpPr/>
            <p:nvPr/>
          </p:nvSpPr>
          <p:spPr>
            <a:xfrm>
              <a:off x="4188450" y="866975"/>
              <a:ext cx="520025" cy="931375"/>
            </a:xfrm>
            <a:custGeom>
              <a:rect b="b" l="l" r="r" t="t"/>
              <a:pathLst>
                <a:path extrusionOk="0" h="37255" w="20801">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 name="Google Shape;239;p47"/>
            <p:cNvSpPr/>
            <p:nvPr/>
          </p:nvSpPr>
          <p:spPr>
            <a:xfrm>
              <a:off x="4063400" y="858200"/>
              <a:ext cx="670300" cy="974150"/>
            </a:xfrm>
            <a:custGeom>
              <a:rect b="b" l="l" r="r" t="t"/>
              <a:pathLst>
                <a:path extrusionOk="0" h="38966" w="26812">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p47"/>
            <p:cNvSpPr/>
            <p:nvPr/>
          </p:nvSpPr>
          <p:spPr>
            <a:xfrm>
              <a:off x="4019525" y="841725"/>
              <a:ext cx="410300" cy="1012575"/>
            </a:xfrm>
            <a:custGeom>
              <a:rect b="b" l="l" r="r" t="t"/>
              <a:pathLst>
                <a:path extrusionOk="0" h="40503" w="16412">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p47"/>
            <p:cNvSpPr/>
            <p:nvPr/>
          </p:nvSpPr>
          <p:spPr>
            <a:xfrm>
              <a:off x="3981125" y="801150"/>
              <a:ext cx="444300" cy="1074000"/>
            </a:xfrm>
            <a:custGeom>
              <a:rect b="b" l="l" r="r" t="t"/>
              <a:pathLst>
                <a:path extrusionOk="0" h="42960" w="17772">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p47"/>
            <p:cNvSpPr/>
            <p:nvPr/>
          </p:nvSpPr>
          <p:spPr>
            <a:xfrm>
              <a:off x="3930650" y="715575"/>
              <a:ext cx="492600" cy="1197950"/>
            </a:xfrm>
            <a:custGeom>
              <a:rect b="b" l="l" r="r" t="t"/>
              <a:pathLst>
                <a:path extrusionOk="0" h="47918" w="19704">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 name="Google Shape;243;p47"/>
            <p:cNvSpPr/>
            <p:nvPr/>
          </p:nvSpPr>
          <p:spPr>
            <a:xfrm>
              <a:off x="3904325" y="661825"/>
              <a:ext cx="515625" cy="1271450"/>
            </a:xfrm>
            <a:custGeom>
              <a:rect b="b" l="l" r="r" t="t"/>
              <a:pathLst>
                <a:path extrusionOk="0" h="50858" w="20625">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 name="Google Shape;244;p47"/>
            <p:cNvSpPr/>
            <p:nvPr/>
          </p:nvSpPr>
          <p:spPr>
            <a:xfrm>
              <a:off x="3881300" y="681575"/>
              <a:ext cx="525475" cy="1276950"/>
            </a:xfrm>
            <a:custGeom>
              <a:rect b="b" l="l" r="r" t="t"/>
              <a:pathLst>
                <a:path extrusionOk="0" h="51078" w="21019">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p47"/>
            <p:cNvSpPr/>
            <p:nvPr/>
          </p:nvSpPr>
          <p:spPr>
            <a:xfrm>
              <a:off x="3850575" y="669500"/>
              <a:ext cx="549625" cy="1310950"/>
            </a:xfrm>
            <a:custGeom>
              <a:rect b="b" l="l" r="r" t="t"/>
              <a:pathLst>
                <a:path extrusionOk="0" h="52438" w="21985">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p47"/>
            <p:cNvSpPr/>
            <p:nvPr/>
          </p:nvSpPr>
          <p:spPr>
            <a:xfrm>
              <a:off x="3590575" y="1937650"/>
              <a:ext cx="1971375" cy="750375"/>
            </a:xfrm>
            <a:custGeom>
              <a:rect b="b" l="l" r="r" t="t"/>
              <a:pathLst>
                <a:path extrusionOk="0" h="30015" w="78855">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p47"/>
            <p:cNvSpPr/>
            <p:nvPr/>
          </p:nvSpPr>
          <p:spPr>
            <a:xfrm>
              <a:off x="3469925" y="764950"/>
              <a:ext cx="299500" cy="582525"/>
            </a:xfrm>
            <a:custGeom>
              <a:rect b="b" l="l" r="r" t="t"/>
              <a:pathLst>
                <a:path extrusionOk="0" h="23301" w="1198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p47"/>
            <p:cNvSpPr/>
            <p:nvPr/>
          </p:nvSpPr>
          <p:spPr>
            <a:xfrm>
              <a:off x="3619100" y="2026500"/>
              <a:ext cx="1900050" cy="686750"/>
            </a:xfrm>
            <a:custGeom>
              <a:rect b="b" l="l" r="r" t="t"/>
              <a:pathLst>
                <a:path extrusionOk="0" h="27470" w="76002">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 name="Google Shape;249;p47"/>
            <p:cNvSpPr/>
            <p:nvPr/>
          </p:nvSpPr>
          <p:spPr>
            <a:xfrm>
              <a:off x="3437000" y="785800"/>
              <a:ext cx="287450" cy="611050"/>
            </a:xfrm>
            <a:custGeom>
              <a:rect b="b" l="l" r="r" t="t"/>
              <a:pathLst>
                <a:path extrusionOk="0" h="24442" w="11498">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 name="Google Shape;250;p47"/>
            <p:cNvSpPr/>
            <p:nvPr/>
          </p:nvSpPr>
          <p:spPr>
            <a:xfrm>
              <a:off x="3586200" y="2096725"/>
              <a:ext cx="1884700" cy="640675"/>
            </a:xfrm>
            <a:custGeom>
              <a:rect b="b" l="l" r="r" t="t"/>
              <a:pathLst>
                <a:path extrusionOk="0" h="25627" w="75388">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p47"/>
            <p:cNvSpPr/>
            <p:nvPr/>
          </p:nvSpPr>
          <p:spPr>
            <a:xfrm>
              <a:off x="3416150" y="761650"/>
              <a:ext cx="289650" cy="645075"/>
            </a:xfrm>
            <a:custGeom>
              <a:rect b="b" l="l" r="r" t="t"/>
              <a:pathLst>
                <a:path extrusionOk="0" h="25803" w="11586">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p47"/>
            <p:cNvSpPr/>
            <p:nvPr/>
          </p:nvSpPr>
          <p:spPr>
            <a:xfrm>
              <a:off x="3602650" y="2266750"/>
              <a:ext cx="1732200" cy="549625"/>
            </a:xfrm>
            <a:custGeom>
              <a:rect b="b" l="l" r="r" t="t"/>
              <a:pathLst>
                <a:path extrusionOk="0" h="21985" w="69288">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p47"/>
            <p:cNvSpPr/>
            <p:nvPr/>
          </p:nvSpPr>
          <p:spPr>
            <a:xfrm>
              <a:off x="3338275" y="741900"/>
              <a:ext cx="284150" cy="635200"/>
            </a:xfrm>
            <a:custGeom>
              <a:rect b="b" l="l" r="r" t="t"/>
              <a:pathLst>
                <a:path extrusionOk="0" h="25408" w="11366">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 name="Google Shape;254;p47"/>
            <p:cNvSpPr/>
            <p:nvPr/>
          </p:nvSpPr>
          <p:spPr>
            <a:xfrm>
              <a:off x="3628975" y="2341350"/>
              <a:ext cx="1621425" cy="496975"/>
            </a:xfrm>
            <a:custGeom>
              <a:rect b="b" l="l" r="r" t="t"/>
              <a:pathLst>
                <a:path extrusionOk="0" h="19879" w="64857">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p47"/>
            <p:cNvSpPr/>
            <p:nvPr/>
          </p:nvSpPr>
          <p:spPr>
            <a:xfrm>
              <a:off x="3316325" y="744100"/>
              <a:ext cx="277575" cy="640675"/>
            </a:xfrm>
            <a:custGeom>
              <a:rect b="b" l="l" r="r" t="t"/>
              <a:pathLst>
                <a:path extrusionOk="0" h="25627" w="11103">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p47"/>
            <p:cNvSpPr/>
            <p:nvPr/>
          </p:nvSpPr>
          <p:spPr>
            <a:xfrm>
              <a:off x="3616925" y="2404975"/>
              <a:ext cx="1567650" cy="455275"/>
            </a:xfrm>
            <a:custGeom>
              <a:rect b="b" l="l" r="r" t="t"/>
              <a:pathLst>
                <a:path extrusionOk="0" h="18211" w="62706">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p47"/>
            <p:cNvSpPr/>
            <p:nvPr/>
          </p:nvSpPr>
          <p:spPr>
            <a:xfrm>
              <a:off x="3272450" y="748500"/>
              <a:ext cx="287450" cy="706500"/>
            </a:xfrm>
            <a:custGeom>
              <a:rect b="b" l="l" r="r" t="t"/>
              <a:pathLst>
                <a:path extrusionOk="0" h="28260" w="11498">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p47"/>
            <p:cNvSpPr/>
            <p:nvPr/>
          </p:nvSpPr>
          <p:spPr>
            <a:xfrm>
              <a:off x="4211500" y="2486150"/>
              <a:ext cx="884200" cy="333525"/>
            </a:xfrm>
            <a:custGeom>
              <a:rect b="b" l="l" r="r" t="t"/>
              <a:pathLst>
                <a:path extrusionOk="0" h="13341" w="35368">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 name="Google Shape;259;p47"/>
            <p:cNvSpPr/>
            <p:nvPr/>
          </p:nvSpPr>
          <p:spPr>
            <a:xfrm>
              <a:off x="3623500" y="2804275"/>
              <a:ext cx="496975" cy="77925"/>
            </a:xfrm>
            <a:custGeom>
              <a:rect b="b" l="l" r="r" t="t"/>
              <a:pathLst>
                <a:path extrusionOk="0" h="3117" w="19879">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p47"/>
            <p:cNvSpPr/>
            <p:nvPr/>
          </p:nvSpPr>
          <p:spPr>
            <a:xfrm>
              <a:off x="3251600" y="756175"/>
              <a:ext cx="275375" cy="692225"/>
            </a:xfrm>
            <a:custGeom>
              <a:rect b="b" l="l" r="r" t="t"/>
              <a:pathLst>
                <a:path extrusionOk="0" h="27689" w="11015">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p47"/>
            <p:cNvSpPr/>
            <p:nvPr/>
          </p:nvSpPr>
          <p:spPr>
            <a:xfrm>
              <a:off x="3658600" y="1953000"/>
              <a:ext cx="737225" cy="323650"/>
            </a:xfrm>
            <a:custGeom>
              <a:rect b="b" l="l" r="r" t="t"/>
              <a:pathLst>
                <a:path extrusionOk="0" h="12946" w="29489">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p47"/>
            <p:cNvSpPr/>
            <p:nvPr/>
          </p:nvSpPr>
          <p:spPr>
            <a:xfrm>
              <a:off x="3550000" y="2139500"/>
              <a:ext cx="25" cy="25"/>
            </a:xfrm>
            <a:custGeom>
              <a:rect b="b" l="l" r="r" t="t"/>
              <a:pathLst>
                <a:path extrusionOk="0" h="1" w="1">
                  <a:moveTo>
                    <a:pt x="0" y="0"/>
                  </a:moveTo>
                  <a:lnTo>
                    <a:pt x="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 name="Google Shape;263;p47"/>
            <p:cNvSpPr/>
            <p:nvPr/>
          </p:nvSpPr>
          <p:spPr>
            <a:xfrm>
              <a:off x="3550000" y="2139500"/>
              <a:ext cx="25" cy="25"/>
            </a:xfrm>
            <a:custGeom>
              <a:rect b="b" l="l" r="r" t="t"/>
              <a:pathLst>
                <a:path extrusionOk="0" fill="none" h="1" w="1">
                  <a:moveTo>
                    <a:pt x="0" y="0"/>
                  </a:moveTo>
                  <a:lnTo>
                    <a:pt x="0" y="0"/>
                  </a:lnTo>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 name="Google Shape;264;p47"/>
            <p:cNvSpPr/>
            <p:nvPr/>
          </p:nvSpPr>
          <p:spPr>
            <a:xfrm>
              <a:off x="3643250" y="872450"/>
              <a:ext cx="522200" cy="829375"/>
            </a:xfrm>
            <a:custGeom>
              <a:rect b="b" l="l" r="r" t="t"/>
              <a:pathLst>
                <a:path extrusionOk="0" h="33175" w="20888">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p47"/>
            <p:cNvSpPr/>
            <p:nvPr/>
          </p:nvSpPr>
          <p:spPr>
            <a:xfrm>
              <a:off x="3612525" y="2141700"/>
              <a:ext cx="1811200" cy="630800"/>
            </a:xfrm>
            <a:custGeom>
              <a:rect b="b" l="l" r="r" t="t"/>
              <a:pathLst>
                <a:path extrusionOk="0" h="25232" w="72448">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p47"/>
            <p:cNvSpPr/>
            <p:nvPr/>
          </p:nvSpPr>
          <p:spPr>
            <a:xfrm>
              <a:off x="3387650" y="738625"/>
              <a:ext cx="299500" cy="660425"/>
            </a:xfrm>
            <a:custGeom>
              <a:rect b="b" l="l" r="r" t="t"/>
              <a:pathLst>
                <a:path extrusionOk="0" h="26417" w="1198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p47"/>
            <p:cNvSpPr/>
            <p:nvPr/>
          </p:nvSpPr>
          <p:spPr>
            <a:xfrm>
              <a:off x="4327775" y="2656175"/>
              <a:ext cx="230400" cy="66950"/>
            </a:xfrm>
            <a:custGeom>
              <a:rect b="b" l="l" r="r" t="t"/>
              <a:pathLst>
                <a:path extrusionOk="0" h="2678" w="9216">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 name="Google Shape;268;p47"/>
            <p:cNvSpPr/>
            <p:nvPr/>
          </p:nvSpPr>
          <p:spPr>
            <a:xfrm>
              <a:off x="3893350" y="2910700"/>
              <a:ext cx="171175" cy="15375"/>
            </a:xfrm>
            <a:custGeom>
              <a:rect b="b" l="l" r="r" t="t"/>
              <a:pathLst>
                <a:path extrusionOk="0" h="615" w="6847">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 name="Google Shape;269;p47"/>
            <p:cNvSpPr/>
            <p:nvPr/>
          </p:nvSpPr>
          <p:spPr>
            <a:xfrm>
              <a:off x="3224175" y="777000"/>
              <a:ext cx="230400" cy="580350"/>
            </a:xfrm>
            <a:custGeom>
              <a:rect b="b" l="l" r="r" t="t"/>
              <a:pathLst>
                <a:path extrusionOk="0" h="23214" w="9216">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 name="Google Shape;270;p47"/>
            <p:cNvSpPr/>
            <p:nvPr/>
          </p:nvSpPr>
          <p:spPr>
            <a:xfrm>
              <a:off x="4358500" y="2701175"/>
              <a:ext cx="82300" cy="30725"/>
            </a:xfrm>
            <a:custGeom>
              <a:rect b="b" l="l" r="r" t="t"/>
              <a:pathLst>
                <a:path extrusionOk="0" h="1229" w="3292">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 name="Google Shape;271;p47"/>
            <p:cNvSpPr/>
            <p:nvPr/>
          </p:nvSpPr>
          <p:spPr>
            <a:xfrm>
              <a:off x="3816575" y="2913975"/>
              <a:ext cx="229300" cy="34050"/>
            </a:xfrm>
            <a:custGeom>
              <a:rect b="b" l="l" r="r" t="t"/>
              <a:pathLst>
                <a:path extrusionOk="0" h="1362" w="9172">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 name="Google Shape;272;p47"/>
            <p:cNvSpPr/>
            <p:nvPr/>
          </p:nvSpPr>
          <p:spPr>
            <a:xfrm>
              <a:off x="3192375" y="766050"/>
              <a:ext cx="239175" cy="620925"/>
            </a:xfrm>
            <a:custGeom>
              <a:rect b="b" l="l" r="r" t="t"/>
              <a:pathLst>
                <a:path extrusionOk="0" h="24837" w="9567">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 name="Google Shape;273;p47"/>
            <p:cNvSpPr/>
            <p:nvPr/>
          </p:nvSpPr>
          <p:spPr>
            <a:xfrm>
              <a:off x="3859350" y="2946900"/>
              <a:ext cx="105350" cy="24150"/>
            </a:xfrm>
            <a:custGeom>
              <a:rect b="b" l="l" r="r" t="t"/>
              <a:pathLst>
                <a:path extrusionOk="0" h="966" w="4214">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p47"/>
            <p:cNvSpPr/>
            <p:nvPr/>
          </p:nvSpPr>
          <p:spPr>
            <a:xfrm>
              <a:off x="3161650" y="766050"/>
              <a:ext cx="238075" cy="613250"/>
            </a:xfrm>
            <a:custGeom>
              <a:rect b="b" l="l" r="r" t="t"/>
              <a:pathLst>
                <a:path extrusionOk="0" h="24530" w="9523">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 name="Google Shape;275;p47"/>
            <p:cNvSpPr/>
            <p:nvPr/>
          </p:nvSpPr>
          <p:spPr>
            <a:xfrm>
              <a:off x="4527425" y="1110500"/>
              <a:ext cx="63650" cy="151425"/>
            </a:xfrm>
            <a:custGeom>
              <a:rect b="b" l="l" r="r" t="t"/>
              <a:pathLst>
                <a:path extrusionOk="0" h="6057" w="2546">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 name="Google Shape;276;p47"/>
            <p:cNvSpPr/>
            <p:nvPr/>
          </p:nvSpPr>
          <p:spPr>
            <a:xfrm>
              <a:off x="4484650" y="1084175"/>
              <a:ext cx="129475" cy="362025"/>
            </a:xfrm>
            <a:custGeom>
              <a:rect b="b" l="l" r="r" t="t"/>
              <a:pathLst>
                <a:path extrusionOk="0" h="14481" w="5179">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 name="Google Shape;277;p47"/>
            <p:cNvSpPr/>
            <p:nvPr/>
          </p:nvSpPr>
          <p:spPr>
            <a:xfrm>
              <a:off x="4367275" y="1051275"/>
              <a:ext cx="268800" cy="559500"/>
            </a:xfrm>
            <a:custGeom>
              <a:rect b="b" l="l" r="r" t="t"/>
              <a:pathLst>
                <a:path extrusionOk="0" h="22380" w="10752">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 name="Google Shape;278;p47"/>
            <p:cNvSpPr/>
            <p:nvPr/>
          </p:nvSpPr>
          <p:spPr>
            <a:xfrm>
              <a:off x="4316800" y="908650"/>
              <a:ext cx="344500" cy="822775"/>
            </a:xfrm>
            <a:custGeom>
              <a:rect b="b" l="l" r="r" t="t"/>
              <a:pathLst>
                <a:path extrusionOk="0" h="32911" w="1378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 name="Google Shape;279;p47"/>
            <p:cNvSpPr/>
            <p:nvPr/>
          </p:nvSpPr>
          <p:spPr>
            <a:xfrm>
              <a:off x="4111675" y="1612925"/>
              <a:ext cx="55975" cy="64750"/>
            </a:xfrm>
            <a:custGeom>
              <a:rect b="b" l="l" r="r" t="t"/>
              <a:pathLst>
                <a:path extrusionOk="0" h="2590" w="2239">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 name="Google Shape;280;p47"/>
            <p:cNvSpPr/>
            <p:nvPr/>
          </p:nvSpPr>
          <p:spPr>
            <a:xfrm>
              <a:off x="2076700" y="1162050"/>
              <a:ext cx="490400" cy="941275"/>
            </a:xfrm>
            <a:custGeom>
              <a:rect b="b" l="l" r="r" t="t"/>
              <a:pathLst>
                <a:path extrusionOk="0" h="37651" w="19616">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 name="Google Shape;281;p47"/>
            <p:cNvSpPr/>
            <p:nvPr/>
          </p:nvSpPr>
          <p:spPr>
            <a:xfrm>
              <a:off x="1913250" y="1401200"/>
              <a:ext cx="382875" cy="744900"/>
            </a:xfrm>
            <a:custGeom>
              <a:rect b="b" l="l" r="r" t="t"/>
              <a:pathLst>
                <a:path extrusionOk="0" h="29796" w="15315">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 name="Google Shape;282;p47"/>
            <p:cNvSpPr/>
            <p:nvPr/>
          </p:nvSpPr>
          <p:spPr>
            <a:xfrm>
              <a:off x="1927525" y="1297000"/>
              <a:ext cx="446500" cy="875425"/>
            </a:xfrm>
            <a:custGeom>
              <a:rect b="b" l="l" r="r" t="t"/>
              <a:pathLst>
                <a:path extrusionOk="0" h="35017" w="1786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 name="Google Shape;283;p47"/>
            <p:cNvSpPr/>
            <p:nvPr/>
          </p:nvSpPr>
          <p:spPr>
            <a:xfrm>
              <a:off x="1977975" y="1250925"/>
              <a:ext cx="449800" cy="917125"/>
            </a:xfrm>
            <a:custGeom>
              <a:rect b="b" l="l" r="r" t="t"/>
              <a:pathLst>
                <a:path extrusionOk="0" h="36685" w="17992">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 name="Google Shape;284;p47"/>
            <p:cNvSpPr/>
            <p:nvPr/>
          </p:nvSpPr>
          <p:spPr>
            <a:xfrm>
              <a:off x="2010875" y="1153275"/>
              <a:ext cx="468450" cy="980750"/>
            </a:xfrm>
            <a:custGeom>
              <a:rect b="b" l="l" r="r" t="t"/>
              <a:pathLst>
                <a:path extrusionOk="0" h="39230" w="18738">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 name="Google Shape;285;p47"/>
            <p:cNvSpPr/>
            <p:nvPr/>
          </p:nvSpPr>
          <p:spPr>
            <a:xfrm>
              <a:off x="1860600" y="1609650"/>
              <a:ext cx="307175" cy="510125"/>
            </a:xfrm>
            <a:custGeom>
              <a:rect b="b" l="l" r="r" t="t"/>
              <a:pathLst>
                <a:path extrusionOk="0" h="20405" w="12287">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 name="Google Shape;286;p47"/>
            <p:cNvSpPr/>
            <p:nvPr/>
          </p:nvSpPr>
          <p:spPr>
            <a:xfrm>
              <a:off x="3805600" y="1948625"/>
              <a:ext cx="105350" cy="186500"/>
            </a:xfrm>
            <a:custGeom>
              <a:rect b="b" l="l" r="r" t="t"/>
              <a:pathLst>
                <a:path extrusionOk="0" h="7460" w="4214">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 name="Google Shape;287;p47"/>
            <p:cNvSpPr/>
            <p:nvPr/>
          </p:nvSpPr>
          <p:spPr>
            <a:xfrm>
              <a:off x="3788050" y="1933250"/>
              <a:ext cx="133850" cy="229300"/>
            </a:xfrm>
            <a:custGeom>
              <a:rect b="b" l="l" r="r" t="t"/>
              <a:pathLst>
                <a:path extrusionOk="0" h="9172" w="5354">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 name="Google Shape;288;p47"/>
            <p:cNvSpPr/>
            <p:nvPr/>
          </p:nvSpPr>
          <p:spPr>
            <a:xfrm>
              <a:off x="3671775" y="2997350"/>
              <a:ext cx="187600" cy="399350"/>
            </a:xfrm>
            <a:custGeom>
              <a:rect b="b" l="l" r="r" t="t"/>
              <a:pathLst>
                <a:path extrusionOk="0" h="15974" w="7504">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 name="Google Shape;289;p47"/>
            <p:cNvSpPr/>
            <p:nvPr/>
          </p:nvSpPr>
          <p:spPr>
            <a:xfrm>
              <a:off x="3577425" y="2967725"/>
              <a:ext cx="311575" cy="471750"/>
            </a:xfrm>
            <a:custGeom>
              <a:rect b="b" l="l" r="r" t="t"/>
              <a:pathLst>
                <a:path extrusionOk="0" h="18870" w="12463">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47"/>
            <p:cNvSpPr/>
            <p:nvPr/>
          </p:nvSpPr>
          <p:spPr>
            <a:xfrm>
              <a:off x="3642150" y="2927150"/>
              <a:ext cx="329125" cy="352150"/>
            </a:xfrm>
            <a:custGeom>
              <a:rect b="b" l="l" r="r" t="t"/>
              <a:pathLst>
                <a:path extrusionOk="0" h="14086" w="13165">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p47"/>
            <p:cNvSpPr/>
            <p:nvPr/>
          </p:nvSpPr>
          <p:spPr>
            <a:xfrm>
              <a:off x="3625700" y="2886550"/>
              <a:ext cx="275375" cy="360950"/>
            </a:xfrm>
            <a:custGeom>
              <a:rect b="b" l="l" r="r" t="t"/>
              <a:pathLst>
                <a:path extrusionOk="0" h="14438" w="11015">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p47"/>
            <p:cNvSpPr/>
            <p:nvPr/>
          </p:nvSpPr>
          <p:spPr>
            <a:xfrm>
              <a:off x="3703575" y="3053300"/>
              <a:ext cx="118500" cy="174450"/>
            </a:xfrm>
            <a:custGeom>
              <a:rect b="b" l="l" r="r" t="t"/>
              <a:pathLst>
                <a:path extrusionOk="0" h="6978" w="474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 name="Google Shape;293;p47"/>
            <p:cNvSpPr/>
            <p:nvPr/>
          </p:nvSpPr>
          <p:spPr>
            <a:xfrm>
              <a:off x="3689325" y="3025875"/>
              <a:ext cx="149200" cy="218325"/>
            </a:xfrm>
            <a:custGeom>
              <a:rect b="b" l="l" r="r" t="t"/>
              <a:pathLst>
                <a:path extrusionOk="0" h="8733" w="5968">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 name="Google Shape;294;p47"/>
            <p:cNvSpPr/>
            <p:nvPr/>
          </p:nvSpPr>
          <p:spPr>
            <a:xfrm>
              <a:off x="3745275" y="2955675"/>
              <a:ext cx="168950" cy="217225"/>
            </a:xfrm>
            <a:custGeom>
              <a:rect b="b" l="l" r="r" t="t"/>
              <a:pathLst>
                <a:path extrusionOk="0" h="8689" w="6758">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 name="Google Shape;295;p47"/>
            <p:cNvSpPr/>
            <p:nvPr/>
          </p:nvSpPr>
          <p:spPr>
            <a:xfrm>
              <a:off x="3838500" y="2980900"/>
              <a:ext cx="96575" cy="170050"/>
            </a:xfrm>
            <a:custGeom>
              <a:rect b="b" l="l" r="r" t="t"/>
              <a:pathLst>
                <a:path extrusionOk="0" h="6802" w="3863">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 name="Google Shape;296;p47"/>
            <p:cNvSpPr/>
            <p:nvPr/>
          </p:nvSpPr>
          <p:spPr>
            <a:xfrm>
              <a:off x="6159800" y="3992350"/>
              <a:ext cx="10975" cy="43900"/>
            </a:xfrm>
            <a:custGeom>
              <a:rect b="b" l="l" r="r" t="t"/>
              <a:pathLst>
                <a:path extrusionOk="0" h="1756" w="439">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 name="Google Shape;297;p47"/>
            <p:cNvSpPr/>
            <p:nvPr/>
          </p:nvSpPr>
          <p:spPr>
            <a:xfrm>
              <a:off x="6108225" y="4190900"/>
              <a:ext cx="28550" cy="37325"/>
            </a:xfrm>
            <a:custGeom>
              <a:rect b="b" l="l" r="r" t="t"/>
              <a:pathLst>
                <a:path extrusionOk="0" h="1493" w="1142">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 name="Google Shape;298;p47"/>
            <p:cNvSpPr/>
            <p:nvPr/>
          </p:nvSpPr>
          <p:spPr>
            <a:xfrm>
              <a:off x="6367125" y="4108625"/>
              <a:ext cx="36225" cy="30750"/>
            </a:xfrm>
            <a:custGeom>
              <a:rect b="b" l="l" r="r" t="t"/>
              <a:pathLst>
                <a:path extrusionOk="0" h="1230" w="1449">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 name="Google Shape;299;p47"/>
            <p:cNvSpPr/>
            <p:nvPr/>
          </p:nvSpPr>
          <p:spPr>
            <a:xfrm>
              <a:off x="5861400" y="5099225"/>
              <a:ext cx="47200" cy="13175"/>
            </a:xfrm>
            <a:custGeom>
              <a:rect b="b" l="l" r="r" t="t"/>
              <a:pathLst>
                <a:path extrusionOk="0" h="527" w="1888">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 name="Google Shape;300;p47"/>
            <p:cNvSpPr/>
            <p:nvPr/>
          </p:nvSpPr>
          <p:spPr>
            <a:xfrm>
              <a:off x="5808750" y="4503550"/>
              <a:ext cx="879825" cy="324725"/>
            </a:xfrm>
            <a:custGeom>
              <a:rect b="b" l="l" r="r" t="t"/>
              <a:pathLst>
                <a:path extrusionOk="0" h="12989" w="35193">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 name="Google Shape;301;p47"/>
            <p:cNvSpPr/>
            <p:nvPr/>
          </p:nvSpPr>
          <p:spPr>
            <a:xfrm>
              <a:off x="5804350" y="4473925"/>
              <a:ext cx="934675" cy="337900"/>
            </a:xfrm>
            <a:custGeom>
              <a:rect b="b" l="l" r="r" t="t"/>
              <a:pathLst>
                <a:path extrusionOk="0" h="13516" w="37387">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 name="Google Shape;302;p47"/>
            <p:cNvSpPr/>
            <p:nvPr/>
          </p:nvSpPr>
          <p:spPr>
            <a:xfrm>
              <a:off x="5821900" y="4427850"/>
              <a:ext cx="1314250" cy="359850"/>
            </a:xfrm>
            <a:custGeom>
              <a:rect b="b" l="l" r="r" t="t"/>
              <a:pathLst>
                <a:path extrusionOk="0" h="14394" w="5257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 name="Google Shape;303;p47"/>
            <p:cNvSpPr/>
            <p:nvPr/>
          </p:nvSpPr>
          <p:spPr>
            <a:xfrm>
              <a:off x="5828500" y="4381775"/>
              <a:ext cx="1328500" cy="379600"/>
            </a:xfrm>
            <a:custGeom>
              <a:rect b="b" l="l" r="r" t="t"/>
              <a:pathLst>
                <a:path extrusionOk="0" h="15184" w="5314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p47"/>
            <p:cNvSpPr/>
            <p:nvPr/>
          </p:nvSpPr>
          <p:spPr>
            <a:xfrm>
              <a:off x="5680400" y="4855700"/>
              <a:ext cx="42800" cy="15375"/>
            </a:xfrm>
            <a:custGeom>
              <a:rect b="b" l="l" r="r" t="t"/>
              <a:pathLst>
                <a:path extrusionOk="0" h="615" w="1712">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 name="Google Shape;305;p47"/>
            <p:cNvSpPr/>
            <p:nvPr/>
          </p:nvSpPr>
          <p:spPr>
            <a:xfrm>
              <a:off x="5660650" y="4828275"/>
              <a:ext cx="138250" cy="42800"/>
            </a:xfrm>
            <a:custGeom>
              <a:rect b="b" l="l" r="r" t="t"/>
              <a:pathLst>
                <a:path extrusionOk="0" h="1712" w="553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p47"/>
            <p:cNvSpPr/>
            <p:nvPr/>
          </p:nvSpPr>
          <p:spPr>
            <a:xfrm>
              <a:off x="5656250" y="4808525"/>
              <a:ext cx="208475" cy="60350"/>
            </a:xfrm>
            <a:custGeom>
              <a:rect b="b" l="l" r="r" t="t"/>
              <a:pathLst>
                <a:path extrusionOk="0" h="2414" w="8339">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47"/>
            <p:cNvSpPr/>
            <p:nvPr/>
          </p:nvSpPr>
          <p:spPr>
            <a:xfrm>
              <a:off x="5636525" y="4793150"/>
              <a:ext cx="269875" cy="65850"/>
            </a:xfrm>
            <a:custGeom>
              <a:rect b="b" l="l" r="r" t="t"/>
              <a:pathLst>
                <a:path extrusionOk="0" h="2634" w="10795">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 name="Google Shape;308;p47"/>
            <p:cNvSpPr/>
            <p:nvPr/>
          </p:nvSpPr>
          <p:spPr>
            <a:xfrm>
              <a:off x="5527900" y="5054250"/>
              <a:ext cx="528800" cy="40600"/>
            </a:xfrm>
            <a:custGeom>
              <a:rect b="b" l="l" r="r" t="t"/>
              <a:pathLst>
                <a:path extrusionOk="0" h="1624" w="21152">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 name="Google Shape;309;p47"/>
            <p:cNvSpPr/>
            <p:nvPr/>
          </p:nvSpPr>
          <p:spPr>
            <a:xfrm>
              <a:off x="5946975" y="5033400"/>
              <a:ext cx="121775" cy="18675"/>
            </a:xfrm>
            <a:custGeom>
              <a:rect b="b" l="l" r="r" t="t"/>
              <a:pathLst>
                <a:path extrusionOk="0" h="747" w="4871">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p47"/>
            <p:cNvSpPr/>
            <p:nvPr/>
          </p:nvSpPr>
          <p:spPr>
            <a:xfrm>
              <a:off x="5962325" y="5012550"/>
              <a:ext cx="120700" cy="18675"/>
            </a:xfrm>
            <a:custGeom>
              <a:rect b="b" l="l" r="r" t="t"/>
              <a:pathLst>
                <a:path extrusionOk="0" h="747" w="4828">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 name="Google Shape;311;p47"/>
            <p:cNvSpPr/>
            <p:nvPr/>
          </p:nvSpPr>
          <p:spPr>
            <a:xfrm>
              <a:off x="5977675" y="4991725"/>
              <a:ext cx="117425" cy="17575"/>
            </a:xfrm>
            <a:custGeom>
              <a:rect b="b" l="l" r="r" t="t"/>
              <a:pathLst>
                <a:path extrusionOk="0" h="703" w="4697">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47"/>
            <p:cNvSpPr/>
            <p:nvPr/>
          </p:nvSpPr>
          <p:spPr>
            <a:xfrm>
              <a:off x="6019375" y="4955525"/>
              <a:ext cx="16475" cy="9900"/>
            </a:xfrm>
            <a:custGeom>
              <a:rect b="b" l="l" r="r" t="t"/>
              <a:pathLst>
                <a:path extrusionOk="0" h="396" w="659">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p47"/>
            <p:cNvSpPr/>
            <p:nvPr/>
          </p:nvSpPr>
          <p:spPr>
            <a:xfrm>
              <a:off x="6024850" y="4934675"/>
              <a:ext cx="25275" cy="13175"/>
            </a:xfrm>
            <a:custGeom>
              <a:rect b="b" l="l" r="r" t="t"/>
              <a:pathLst>
                <a:path extrusionOk="0" h="527" w="1011">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 name="Google Shape;314;p47"/>
            <p:cNvSpPr/>
            <p:nvPr/>
          </p:nvSpPr>
          <p:spPr>
            <a:xfrm>
              <a:off x="6041325" y="4908350"/>
              <a:ext cx="165650" cy="19775"/>
            </a:xfrm>
            <a:custGeom>
              <a:rect b="b" l="l" r="r" t="t"/>
              <a:pathLst>
                <a:path extrusionOk="0" h="791" w="6626">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 name="Google Shape;315;p47"/>
            <p:cNvSpPr/>
            <p:nvPr/>
          </p:nvSpPr>
          <p:spPr>
            <a:xfrm>
              <a:off x="6046800" y="4887500"/>
              <a:ext cx="165675" cy="23075"/>
            </a:xfrm>
            <a:custGeom>
              <a:rect b="b" l="l" r="r" t="t"/>
              <a:pathLst>
                <a:path extrusionOk="0" h="923" w="6627">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 name="Google Shape;316;p47"/>
            <p:cNvSpPr/>
            <p:nvPr/>
          </p:nvSpPr>
          <p:spPr>
            <a:xfrm>
              <a:off x="6097250" y="4844725"/>
              <a:ext cx="125100" cy="18675"/>
            </a:xfrm>
            <a:custGeom>
              <a:rect b="b" l="l" r="r" t="t"/>
              <a:pathLst>
                <a:path extrusionOk="0" h="747" w="5004">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 name="Google Shape;317;p47"/>
            <p:cNvSpPr/>
            <p:nvPr/>
          </p:nvSpPr>
          <p:spPr>
            <a:xfrm>
              <a:off x="6107125" y="4824975"/>
              <a:ext cx="120700" cy="20875"/>
            </a:xfrm>
            <a:custGeom>
              <a:rect b="b" l="l" r="r" t="t"/>
              <a:pathLst>
                <a:path extrusionOk="0" h="835" w="4828">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 name="Google Shape;318;p47"/>
            <p:cNvSpPr/>
            <p:nvPr/>
          </p:nvSpPr>
          <p:spPr>
            <a:xfrm>
              <a:off x="6100550" y="4800825"/>
              <a:ext cx="161275" cy="30750"/>
            </a:xfrm>
            <a:custGeom>
              <a:rect b="b" l="l" r="r" t="t"/>
              <a:pathLst>
                <a:path extrusionOk="0" h="1230" w="6451">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p47"/>
            <p:cNvSpPr/>
            <p:nvPr/>
          </p:nvSpPr>
          <p:spPr>
            <a:xfrm>
              <a:off x="6098350" y="4774500"/>
              <a:ext cx="190900" cy="29650"/>
            </a:xfrm>
            <a:custGeom>
              <a:rect b="b" l="l" r="r" t="t"/>
              <a:pathLst>
                <a:path extrusionOk="0" h="1186" w="7636">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 name="Google Shape;320;p47"/>
            <p:cNvSpPr/>
            <p:nvPr/>
          </p:nvSpPr>
          <p:spPr>
            <a:xfrm>
              <a:off x="6109325" y="4682350"/>
              <a:ext cx="523300" cy="91075"/>
            </a:xfrm>
            <a:custGeom>
              <a:rect b="b" l="l" r="r" t="t"/>
              <a:pathLst>
                <a:path extrusionOk="0" h="3643" w="20932">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 name="Google Shape;321;p47"/>
            <p:cNvSpPr/>
            <p:nvPr/>
          </p:nvSpPr>
          <p:spPr>
            <a:xfrm>
              <a:off x="6085200" y="4649450"/>
              <a:ext cx="537550" cy="125075"/>
            </a:xfrm>
            <a:custGeom>
              <a:rect b="b" l="l" r="r" t="t"/>
              <a:pathLst>
                <a:path extrusionOk="0" h="5003" w="21502">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 name="Google Shape;322;p47"/>
            <p:cNvSpPr/>
            <p:nvPr/>
          </p:nvSpPr>
          <p:spPr>
            <a:xfrm>
              <a:off x="6057775" y="4612150"/>
              <a:ext cx="585825" cy="165675"/>
            </a:xfrm>
            <a:custGeom>
              <a:rect b="b" l="l" r="r" t="t"/>
              <a:pathLst>
                <a:path extrusionOk="0" h="6627" w="23433">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 name="Google Shape;323;p47"/>
            <p:cNvSpPr/>
            <p:nvPr/>
          </p:nvSpPr>
          <p:spPr>
            <a:xfrm>
              <a:off x="6038025" y="4574850"/>
              <a:ext cx="634100" cy="202975"/>
            </a:xfrm>
            <a:custGeom>
              <a:rect b="b" l="l" r="r" t="t"/>
              <a:pathLst>
                <a:path extrusionOk="0" h="8119" w="25364">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 name="Google Shape;324;p47"/>
            <p:cNvSpPr/>
            <p:nvPr/>
          </p:nvSpPr>
          <p:spPr>
            <a:xfrm>
              <a:off x="5408325" y="4697725"/>
              <a:ext cx="1298900" cy="349975"/>
            </a:xfrm>
            <a:custGeom>
              <a:rect b="b" l="l" r="r" t="t"/>
              <a:pathLst>
                <a:path extrusionOk="0" h="13999" w="51956">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 name="Google Shape;325;p47"/>
            <p:cNvSpPr/>
            <p:nvPr/>
          </p:nvSpPr>
          <p:spPr>
            <a:xfrm>
              <a:off x="5018900" y="3079625"/>
              <a:ext cx="854600" cy="1977925"/>
            </a:xfrm>
            <a:custGeom>
              <a:rect b="b" l="l" r="r" t="t"/>
              <a:pathLst>
                <a:path extrusionOk="0" h="79117" w="34184">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 name="Google Shape;326;p47"/>
            <p:cNvSpPr/>
            <p:nvPr/>
          </p:nvSpPr>
          <p:spPr>
            <a:xfrm>
              <a:off x="5485125" y="4868850"/>
              <a:ext cx="646175" cy="158000"/>
            </a:xfrm>
            <a:custGeom>
              <a:rect b="b" l="l" r="r" t="t"/>
              <a:pathLst>
                <a:path extrusionOk="0" h="6320" w="25847">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p47"/>
            <p:cNvSpPr/>
            <p:nvPr/>
          </p:nvSpPr>
          <p:spPr>
            <a:xfrm>
              <a:off x="4868600" y="2894225"/>
              <a:ext cx="799750" cy="2106300"/>
            </a:xfrm>
            <a:custGeom>
              <a:rect b="b" l="l" r="r" t="t"/>
              <a:pathLst>
                <a:path extrusionOk="0" h="84252" w="3199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 name="Google Shape;328;p47"/>
            <p:cNvSpPr/>
            <p:nvPr/>
          </p:nvSpPr>
          <p:spPr>
            <a:xfrm>
              <a:off x="5491700" y="4970875"/>
              <a:ext cx="615450" cy="109725"/>
            </a:xfrm>
            <a:custGeom>
              <a:rect b="b" l="l" r="r" t="t"/>
              <a:pathLst>
                <a:path extrusionOk="0" h="4389" w="24618">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 name="Google Shape;329;p47"/>
            <p:cNvSpPr/>
            <p:nvPr/>
          </p:nvSpPr>
          <p:spPr>
            <a:xfrm>
              <a:off x="4734775" y="3421900"/>
              <a:ext cx="152500" cy="1580800"/>
            </a:xfrm>
            <a:custGeom>
              <a:rect b="b" l="l" r="r" t="t"/>
              <a:pathLst>
                <a:path extrusionOk="0" h="63232" w="610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0" name="Google Shape;330;p47"/>
            <p:cNvSpPr/>
            <p:nvPr/>
          </p:nvSpPr>
          <p:spPr>
            <a:xfrm>
              <a:off x="5672725" y="5078375"/>
              <a:ext cx="263300" cy="31850"/>
            </a:xfrm>
            <a:custGeom>
              <a:rect b="b" l="l" r="r" t="t"/>
              <a:pathLst>
                <a:path extrusionOk="0" h="1274" w="10532">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1" name="Google Shape;331;p47"/>
            <p:cNvSpPr/>
            <p:nvPr/>
          </p:nvSpPr>
          <p:spPr>
            <a:xfrm>
              <a:off x="4600925" y="3731250"/>
              <a:ext cx="119600" cy="1265975"/>
            </a:xfrm>
            <a:custGeom>
              <a:rect b="b" l="l" r="r" t="t"/>
              <a:pathLst>
                <a:path extrusionOk="0" h="50639" w="4784">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 name="Google Shape;332;p47"/>
            <p:cNvSpPr/>
            <p:nvPr/>
          </p:nvSpPr>
          <p:spPr>
            <a:xfrm>
              <a:off x="4181875" y="2871200"/>
              <a:ext cx="454200" cy="2112850"/>
            </a:xfrm>
            <a:custGeom>
              <a:rect b="b" l="l" r="r" t="t"/>
              <a:pathLst>
                <a:path extrusionOk="0" h="84514" w="18168">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 name="Google Shape;333;p47"/>
            <p:cNvSpPr/>
            <p:nvPr/>
          </p:nvSpPr>
          <p:spPr>
            <a:xfrm>
              <a:off x="4065600" y="2698975"/>
              <a:ext cx="527675" cy="2220375"/>
            </a:xfrm>
            <a:custGeom>
              <a:rect b="b" l="l" r="r" t="t"/>
              <a:pathLst>
                <a:path extrusionOk="0" h="88815" w="21107">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p47"/>
            <p:cNvSpPr/>
            <p:nvPr/>
          </p:nvSpPr>
          <p:spPr>
            <a:xfrm>
              <a:off x="3837425" y="3370350"/>
              <a:ext cx="377375" cy="1344950"/>
            </a:xfrm>
            <a:custGeom>
              <a:rect b="b" l="l" r="r" t="t"/>
              <a:pathLst>
                <a:path extrusionOk="0" h="53798" w="15095">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47"/>
            <p:cNvSpPr/>
            <p:nvPr/>
          </p:nvSpPr>
          <p:spPr>
            <a:xfrm>
              <a:off x="3607050" y="3450425"/>
              <a:ext cx="547425" cy="1221000"/>
            </a:xfrm>
            <a:custGeom>
              <a:rect b="b" l="l" r="r" t="t"/>
              <a:pathLst>
                <a:path extrusionOk="0" h="48840" w="21897">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47"/>
            <p:cNvSpPr/>
            <p:nvPr/>
          </p:nvSpPr>
          <p:spPr>
            <a:xfrm>
              <a:off x="3672850" y="3530500"/>
              <a:ext cx="435550" cy="1108000"/>
            </a:xfrm>
            <a:custGeom>
              <a:rect b="b" l="l" r="r" t="t"/>
              <a:pathLst>
                <a:path extrusionOk="0" h="44320" w="17422">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47"/>
            <p:cNvSpPr/>
            <p:nvPr/>
          </p:nvSpPr>
          <p:spPr>
            <a:xfrm>
              <a:off x="6276075" y="3554625"/>
              <a:ext cx="204075" cy="110825"/>
            </a:xfrm>
            <a:custGeom>
              <a:rect b="b" l="l" r="r" t="t"/>
              <a:pathLst>
                <a:path extrusionOk="0" h="4433" w="8163">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47"/>
            <p:cNvSpPr/>
            <p:nvPr/>
          </p:nvSpPr>
          <p:spPr>
            <a:xfrm>
              <a:off x="6730225" y="3940775"/>
              <a:ext cx="561700" cy="625325"/>
            </a:xfrm>
            <a:custGeom>
              <a:rect b="b" l="l" r="r" t="t"/>
              <a:pathLst>
                <a:path extrusionOk="0" h="25013" w="22468">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47"/>
            <p:cNvSpPr/>
            <p:nvPr/>
          </p:nvSpPr>
          <p:spPr>
            <a:xfrm>
              <a:off x="6209150" y="3492100"/>
              <a:ext cx="307200" cy="221625"/>
            </a:xfrm>
            <a:custGeom>
              <a:rect b="b" l="l" r="r" t="t"/>
              <a:pathLst>
                <a:path extrusionOk="0" h="8865" w="12288">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47"/>
            <p:cNvSpPr/>
            <p:nvPr/>
          </p:nvSpPr>
          <p:spPr>
            <a:xfrm>
              <a:off x="6661125" y="3867275"/>
              <a:ext cx="603375" cy="716375"/>
            </a:xfrm>
            <a:custGeom>
              <a:rect b="b" l="l" r="r" t="t"/>
              <a:pathLst>
                <a:path extrusionOk="0" h="28655" w="24135">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47"/>
            <p:cNvSpPr/>
            <p:nvPr/>
          </p:nvSpPr>
          <p:spPr>
            <a:xfrm>
              <a:off x="6088475" y="3432875"/>
              <a:ext cx="1147500" cy="1171625"/>
            </a:xfrm>
            <a:custGeom>
              <a:rect b="b" l="l" r="r" t="t"/>
              <a:pathLst>
                <a:path extrusionOk="0" h="46865" w="4590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47"/>
            <p:cNvSpPr/>
            <p:nvPr/>
          </p:nvSpPr>
          <p:spPr>
            <a:xfrm>
              <a:off x="5247075" y="3384600"/>
              <a:ext cx="1963675" cy="1351550"/>
            </a:xfrm>
            <a:custGeom>
              <a:rect b="b" l="l" r="r" t="t"/>
              <a:pathLst>
                <a:path extrusionOk="0" h="54062" w="78547">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47"/>
            <p:cNvSpPr/>
            <p:nvPr/>
          </p:nvSpPr>
          <p:spPr>
            <a:xfrm>
              <a:off x="5232825" y="3337425"/>
              <a:ext cx="2084350" cy="1428325"/>
            </a:xfrm>
            <a:custGeom>
              <a:rect b="b" l="l" r="r" t="t"/>
              <a:pathLst>
                <a:path extrusionOk="0" h="57133" w="83374">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47"/>
            <p:cNvSpPr/>
            <p:nvPr/>
          </p:nvSpPr>
          <p:spPr>
            <a:xfrm>
              <a:off x="5156025" y="3211275"/>
              <a:ext cx="2045950" cy="1731100"/>
            </a:xfrm>
            <a:custGeom>
              <a:rect b="b" l="l" r="r" t="t"/>
              <a:pathLst>
                <a:path extrusionOk="0" h="69244" w="81838">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47"/>
            <p:cNvSpPr/>
            <p:nvPr/>
          </p:nvSpPr>
          <p:spPr>
            <a:xfrm>
              <a:off x="5473050" y="4092175"/>
              <a:ext cx="560600" cy="444300"/>
            </a:xfrm>
            <a:custGeom>
              <a:rect b="b" l="l" r="r" t="t"/>
              <a:pathLst>
                <a:path extrusionOk="0" h="17772" w="22424">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47"/>
            <p:cNvSpPr/>
            <p:nvPr/>
          </p:nvSpPr>
          <p:spPr>
            <a:xfrm>
              <a:off x="5446725" y="4038425"/>
              <a:ext cx="650550" cy="557300"/>
            </a:xfrm>
            <a:custGeom>
              <a:rect b="b" l="l" r="r" t="t"/>
              <a:pathLst>
                <a:path extrusionOk="0" h="22292" w="26022">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47"/>
            <p:cNvSpPr/>
            <p:nvPr/>
          </p:nvSpPr>
          <p:spPr>
            <a:xfrm>
              <a:off x="5262425" y="3874975"/>
              <a:ext cx="889700" cy="781075"/>
            </a:xfrm>
            <a:custGeom>
              <a:rect b="b" l="l" r="r" t="t"/>
              <a:pathLst>
                <a:path extrusionOk="0" h="31243" w="35588">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47"/>
            <p:cNvSpPr/>
            <p:nvPr/>
          </p:nvSpPr>
          <p:spPr>
            <a:xfrm>
              <a:off x="6038025" y="3987950"/>
              <a:ext cx="388375" cy="286350"/>
            </a:xfrm>
            <a:custGeom>
              <a:rect b="b" l="l" r="r" t="t"/>
              <a:pathLst>
                <a:path extrusionOk="0" h="11454" w="15535">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47"/>
            <p:cNvSpPr/>
            <p:nvPr/>
          </p:nvSpPr>
          <p:spPr>
            <a:xfrm>
              <a:off x="6096175" y="1773100"/>
              <a:ext cx="942350" cy="1522675"/>
            </a:xfrm>
            <a:custGeom>
              <a:rect b="b" l="l" r="r" t="t"/>
              <a:pathLst>
                <a:path extrusionOk="0" h="60907" w="37694">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47"/>
            <p:cNvSpPr/>
            <p:nvPr/>
          </p:nvSpPr>
          <p:spPr>
            <a:xfrm>
              <a:off x="6123600" y="1816975"/>
              <a:ext cx="957700" cy="1504025"/>
            </a:xfrm>
            <a:custGeom>
              <a:rect b="b" l="l" r="r" t="t"/>
              <a:pathLst>
                <a:path extrusionOk="0" h="60161" w="38308">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47"/>
            <p:cNvSpPr/>
            <p:nvPr/>
          </p:nvSpPr>
          <p:spPr>
            <a:xfrm>
              <a:off x="6392350" y="3454800"/>
              <a:ext cx="767950" cy="217250"/>
            </a:xfrm>
            <a:custGeom>
              <a:rect b="b" l="l" r="r" t="t"/>
              <a:pathLst>
                <a:path extrusionOk="0" h="8690" w="30718">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47"/>
            <p:cNvSpPr/>
            <p:nvPr/>
          </p:nvSpPr>
          <p:spPr>
            <a:xfrm>
              <a:off x="6322150" y="3238700"/>
              <a:ext cx="868850" cy="265500"/>
            </a:xfrm>
            <a:custGeom>
              <a:rect b="b" l="l" r="r" t="t"/>
              <a:pathLst>
                <a:path extrusionOk="0" h="10620" w="34754">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47"/>
            <p:cNvSpPr/>
            <p:nvPr/>
          </p:nvSpPr>
          <p:spPr>
            <a:xfrm>
              <a:off x="6256325" y="3037950"/>
              <a:ext cx="923700" cy="403725"/>
            </a:xfrm>
            <a:custGeom>
              <a:rect b="b" l="l" r="r" t="t"/>
              <a:pathLst>
                <a:path extrusionOk="0" h="16149" w="36948">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47"/>
            <p:cNvSpPr/>
            <p:nvPr/>
          </p:nvSpPr>
          <p:spPr>
            <a:xfrm>
              <a:off x="6203675" y="2736275"/>
              <a:ext cx="931375" cy="657125"/>
            </a:xfrm>
            <a:custGeom>
              <a:rect b="b" l="l" r="r" t="t"/>
              <a:pathLst>
                <a:path extrusionOk="0" h="26285" w="37255">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47"/>
            <p:cNvSpPr/>
            <p:nvPr/>
          </p:nvSpPr>
          <p:spPr>
            <a:xfrm>
              <a:off x="6895875" y="1781875"/>
              <a:ext cx="345600" cy="2234625"/>
            </a:xfrm>
            <a:custGeom>
              <a:rect b="b" l="l" r="r" t="t"/>
              <a:pathLst>
                <a:path extrusionOk="0" h="89385" w="13824">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47"/>
            <p:cNvSpPr/>
            <p:nvPr/>
          </p:nvSpPr>
          <p:spPr>
            <a:xfrm>
              <a:off x="6471350" y="3612775"/>
              <a:ext cx="385075" cy="336800"/>
            </a:xfrm>
            <a:custGeom>
              <a:rect b="b" l="l" r="r" t="t"/>
              <a:pathLst>
                <a:path extrusionOk="0" h="13472" w="15403">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47"/>
            <p:cNvSpPr/>
            <p:nvPr/>
          </p:nvSpPr>
          <p:spPr>
            <a:xfrm>
              <a:off x="6507550" y="3657750"/>
              <a:ext cx="242450" cy="218325"/>
            </a:xfrm>
            <a:custGeom>
              <a:rect b="b" l="l" r="r" t="t"/>
              <a:pathLst>
                <a:path extrusionOk="0" h="8733" w="9698">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47"/>
            <p:cNvSpPr/>
            <p:nvPr/>
          </p:nvSpPr>
          <p:spPr>
            <a:xfrm>
              <a:off x="6151025" y="1762125"/>
              <a:ext cx="1018050" cy="1584100"/>
            </a:xfrm>
            <a:custGeom>
              <a:rect b="b" l="l" r="r" t="t"/>
              <a:pathLst>
                <a:path extrusionOk="0" h="63364" w="40722">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47"/>
            <p:cNvSpPr/>
            <p:nvPr/>
          </p:nvSpPr>
          <p:spPr>
            <a:xfrm>
              <a:off x="6010600" y="1752250"/>
              <a:ext cx="930300" cy="1467825"/>
            </a:xfrm>
            <a:custGeom>
              <a:rect b="b" l="l" r="r" t="t"/>
              <a:pathLst>
                <a:path extrusionOk="0" h="58713" w="37212">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47"/>
            <p:cNvSpPr/>
            <p:nvPr/>
          </p:nvSpPr>
          <p:spPr>
            <a:xfrm>
              <a:off x="5864700" y="1744575"/>
              <a:ext cx="948925" cy="1343850"/>
            </a:xfrm>
            <a:custGeom>
              <a:rect b="b" l="l" r="r" t="t"/>
              <a:pathLst>
                <a:path extrusionOk="0" h="53754" w="37957">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47"/>
            <p:cNvSpPr/>
            <p:nvPr/>
          </p:nvSpPr>
          <p:spPr>
            <a:xfrm>
              <a:off x="5659550" y="1808200"/>
              <a:ext cx="1010375" cy="1094850"/>
            </a:xfrm>
            <a:custGeom>
              <a:rect b="b" l="l" r="r" t="t"/>
              <a:pathLst>
                <a:path extrusionOk="0" h="43794" w="40415">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47"/>
            <p:cNvSpPr/>
            <p:nvPr/>
          </p:nvSpPr>
          <p:spPr>
            <a:xfrm>
              <a:off x="5521325" y="1824650"/>
              <a:ext cx="982950" cy="954425"/>
            </a:xfrm>
            <a:custGeom>
              <a:rect b="b" l="l" r="r" t="t"/>
              <a:pathLst>
                <a:path extrusionOk="0" h="38177" w="39318">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 name="Google Shape;363;p47"/>
            <p:cNvSpPr/>
            <p:nvPr/>
          </p:nvSpPr>
          <p:spPr>
            <a:xfrm>
              <a:off x="5398475" y="1973850"/>
              <a:ext cx="866650" cy="695525"/>
            </a:xfrm>
            <a:custGeom>
              <a:rect b="b" l="l" r="r" t="t"/>
              <a:pathLst>
                <a:path extrusionOk="0" h="27821" w="34666">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 name="Google Shape;364;p47"/>
            <p:cNvSpPr/>
            <p:nvPr/>
          </p:nvSpPr>
          <p:spPr>
            <a:xfrm>
              <a:off x="5275600" y="2483950"/>
              <a:ext cx="133850" cy="74625"/>
            </a:xfrm>
            <a:custGeom>
              <a:rect b="b" l="l" r="r" t="t"/>
              <a:pathLst>
                <a:path extrusionOk="0" h="2985" w="5354">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 name="Google Shape;365;p47"/>
            <p:cNvSpPr/>
            <p:nvPr/>
          </p:nvSpPr>
          <p:spPr>
            <a:xfrm>
              <a:off x="6505350" y="3574375"/>
              <a:ext cx="121800" cy="43900"/>
            </a:xfrm>
            <a:custGeom>
              <a:rect b="b" l="l" r="r" t="t"/>
              <a:pathLst>
                <a:path extrusionOk="0" h="1756" w="4872">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 name="Google Shape;366;p47"/>
            <p:cNvSpPr/>
            <p:nvPr/>
          </p:nvSpPr>
          <p:spPr>
            <a:xfrm>
              <a:off x="4039275" y="2169125"/>
              <a:ext cx="3006925" cy="2565925"/>
            </a:xfrm>
            <a:custGeom>
              <a:rect b="b" l="l" r="r" t="t"/>
              <a:pathLst>
                <a:path extrusionOk="0" h="102637" w="120277">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 name="Google Shape;367;p47"/>
            <p:cNvSpPr/>
            <p:nvPr/>
          </p:nvSpPr>
          <p:spPr>
            <a:xfrm>
              <a:off x="4836800" y="3535975"/>
              <a:ext cx="125075" cy="1464550"/>
            </a:xfrm>
            <a:custGeom>
              <a:rect b="b" l="l" r="r" t="t"/>
              <a:pathLst>
                <a:path extrusionOk="0" h="58582" w="5003">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 name="Google Shape;368;p47"/>
            <p:cNvSpPr/>
            <p:nvPr/>
          </p:nvSpPr>
          <p:spPr>
            <a:xfrm>
              <a:off x="4802775" y="3543675"/>
              <a:ext cx="129475" cy="1510600"/>
            </a:xfrm>
            <a:custGeom>
              <a:rect b="b" l="l" r="r" t="t"/>
              <a:pathLst>
                <a:path extrusionOk="0" h="60424" w="5179">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 name="Google Shape;369;p47"/>
            <p:cNvSpPr/>
            <p:nvPr/>
          </p:nvSpPr>
          <p:spPr>
            <a:xfrm>
              <a:off x="4766575" y="3551350"/>
              <a:ext cx="129475" cy="1474400"/>
            </a:xfrm>
            <a:custGeom>
              <a:rect b="b" l="l" r="r" t="t"/>
              <a:pathLst>
                <a:path extrusionOk="0" h="58976" w="5179">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 name="Google Shape;370;p47"/>
            <p:cNvSpPr/>
            <p:nvPr/>
          </p:nvSpPr>
          <p:spPr>
            <a:xfrm>
              <a:off x="4751225" y="3587550"/>
              <a:ext cx="113025" cy="1464525"/>
            </a:xfrm>
            <a:custGeom>
              <a:rect b="b" l="l" r="r" t="t"/>
              <a:pathLst>
                <a:path extrusionOk="0" h="58581" w="4521">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1" name="Google Shape;371;p47"/>
            <p:cNvSpPr/>
            <p:nvPr/>
          </p:nvSpPr>
          <p:spPr>
            <a:xfrm>
              <a:off x="4716125" y="4375200"/>
              <a:ext cx="64750" cy="674675"/>
            </a:xfrm>
            <a:custGeom>
              <a:rect b="b" l="l" r="r" t="t"/>
              <a:pathLst>
                <a:path extrusionOk="0" h="26987" w="259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47"/>
            <p:cNvSpPr/>
            <p:nvPr/>
          </p:nvSpPr>
          <p:spPr>
            <a:xfrm>
              <a:off x="4683200" y="4215025"/>
              <a:ext cx="64750" cy="781100"/>
            </a:xfrm>
            <a:custGeom>
              <a:rect b="b" l="l" r="r" t="t"/>
              <a:pathLst>
                <a:path extrusionOk="0" h="31244" w="259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47"/>
            <p:cNvSpPr/>
            <p:nvPr/>
          </p:nvSpPr>
          <p:spPr>
            <a:xfrm>
              <a:off x="4650300" y="4168950"/>
              <a:ext cx="75725" cy="786600"/>
            </a:xfrm>
            <a:custGeom>
              <a:rect b="b" l="l" r="r" t="t"/>
              <a:pathLst>
                <a:path extrusionOk="0" h="31464" w="3029">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47"/>
            <p:cNvSpPr/>
            <p:nvPr/>
          </p:nvSpPr>
          <p:spPr>
            <a:xfrm>
              <a:off x="4619575" y="4645050"/>
              <a:ext cx="51600" cy="285250"/>
            </a:xfrm>
            <a:custGeom>
              <a:rect b="b" l="l" r="r" t="t"/>
              <a:pathLst>
                <a:path extrusionOk="0" h="11410" w="2064">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47"/>
            <p:cNvSpPr/>
            <p:nvPr/>
          </p:nvSpPr>
          <p:spPr>
            <a:xfrm>
              <a:off x="4598750" y="4775600"/>
              <a:ext cx="26350" cy="111925"/>
            </a:xfrm>
            <a:custGeom>
              <a:rect b="b" l="l" r="r" t="t"/>
              <a:pathLst>
                <a:path extrusionOk="0" h="4477" w="1054">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47"/>
            <p:cNvSpPr/>
            <p:nvPr/>
          </p:nvSpPr>
          <p:spPr>
            <a:xfrm>
              <a:off x="5341425" y="4865550"/>
              <a:ext cx="95450" cy="49400"/>
            </a:xfrm>
            <a:custGeom>
              <a:rect b="b" l="l" r="r" t="t"/>
              <a:pathLst>
                <a:path extrusionOk="0" h="1976" w="3818">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47"/>
            <p:cNvSpPr/>
            <p:nvPr/>
          </p:nvSpPr>
          <p:spPr>
            <a:xfrm>
              <a:off x="5341425" y="4841425"/>
              <a:ext cx="97650" cy="45000"/>
            </a:xfrm>
            <a:custGeom>
              <a:rect b="b" l="l" r="r" t="t"/>
              <a:pathLst>
                <a:path extrusionOk="0" h="1800" w="3906">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47"/>
            <p:cNvSpPr/>
            <p:nvPr/>
          </p:nvSpPr>
          <p:spPr>
            <a:xfrm>
              <a:off x="5341425" y="4815100"/>
              <a:ext cx="127275" cy="43900"/>
            </a:xfrm>
            <a:custGeom>
              <a:rect b="b" l="l" r="r" t="t"/>
              <a:pathLst>
                <a:path extrusionOk="0" h="1756" w="5091">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47"/>
            <p:cNvSpPr/>
            <p:nvPr/>
          </p:nvSpPr>
          <p:spPr>
            <a:xfrm>
              <a:off x="5305225" y="4740500"/>
              <a:ext cx="241350" cy="79000"/>
            </a:xfrm>
            <a:custGeom>
              <a:rect b="b" l="l" r="r" t="t"/>
              <a:pathLst>
                <a:path extrusionOk="0" h="3160" w="9654">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47"/>
            <p:cNvSpPr/>
            <p:nvPr/>
          </p:nvSpPr>
          <p:spPr>
            <a:xfrm>
              <a:off x="5384200" y="5052050"/>
              <a:ext cx="25" cy="25"/>
            </a:xfrm>
            <a:custGeom>
              <a:rect b="b" l="l" r="r" t="t"/>
              <a:pathLst>
                <a:path extrusionOk="0" h="1" w="1">
                  <a:moveTo>
                    <a:pt x="1" y="1"/>
                  </a:moveTo>
                  <a:lnTo>
                    <a:pt x="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47"/>
            <p:cNvSpPr/>
            <p:nvPr/>
          </p:nvSpPr>
          <p:spPr>
            <a:xfrm>
              <a:off x="5384200" y="5052050"/>
              <a:ext cx="25" cy="25"/>
            </a:xfrm>
            <a:custGeom>
              <a:rect b="b" l="l" r="r" t="t"/>
              <a:pathLst>
                <a:path extrusionOk="0" fill="none" h="1" w="1">
                  <a:moveTo>
                    <a:pt x="1" y="1"/>
                  </a:moveTo>
                  <a:lnTo>
                    <a:pt x="1" y="1"/>
                  </a:lnTo>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47"/>
            <p:cNvSpPr/>
            <p:nvPr/>
          </p:nvSpPr>
          <p:spPr>
            <a:xfrm>
              <a:off x="5067175" y="3133375"/>
              <a:ext cx="866650" cy="1926375"/>
            </a:xfrm>
            <a:custGeom>
              <a:rect b="b" l="l" r="r" t="t"/>
              <a:pathLst>
                <a:path extrusionOk="0" h="77055" w="34666">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47"/>
            <p:cNvSpPr/>
            <p:nvPr/>
          </p:nvSpPr>
          <p:spPr>
            <a:xfrm>
              <a:off x="5041925" y="3105950"/>
              <a:ext cx="861200" cy="1932975"/>
            </a:xfrm>
            <a:custGeom>
              <a:rect b="b" l="l" r="r" t="t"/>
              <a:pathLst>
                <a:path extrusionOk="0" h="77319" w="34448">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47"/>
            <p:cNvSpPr/>
            <p:nvPr/>
          </p:nvSpPr>
          <p:spPr>
            <a:xfrm>
              <a:off x="4993675" y="3053300"/>
              <a:ext cx="851300" cy="1980125"/>
            </a:xfrm>
            <a:custGeom>
              <a:rect b="b" l="l" r="r" t="t"/>
              <a:pathLst>
                <a:path extrusionOk="0" h="79205" w="34052">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47"/>
            <p:cNvSpPr/>
            <p:nvPr/>
          </p:nvSpPr>
          <p:spPr>
            <a:xfrm>
              <a:off x="4962950" y="3026975"/>
              <a:ext cx="852400" cy="2017425"/>
            </a:xfrm>
            <a:custGeom>
              <a:rect b="b" l="l" r="r" t="t"/>
              <a:pathLst>
                <a:path extrusionOk="0" h="80697" w="34096">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47"/>
            <p:cNvSpPr/>
            <p:nvPr/>
          </p:nvSpPr>
          <p:spPr>
            <a:xfrm>
              <a:off x="4932225" y="2976525"/>
              <a:ext cx="827175" cy="2027275"/>
            </a:xfrm>
            <a:custGeom>
              <a:rect b="b" l="l" r="r" t="t"/>
              <a:pathLst>
                <a:path extrusionOk="0" h="81091" w="33087">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47"/>
            <p:cNvSpPr/>
            <p:nvPr/>
          </p:nvSpPr>
          <p:spPr>
            <a:xfrm>
              <a:off x="4899325" y="2920575"/>
              <a:ext cx="796450" cy="2115050"/>
            </a:xfrm>
            <a:custGeom>
              <a:rect b="b" l="l" r="r" t="t"/>
              <a:pathLst>
                <a:path extrusionOk="0" h="84602" w="31858">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47"/>
            <p:cNvSpPr/>
            <p:nvPr/>
          </p:nvSpPr>
          <p:spPr>
            <a:xfrm>
              <a:off x="5289850" y="2869000"/>
              <a:ext cx="349975" cy="388375"/>
            </a:xfrm>
            <a:custGeom>
              <a:rect b="b" l="l" r="r" t="t"/>
              <a:pathLst>
                <a:path extrusionOk="0" h="15535" w="13999">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47"/>
            <p:cNvSpPr/>
            <p:nvPr/>
          </p:nvSpPr>
          <p:spPr>
            <a:xfrm>
              <a:off x="5206475" y="2843775"/>
              <a:ext cx="405925" cy="426750"/>
            </a:xfrm>
            <a:custGeom>
              <a:rect b="b" l="l" r="r" t="t"/>
              <a:pathLst>
                <a:path extrusionOk="0" h="17070" w="16237">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47"/>
            <p:cNvSpPr/>
            <p:nvPr/>
          </p:nvSpPr>
          <p:spPr>
            <a:xfrm>
              <a:off x="5101175" y="2819650"/>
              <a:ext cx="483800" cy="494775"/>
            </a:xfrm>
            <a:custGeom>
              <a:rect b="b" l="l" r="r" t="t"/>
              <a:pathLst>
                <a:path extrusionOk="0" h="19791" w="19352">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47"/>
            <p:cNvSpPr/>
            <p:nvPr/>
          </p:nvSpPr>
          <p:spPr>
            <a:xfrm>
              <a:off x="3975625" y="3259550"/>
              <a:ext cx="584750" cy="1657600"/>
            </a:xfrm>
            <a:custGeom>
              <a:rect b="b" l="l" r="r" t="t"/>
              <a:pathLst>
                <a:path extrusionOk="0" h="66304" w="2339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47"/>
            <p:cNvSpPr/>
            <p:nvPr/>
          </p:nvSpPr>
          <p:spPr>
            <a:xfrm>
              <a:off x="3940525" y="2730775"/>
              <a:ext cx="589125" cy="2188575"/>
            </a:xfrm>
            <a:custGeom>
              <a:rect b="b" l="l" r="r" t="t"/>
              <a:pathLst>
                <a:path extrusionOk="0" h="87543" w="23565">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47"/>
            <p:cNvSpPr/>
            <p:nvPr/>
          </p:nvSpPr>
          <p:spPr>
            <a:xfrm>
              <a:off x="4021700" y="2610100"/>
              <a:ext cx="687875" cy="2200625"/>
            </a:xfrm>
            <a:custGeom>
              <a:rect b="b" l="l" r="r" t="t"/>
              <a:pathLst>
                <a:path extrusionOk="0" h="88025" w="27515">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47"/>
            <p:cNvSpPr/>
            <p:nvPr/>
          </p:nvSpPr>
          <p:spPr>
            <a:xfrm>
              <a:off x="3872525" y="2722000"/>
              <a:ext cx="510125" cy="2108475"/>
            </a:xfrm>
            <a:custGeom>
              <a:rect b="b" l="l" r="r" t="t"/>
              <a:pathLst>
                <a:path extrusionOk="0" h="84339" w="20405">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47"/>
            <p:cNvSpPr/>
            <p:nvPr/>
          </p:nvSpPr>
          <p:spPr>
            <a:xfrm>
              <a:off x="5263525" y="3312200"/>
              <a:ext cx="868875" cy="1159550"/>
            </a:xfrm>
            <a:custGeom>
              <a:rect b="b" l="l" r="r" t="t"/>
              <a:pathLst>
                <a:path extrusionOk="0" h="46382" w="34755">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47"/>
            <p:cNvSpPr/>
            <p:nvPr/>
          </p:nvSpPr>
          <p:spPr>
            <a:xfrm>
              <a:off x="5251475" y="3288075"/>
              <a:ext cx="853500" cy="1173800"/>
            </a:xfrm>
            <a:custGeom>
              <a:rect b="b" l="l" r="r" t="t"/>
              <a:pathLst>
                <a:path extrusionOk="0" h="46952" w="3414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47"/>
            <p:cNvSpPr/>
            <p:nvPr/>
          </p:nvSpPr>
          <p:spPr>
            <a:xfrm>
              <a:off x="5242675" y="3261725"/>
              <a:ext cx="833775" cy="1184800"/>
            </a:xfrm>
            <a:custGeom>
              <a:rect b="b" l="l" r="r" t="t"/>
              <a:pathLst>
                <a:path extrusionOk="0" h="47392" w="33351">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47"/>
            <p:cNvSpPr/>
            <p:nvPr/>
          </p:nvSpPr>
          <p:spPr>
            <a:xfrm>
              <a:off x="5230625" y="3236500"/>
              <a:ext cx="817300" cy="1199050"/>
            </a:xfrm>
            <a:custGeom>
              <a:rect b="b" l="l" r="r" t="t"/>
              <a:pathLst>
                <a:path extrusionOk="0" h="47962" w="32692">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47"/>
            <p:cNvSpPr/>
            <p:nvPr/>
          </p:nvSpPr>
          <p:spPr>
            <a:xfrm>
              <a:off x="5136275" y="3184950"/>
              <a:ext cx="854600" cy="1805700"/>
            </a:xfrm>
            <a:custGeom>
              <a:rect b="b" l="l" r="r" t="t"/>
              <a:pathLst>
                <a:path extrusionOk="0" h="72228" w="34184">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0" name="Google Shape;400;p47"/>
            <p:cNvSpPr/>
            <p:nvPr/>
          </p:nvSpPr>
          <p:spPr>
            <a:xfrm>
              <a:off x="5101175" y="3159725"/>
              <a:ext cx="862275" cy="1886875"/>
            </a:xfrm>
            <a:custGeom>
              <a:rect b="b" l="l" r="r" t="t"/>
              <a:pathLst>
                <a:path extrusionOk="0" h="75475" w="34491">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1" name="Google Shape;401;p47"/>
            <p:cNvSpPr/>
            <p:nvPr/>
          </p:nvSpPr>
          <p:spPr>
            <a:xfrm>
              <a:off x="5644200" y="4235875"/>
              <a:ext cx="110825" cy="70225"/>
            </a:xfrm>
            <a:custGeom>
              <a:rect b="b" l="l" r="r" t="t"/>
              <a:pathLst>
                <a:path extrusionOk="0" h="2809" w="4433">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2" name="Google Shape;402;p47"/>
            <p:cNvSpPr/>
            <p:nvPr/>
          </p:nvSpPr>
          <p:spPr>
            <a:xfrm>
              <a:off x="5600325" y="4217225"/>
              <a:ext cx="172250" cy="154700"/>
            </a:xfrm>
            <a:custGeom>
              <a:rect b="b" l="l" r="r" t="t"/>
              <a:pathLst>
                <a:path extrusionOk="0" h="6188" w="689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3" name="Google Shape;403;p47"/>
            <p:cNvSpPr/>
            <p:nvPr/>
          </p:nvSpPr>
          <p:spPr>
            <a:xfrm>
              <a:off x="5555325" y="4199675"/>
              <a:ext cx="240275" cy="216125"/>
            </a:xfrm>
            <a:custGeom>
              <a:rect b="b" l="l" r="r" t="t"/>
              <a:pathLst>
                <a:path extrusionOk="0" h="8645" w="9611">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4" name="Google Shape;404;p47"/>
            <p:cNvSpPr/>
            <p:nvPr/>
          </p:nvSpPr>
          <p:spPr>
            <a:xfrm>
              <a:off x="5499400" y="4181025"/>
              <a:ext cx="342275" cy="296225"/>
            </a:xfrm>
            <a:custGeom>
              <a:rect b="b" l="l" r="r" t="t"/>
              <a:pathLst>
                <a:path extrusionOk="0" h="11849" w="13691">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47"/>
            <p:cNvSpPr/>
            <p:nvPr/>
          </p:nvSpPr>
          <p:spPr>
            <a:xfrm>
              <a:off x="5288750" y="4500250"/>
              <a:ext cx="79025" cy="51600"/>
            </a:xfrm>
            <a:custGeom>
              <a:rect b="b" l="l" r="r" t="t"/>
              <a:pathLst>
                <a:path extrusionOk="0" h="2064" w="3161">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47"/>
            <p:cNvSpPr/>
            <p:nvPr/>
          </p:nvSpPr>
          <p:spPr>
            <a:xfrm>
              <a:off x="5982075" y="1811500"/>
              <a:ext cx="928100" cy="1382250"/>
            </a:xfrm>
            <a:custGeom>
              <a:rect b="b" l="l" r="r" t="t"/>
              <a:pathLst>
                <a:path extrusionOk="0" h="55290" w="37124">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47"/>
            <p:cNvSpPr/>
            <p:nvPr/>
          </p:nvSpPr>
          <p:spPr>
            <a:xfrm>
              <a:off x="5954650" y="1809300"/>
              <a:ext cx="928100" cy="1359225"/>
            </a:xfrm>
            <a:custGeom>
              <a:rect b="b" l="l" r="r" t="t"/>
              <a:pathLst>
                <a:path extrusionOk="0" h="54369" w="37124">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47"/>
            <p:cNvSpPr/>
            <p:nvPr/>
          </p:nvSpPr>
          <p:spPr>
            <a:xfrm>
              <a:off x="5925025" y="1820275"/>
              <a:ext cx="932500" cy="1321900"/>
            </a:xfrm>
            <a:custGeom>
              <a:rect b="b" l="l" r="r" t="t"/>
              <a:pathLst>
                <a:path extrusionOk="0" h="52876" w="3730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47"/>
            <p:cNvSpPr/>
            <p:nvPr/>
          </p:nvSpPr>
          <p:spPr>
            <a:xfrm>
              <a:off x="5894325" y="1812575"/>
              <a:ext cx="942350" cy="1302175"/>
            </a:xfrm>
            <a:custGeom>
              <a:rect b="b" l="l" r="r" t="t"/>
              <a:pathLst>
                <a:path extrusionOk="0" h="52087" w="37694">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47"/>
            <p:cNvSpPr/>
            <p:nvPr/>
          </p:nvSpPr>
          <p:spPr>
            <a:xfrm>
              <a:off x="5836175" y="1785150"/>
              <a:ext cx="956625" cy="1276950"/>
            </a:xfrm>
            <a:custGeom>
              <a:rect b="b" l="l" r="r" t="t"/>
              <a:pathLst>
                <a:path extrusionOk="0" h="51078" w="38265">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47"/>
            <p:cNvSpPr/>
            <p:nvPr/>
          </p:nvSpPr>
          <p:spPr>
            <a:xfrm>
              <a:off x="5806550" y="1750050"/>
              <a:ext cx="970875" cy="1285725"/>
            </a:xfrm>
            <a:custGeom>
              <a:rect b="b" l="l" r="r" t="t"/>
              <a:pathLst>
                <a:path extrusionOk="0" h="51429" w="38835">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47"/>
            <p:cNvSpPr/>
            <p:nvPr/>
          </p:nvSpPr>
          <p:spPr>
            <a:xfrm>
              <a:off x="5750600" y="1745675"/>
              <a:ext cx="1006000" cy="1239650"/>
            </a:xfrm>
            <a:custGeom>
              <a:rect b="b" l="l" r="r" t="t"/>
              <a:pathLst>
                <a:path extrusionOk="0" h="49586" w="4024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47"/>
            <p:cNvSpPr/>
            <p:nvPr/>
          </p:nvSpPr>
          <p:spPr>
            <a:xfrm>
              <a:off x="5686975" y="1781875"/>
              <a:ext cx="1024625" cy="1146400"/>
            </a:xfrm>
            <a:custGeom>
              <a:rect b="b" l="l" r="r" t="t"/>
              <a:pathLst>
                <a:path extrusionOk="0" h="45856" w="40985">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47"/>
            <p:cNvSpPr/>
            <p:nvPr/>
          </p:nvSpPr>
          <p:spPr>
            <a:xfrm>
              <a:off x="5631025" y="1795025"/>
              <a:ext cx="1012575" cy="1082775"/>
            </a:xfrm>
            <a:custGeom>
              <a:rect b="b" l="l" r="r" t="t"/>
              <a:pathLst>
                <a:path extrusionOk="0" h="43311" w="40503">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47"/>
            <p:cNvSpPr/>
            <p:nvPr/>
          </p:nvSpPr>
          <p:spPr>
            <a:xfrm>
              <a:off x="5603600" y="1804900"/>
              <a:ext cx="1003800" cy="1047675"/>
            </a:xfrm>
            <a:custGeom>
              <a:rect b="b" l="l" r="r" t="t"/>
              <a:pathLst>
                <a:path extrusionOk="0" h="41907" w="40152">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47"/>
            <p:cNvSpPr/>
            <p:nvPr/>
          </p:nvSpPr>
          <p:spPr>
            <a:xfrm>
              <a:off x="5576175" y="1804900"/>
              <a:ext cx="998300" cy="1023550"/>
            </a:xfrm>
            <a:custGeom>
              <a:rect b="b" l="l" r="r" t="t"/>
              <a:pathLst>
                <a:path extrusionOk="0" h="40942" w="39932">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47"/>
            <p:cNvSpPr/>
            <p:nvPr/>
          </p:nvSpPr>
          <p:spPr>
            <a:xfrm>
              <a:off x="5548750" y="1803800"/>
              <a:ext cx="995025" cy="1000500"/>
            </a:xfrm>
            <a:custGeom>
              <a:rect b="b" l="l" r="r" t="t"/>
              <a:pathLst>
                <a:path extrusionOk="0" h="40020" w="39801">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47"/>
            <p:cNvSpPr/>
            <p:nvPr/>
          </p:nvSpPr>
          <p:spPr>
            <a:xfrm>
              <a:off x="5493900" y="1863050"/>
              <a:ext cx="967600" cy="891900"/>
            </a:xfrm>
            <a:custGeom>
              <a:rect b="b" l="l" r="r" t="t"/>
              <a:pathLst>
                <a:path extrusionOk="0" h="35676" w="38704">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47"/>
            <p:cNvSpPr/>
            <p:nvPr/>
          </p:nvSpPr>
          <p:spPr>
            <a:xfrm>
              <a:off x="5469775" y="1897050"/>
              <a:ext cx="943450" cy="837050"/>
            </a:xfrm>
            <a:custGeom>
              <a:rect b="b" l="l" r="r" t="t"/>
              <a:pathLst>
                <a:path extrusionOk="0" h="33482" w="37738">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47"/>
            <p:cNvSpPr/>
            <p:nvPr/>
          </p:nvSpPr>
          <p:spPr>
            <a:xfrm>
              <a:off x="5446725" y="1902550"/>
              <a:ext cx="929200" cy="809600"/>
            </a:xfrm>
            <a:custGeom>
              <a:rect b="b" l="l" r="r" t="t"/>
              <a:pathLst>
                <a:path extrusionOk="0" h="32384" w="37168">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47"/>
            <p:cNvSpPr/>
            <p:nvPr/>
          </p:nvSpPr>
          <p:spPr>
            <a:xfrm>
              <a:off x="5422600" y="1929975"/>
              <a:ext cx="900675" cy="760250"/>
            </a:xfrm>
            <a:custGeom>
              <a:rect b="b" l="l" r="r" t="t"/>
              <a:pathLst>
                <a:path extrusionOk="0" h="30410" w="36027">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47"/>
            <p:cNvSpPr/>
            <p:nvPr/>
          </p:nvSpPr>
          <p:spPr>
            <a:xfrm>
              <a:off x="5375425" y="2000175"/>
              <a:ext cx="840325" cy="647250"/>
            </a:xfrm>
            <a:custGeom>
              <a:rect b="b" l="l" r="r" t="t"/>
              <a:pathLst>
                <a:path extrusionOk="0" h="25890" w="33613">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47"/>
            <p:cNvSpPr/>
            <p:nvPr/>
          </p:nvSpPr>
          <p:spPr>
            <a:xfrm>
              <a:off x="5351300" y="2536625"/>
              <a:ext cx="160175" cy="88875"/>
            </a:xfrm>
            <a:custGeom>
              <a:rect b="b" l="l" r="r" t="t"/>
              <a:pathLst>
                <a:path extrusionOk="0" h="3555" w="6407">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47"/>
            <p:cNvSpPr/>
            <p:nvPr/>
          </p:nvSpPr>
          <p:spPr>
            <a:xfrm>
              <a:off x="5904175" y="2181175"/>
              <a:ext cx="137150" cy="118500"/>
            </a:xfrm>
            <a:custGeom>
              <a:rect b="b" l="l" r="r" t="t"/>
              <a:pathLst>
                <a:path extrusionOk="0" h="4740" w="5486">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47"/>
            <p:cNvSpPr/>
            <p:nvPr/>
          </p:nvSpPr>
          <p:spPr>
            <a:xfrm>
              <a:off x="5889925" y="2072575"/>
              <a:ext cx="210650" cy="199675"/>
            </a:xfrm>
            <a:custGeom>
              <a:rect b="b" l="l" r="r" t="t"/>
              <a:pathLst>
                <a:path extrusionOk="0" h="7987" w="8426">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47"/>
            <p:cNvSpPr/>
            <p:nvPr/>
          </p:nvSpPr>
          <p:spPr>
            <a:xfrm>
              <a:off x="5303025" y="2516875"/>
              <a:ext cx="109725" cy="65825"/>
            </a:xfrm>
            <a:custGeom>
              <a:rect b="b" l="l" r="r" t="t"/>
              <a:pathLst>
                <a:path extrusionOk="0" h="2633" w="4389">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47"/>
            <p:cNvSpPr/>
            <p:nvPr/>
          </p:nvSpPr>
          <p:spPr>
            <a:xfrm>
              <a:off x="6039125" y="1741275"/>
              <a:ext cx="930275" cy="1504025"/>
            </a:xfrm>
            <a:custGeom>
              <a:rect b="b" l="l" r="r" t="t"/>
              <a:pathLst>
                <a:path extrusionOk="0" h="60161" w="37211">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47"/>
            <p:cNvSpPr/>
            <p:nvPr/>
          </p:nvSpPr>
          <p:spPr>
            <a:xfrm>
              <a:off x="6067650" y="1763225"/>
              <a:ext cx="930275" cy="1507300"/>
            </a:xfrm>
            <a:custGeom>
              <a:rect b="b" l="l" r="r" t="t"/>
              <a:pathLst>
                <a:path extrusionOk="0" h="60292" w="37211">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47"/>
            <p:cNvSpPr/>
            <p:nvPr/>
          </p:nvSpPr>
          <p:spPr>
            <a:xfrm>
              <a:off x="7317150" y="4387275"/>
              <a:ext cx="64725" cy="41700"/>
            </a:xfrm>
            <a:custGeom>
              <a:rect b="b" l="l" r="r" t="t"/>
              <a:pathLst>
                <a:path extrusionOk="0" h="1668" w="2589">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47"/>
            <p:cNvSpPr/>
            <p:nvPr/>
          </p:nvSpPr>
          <p:spPr>
            <a:xfrm>
              <a:off x="7284225" y="4357650"/>
              <a:ext cx="41725" cy="38425"/>
            </a:xfrm>
            <a:custGeom>
              <a:rect b="b" l="l" r="r" t="t"/>
              <a:pathLst>
                <a:path extrusionOk="0" h="1537" w="1669">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47"/>
            <p:cNvSpPr/>
            <p:nvPr/>
          </p:nvSpPr>
          <p:spPr>
            <a:xfrm>
              <a:off x="7108700" y="4199675"/>
              <a:ext cx="231500" cy="292925"/>
            </a:xfrm>
            <a:custGeom>
              <a:rect b="b" l="l" r="r" t="t"/>
              <a:pathLst>
                <a:path extrusionOk="0" h="11717" w="926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47"/>
            <p:cNvSpPr/>
            <p:nvPr/>
          </p:nvSpPr>
          <p:spPr>
            <a:xfrm>
              <a:off x="6978150" y="4100950"/>
              <a:ext cx="378500" cy="413600"/>
            </a:xfrm>
            <a:custGeom>
              <a:rect b="b" l="l" r="r" t="t"/>
              <a:pathLst>
                <a:path extrusionOk="0" h="16544" w="1514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47"/>
            <p:cNvSpPr/>
            <p:nvPr/>
          </p:nvSpPr>
          <p:spPr>
            <a:xfrm>
              <a:off x="6866275" y="4041700"/>
              <a:ext cx="453075" cy="489300"/>
            </a:xfrm>
            <a:custGeom>
              <a:rect b="b" l="l" r="r" t="t"/>
              <a:pathLst>
                <a:path extrusionOk="0" h="19572" w="18123">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 name="Google Shape;434;p47"/>
            <p:cNvSpPr/>
            <p:nvPr/>
          </p:nvSpPr>
          <p:spPr>
            <a:xfrm>
              <a:off x="6816900" y="4007700"/>
              <a:ext cx="515625" cy="541950"/>
            </a:xfrm>
            <a:custGeom>
              <a:rect b="b" l="l" r="r" t="t"/>
              <a:pathLst>
                <a:path extrusionOk="0" h="21678" w="20625">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 name="Google Shape;435;p47"/>
            <p:cNvSpPr/>
            <p:nvPr/>
          </p:nvSpPr>
          <p:spPr>
            <a:xfrm>
              <a:off x="7193175" y="3904575"/>
              <a:ext cx="99850" cy="461875"/>
            </a:xfrm>
            <a:custGeom>
              <a:rect b="b" l="l" r="r" t="t"/>
              <a:pathLst>
                <a:path extrusionOk="0" h="18475" w="3994">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 name="Google Shape;436;p47"/>
            <p:cNvSpPr/>
            <p:nvPr/>
          </p:nvSpPr>
          <p:spPr>
            <a:xfrm>
              <a:off x="7090050" y="3878250"/>
              <a:ext cx="102050" cy="330225"/>
            </a:xfrm>
            <a:custGeom>
              <a:rect b="b" l="l" r="r" t="t"/>
              <a:pathLst>
                <a:path extrusionOk="0" h="13209" w="4082">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 name="Google Shape;437;p47"/>
            <p:cNvSpPr/>
            <p:nvPr/>
          </p:nvSpPr>
          <p:spPr>
            <a:xfrm>
              <a:off x="6999000" y="3853025"/>
              <a:ext cx="183225" cy="256725"/>
            </a:xfrm>
            <a:custGeom>
              <a:rect b="b" l="l" r="r" t="t"/>
              <a:pathLst>
                <a:path extrusionOk="0" h="10269" w="7329">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 name="Google Shape;438;p47"/>
            <p:cNvSpPr/>
            <p:nvPr/>
          </p:nvSpPr>
          <p:spPr>
            <a:xfrm>
              <a:off x="6933175" y="3802550"/>
              <a:ext cx="228200" cy="247950"/>
            </a:xfrm>
            <a:custGeom>
              <a:rect b="b" l="l" r="r" t="t"/>
              <a:pathLst>
                <a:path extrusionOk="0" h="9918" w="9128">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 name="Google Shape;439;p47"/>
            <p:cNvSpPr/>
            <p:nvPr/>
          </p:nvSpPr>
          <p:spPr>
            <a:xfrm>
              <a:off x="4482450" y="2681425"/>
              <a:ext cx="948950" cy="1026825"/>
            </a:xfrm>
            <a:custGeom>
              <a:rect b="b" l="l" r="r" t="t"/>
              <a:pathLst>
                <a:path extrusionOk="0" h="41073" w="37958">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 name="Google Shape;440;p47"/>
            <p:cNvSpPr/>
            <p:nvPr/>
          </p:nvSpPr>
          <p:spPr>
            <a:xfrm>
              <a:off x="4547175" y="2703350"/>
              <a:ext cx="908350" cy="911650"/>
            </a:xfrm>
            <a:custGeom>
              <a:rect b="b" l="l" r="r" t="t"/>
              <a:pathLst>
                <a:path extrusionOk="0" h="36466" w="36334">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 name="Google Shape;441;p47"/>
            <p:cNvSpPr/>
            <p:nvPr/>
          </p:nvSpPr>
          <p:spPr>
            <a:xfrm>
              <a:off x="4648100" y="2725300"/>
              <a:ext cx="830475" cy="834850"/>
            </a:xfrm>
            <a:custGeom>
              <a:rect b="b" l="l" r="r" t="t"/>
              <a:pathLst>
                <a:path extrusionOk="0" h="33394" w="33219">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 name="Google Shape;442;p47"/>
            <p:cNvSpPr/>
            <p:nvPr/>
          </p:nvSpPr>
          <p:spPr>
            <a:xfrm>
              <a:off x="4789625" y="2746150"/>
              <a:ext cx="713075" cy="742700"/>
            </a:xfrm>
            <a:custGeom>
              <a:rect b="b" l="l" r="r" t="t"/>
              <a:pathLst>
                <a:path extrusionOk="0" h="29708" w="28523">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 name="Google Shape;443;p47"/>
            <p:cNvSpPr/>
            <p:nvPr/>
          </p:nvSpPr>
          <p:spPr>
            <a:xfrm>
              <a:off x="5014500" y="3023675"/>
              <a:ext cx="151425" cy="318175"/>
            </a:xfrm>
            <a:custGeom>
              <a:rect b="b" l="l" r="r" t="t"/>
              <a:pathLst>
                <a:path extrusionOk="0" h="12727" w="6057">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47"/>
            <p:cNvSpPr/>
            <p:nvPr/>
          </p:nvSpPr>
          <p:spPr>
            <a:xfrm>
              <a:off x="4389200" y="3352775"/>
              <a:ext cx="295125" cy="759175"/>
            </a:xfrm>
            <a:custGeom>
              <a:rect b="b" l="l" r="r" t="t"/>
              <a:pathLst>
                <a:path extrusionOk="0" h="30367" w="11805">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 name="Google Shape;445;p47"/>
            <p:cNvSpPr/>
            <p:nvPr/>
          </p:nvSpPr>
          <p:spPr>
            <a:xfrm>
              <a:off x="4328875" y="3108150"/>
              <a:ext cx="357650" cy="1116775"/>
            </a:xfrm>
            <a:custGeom>
              <a:rect b="b" l="l" r="r" t="t"/>
              <a:pathLst>
                <a:path extrusionOk="0" h="44671" w="14306">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 name="Google Shape;446;p47"/>
            <p:cNvSpPr/>
            <p:nvPr/>
          </p:nvSpPr>
          <p:spPr>
            <a:xfrm>
              <a:off x="4276225" y="3001750"/>
              <a:ext cx="400425" cy="1289000"/>
            </a:xfrm>
            <a:custGeom>
              <a:rect b="b" l="l" r="r" t="t"/>
              <a:pathLst>
                <a:path extrusionOk="0" h="51560" w="16017">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7" name="Google Shape;447;p47"/>
            <p:cNvSpPr/>
            <p:nvPr/>
          </p:nvSpPr>
          <p:spPr>
            <a:xfrm>
              <a:off x="4227950" y="2940300"/>
              <a:ext cx="432250" cy="1407500"/>
            </a:xfrm>
            <a:custGeom>
              <a:rect b="b" l="l" r="r" t="t"/>
              <a:pathLst>
                <a:path extrusionOk="0" h="56300" w="1729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8" name="Google Shape;448;p47"/>
            <p:cNvSpPr/>
            <p:nvPr/>
          </p:nvSpPr>
          <p:spPr>
            <a:xfrm>
              <a:off x="4167625" y="2749425"/>
              <a:ext cx="593500" cy="1676250"/>
            </a:xfrm>
            <a:custGeom>
              <a:rect b="b" l="l" r="r" t="t"/>
              <a:pathLst>
                <a:path extrusionOk="0" h="67050" w="2374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9" name="Google Shape;449;p47"/>
            <p:cNvSpPr/>
            <p:nvPr/>
          </p:nvSpPr>
          <p:spPr>
            <a:xfrm>
              <a:off x="4152250" y="2727500"/>
              <a:ext cx="578150" cy="1726700"/>
            </a:xfrm>
            <a:custGeom>
              <a:rect b="b" l="l" r="r" t="t"/>
              <a:pathLst>
                <a:path extrusionOk="0" h="69068" w="23126">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0" name="Google Shape;450;p47"/>
            <p:cNvSpPr/>
            <p:nvPr/>
          </p:nvSpPr>
          <p:spPr>
            <a:xfrm>
              <a:off x="4125925" y="2666050"/>
              <a:ext cx="649450" cy="1851775"/>
            </a:xfrm>
            <a:custGeom>
              <a:rect b="b" l="l" r="r" t="t"/>
              <a:pathLst>
                <a:path extrusionOk="0" h="74071" w="25978">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1" name="Google Shape;451;p47"/>
            <p:cNvSpPr/>
            <p:nvPr/>
          </p:nvSpPr>
          <p:spPr>
            <a:xfrm>
              <a:off x="4096300" y="2788925"/>
              <a:ext cx="434450" cy="1781575"/>
            </a:xfrm>
            <a:custGeom>
              <a:rect b="b" l="l" r="r" t="t"/>
              <a:pathLst>
                <a:path extrusionOk="0" h="71263" w="17378">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2" name="Google Shape;452;p47"/>
            <p:cNvSpPr/>
            <p:nvPr/>
          </p:nvSpPr>
          <p:spPr>
            <a:xfrm>
              <a:off x="5157125" y="2795500"/>
              <a:ext cx="400425" cy="235900"/>
            </a:xfrm>
            <a:custGeom>
              <a:rect b="b" l="l" r="r" t="t"/>
              <a:pathLst>
                <a:path extrusionOk="0" h="9436" w="16017">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47"/>
            <p:cNvSpPr/>
            <p:nvPr/>
          </p:nvSpPr>
          <p:spPr>
            <a:xfrm>
              <a:off x="4878475" y="2770275"/>
              <a:ext cx="651650" cy="660425"/>
            </a:xfrm>
            <a:custGeom>
              <a:rect b="b" l="l" r="r" t="t"/>
              <a:pathLst>
                <a:path extrusionOk="0" h="26417" w="26066">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4" name="Google Shape;454;p47"/>
            <p:cNvSpPr/>
            <p:nvPr/>
          </p:nvSpPr>
          <p:spPr>
            <a:xfrm>
              <a:off x="4429800" y="2660575"/>
              <a:ext cx="977475" cy="1079475"/>
            </a:xfrm>
            <a:custGeom>
              <a:rect b="b" l="l" r="r" t="t"/>
              <a:pathLst>
                <a:path extrusionOk="0" h="43179" w="39099">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5" name="Google Shape;455;p47"/>
            <p:cNvSpPr/>
            <p:nvPr/>
          </p:nvSpPr>
          <p:spPr>
            <a:xfrm>
              <a:off x="4382625" y="2638625"/>
              <a:ext cx="1001600" cy="722950"/>
            </a:xfrm>
            <a:custGeom>
              <a:rect b="b" l="l" r="r" t="t"/>
              <a:pathLst>
                <a:path extrusionOk="0" h="28918" w="40064">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6" name="Google Shape;456;p47"/>
            <p:cNvSpPr/>
            <p:nvPr/>
          </p:nvSpPr>
          <p:spPr>
            <a:xfrm>
              <a:off x="4390300" y="2616700"/>
              <a:ext cx="969800" cy="500250"/>
            </a:xfrm>
            <a:custGeom>
              <a:rect b="b" l="l" r="r" t="t"/>
              <a:pathLst>
                <a:path extrusionOk="0" h="20010" w="38792">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7" name="Google Shape;457;p47"/>
            <p:cNvSpPr/>
            <p:nvPr/>
          </p:nvSpPr>
          <p:spPr>
            <a:xfrm>
              <a:off x="4570225" y="2562950"/>
              <a:ext cx="823875" cy="447600"/>
            </a:xfrm>
            <a:custGeom>
              <a:rect b="b" l="l" r="r" t="t"/>
              <a:pathLst>
                <a:path extrusionOk="0" h="17904" w="32955">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47"/>
            <p:cNvSpPr/>
            <p:nvPr/>
          </p:nvSpPr>
          <p:spPr>
            <a:xfrm>
              <a:off x="4593250" y="2573900"/>
              <a:ext cx="718575" cy="375225"/>
            </a:xfrm>
            <a:custGeom>
              <a:rect b="b" l="l" r="r" t="t"/>
              <a:pathLst>
                <a:path extrusionOk="0" h="15009" w="28743">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47"/>
            <p:cNvSpPr/>
            <p:nvPr/>
          </p:nvSpPr>
          <p:spPr>
            <a:xfrm>
              <a:off x="4627275" y="2549775"/>
              <a:ext cx="657125" cy="330225"/>
            </a:xfrm>
            <a:custGeom>
              <a:rect b="b" l="l" r="r" t="t"/>
              <a:pathLst>
                <a:path extrusionOk="0" h="13209" w="26285">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47"/>
            <p:cNvSpPr/>
            <p:nvPr/>
          </p:nvSpPr>
          <p:spPr>
            <a:xfrm>
              <a:off x="4752325" y="2525650"/>
              <a:ext cx="504650" cy="232575"/>
            </a:xfrm>
            <a:custGeom>
              <a:rect b="b" l="l" r="r" t="t"/>
              <a:pathLst>
                <a:path extrusionOk="0" h="9303" w="20186">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47"/>
            <p:cNvSpPr/>
            <p:nvPr/>
          </p:nvSpPr>
          <p:spPr>
            <a:xfrm>
              <a:off x="4721600" y="2500400"/>
              <a:ext cx="509050" cy="235900"/>
            </a:xfrm>
            <a:custGeom>
              <a:rect b="b" l="l" r="r" t="t"/>
              <a:pathLst>
                <a:path extrusionOk="0" h="9436" w="20362">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 name="Google Shape;462;p47"/>
            <p:cNvSpPr/>
            <p:nvPr/>
          </p:nvSpPr>
          <p:spPr>
            <a:xfrm>
              <a:off x="4766575" y="2636450"/>
              <a:ext cx="66950" cy="38400"/>
            </a:xfrm>
            <a:custGeom>
              <a:rect b="b" l="l" r="r" t="t"/>
              <a:pathLst>
                <a:path extrusionOk="0" h="1536" w="2678">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 name="Google Shape;463;p47"/>
            <p:cNvSpPr/>
            <p:nvPr/>
          </p:nvSpPr>
          <p:spPr>
            <a:xfrm>
              <a:off x="4492325" y="2749425"/>
              <a:ext cx="69150" cy="48300"/>
            </a:xfrm>
            <a:custGeom>
              <a:rect b="b" l="l" r="r" t="t"/>
              <a:pathLst>
                <a:path extrusionOk="0" h="1932" w="2766">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 name="Google Shape;464;p47"/>
            <p:cNvSpPr/>
            <p:nvPr/>
          </p:nvSpPr>
          <p:spPr>
            <a:xfrm>
              <a:off x="4584475" y="2661675"/>
              <a:ext cx="72425" cy="46100"/>
            </a:xfrm>
            <a:custGeom>
              <a:rect b="b" l="l" r="r" t="t"/>
              <a:pathLst>
                <a:path extrusionOk="0" h="1844" w="2897">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5" name="Google Shape;465;p47"/>
            <p:cNvSpPr/>
            <p:nvPr/>
          </p:nvSpPr>
          <p:spPr>
            <a:xfrm>
              <a:off x="5248175" y="2451050"/>
              <a:ext cx="158000" cy="83400"/>
            </a:xfrm>
            <a:custGeom>
              <a:rect b="b" l="l" r="r" t="t"/>
              <a:pathLst>
                <a:path extrusionOk="0" h="3336" w="632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 name="Google Shape;466;p47"/>
            <p:cNvSpPr/>
            <p:nvPr/>
          </p:nvSpPr>
          <p:spPr>
            <a:xfrm>
              <a:off x="5221850" y="2453250"/>
              <a:ext cx="110825" cy="55950"/>
            </a:xfrm>
            <a:custGeom>
              <a:rect b="b" l="l" r="r" t="t"/>
              <a:pathLst>
                <a:path extrusionOk="0" h="2238" w="4433">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47"/>
            <p:cNvSpPr/>
            <p:nvPr/>
          </p:nvSpPr>
          <p:spPr>
            <a:xfrm>
              <a:off x="2583525" y="3619350"/>
              <a:ext cx="11000" cy="43925"/>
            </a:xfrm>
            <a:custGeom>
              <a:rect b="b" l="l" r="r" t="t"/>
              <a:pathLst>
                <a:path extrusionOk="0" h="1757" w="44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47"/>
            <p:cNvSpPr/>
            <p:nvPr/>
          </p:nvSpPr>
          <p:spPr>
            <a:xfrm>
              <a:off x="2531975" y="3816825"/>
              <a:ext cx="28550" cy="37325"/>
            </a:xfrm>
            <a:custGeom>
              <a:rect b="b" l="l" r="r" t="t"/>
              <a:pathLst>
                <a:path extrusionOk="0" h="1493" w="1142">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 name="Google Shape;469;p47"/>
            <p:cNvSpPr/>
            <p:nvPr/>
          </p:nvSpPr>
          <p:spPr>
            <a:xfrm>
              <a:off x="2790850" y="3734550"/>
              <a:ext cx="36250" cy="30725"/>
            </a:xfrm>
            <a:custGeom>
              <a:rect b="b" l="l" r="r" t="t"/>
              <a:pathLst>
                <a:path extrusionOk="0" h="1229" w="145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47"/>
            <p:cNvSpPr/>
            <p:nvPr/>
          </p:nvSpPr>
          <p:spPr>
            <a:xfrm>
              <a:off x="2285150" y="4725150"/>
              <a:ext cx="47175" cy="14275"/>
            </a:xfrm>
            <a:custGeom>
              <a:rect b="b" l="l" r="r" t="t"/>
              <a:pathLst>
                <a:path extrusionOk="0" h="571" w="1887">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 name="Google Shape;471;p47"/>
            <p:cNvSpPr/>
            <p:nvPr/>
          </p:nvSpPr>
          <p:spPr>
            <a:xfrm>
              <a:off x="2232475" y="4129475"/>
              <a:ext cx="879825" cy="325825"/>
            </a:xfrm>
            <a:custGeom>
              <a:rect b="b" l="l" r="r" t="t"/>
              <a:pathLst>
                <a:path extrusionOk="0" h="13033" w="35193">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 name="Google Shape;472;p47"/>
            <p:cNvSpPr/>
            <p:nvPr/>
          </p:nvSpPr>
          <p:spPr>
            <a:xfrm>
              <a:off x="2228100" y="4100950"/>
              <a:ext cx="934675" cy="336800"/>
            </a:xfrm>
            <a:custGeom>
              <a:rect b="b" l="l" r="r" t="t"/>
              <a:pathLst>
                <a:path extrusionOk="0" h="13472" w="37387">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47"/>
            <p:cNvSpPr/>
            <p:nvPr/>
          </p:nvSpPr>
          <p:spPr>
            <a:xfrm>
              <a:off x="2245650" y="4054875"/>
              <a:ext cx="1314250" cy="359850"/>
            </a:xfrm>
            <a:custGeom>
              <a:rect b="b" l="l" r="r" t="t"/>
              <a:pathLst>
                <a:path extrusionOk="0" h="14394" w="5257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 name="Google Shape;474;p47"/>
            <p:cNvSpPr/>
            <p:nvPr/>
          </p:nvSpPr>
          <p:spPr>
            <a:xfrm>
              <a:off x="2252225" y="4008800"/>
              <a:ext cx="1328500" cy="378500"/>
            </a:xfrm>
            <a:custGeom>
              <a:rect b="b" l="l" r="r" t="t"/>
              <a:pathLst>
                <a:path extrusionOk="0" h="15140" w="5314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 name="Google Shape;475;p47"/>
            <p:cNvSpPr/>
            <p:nvPr/>
          </p:nvSpPr>
          <p:spPr>
            <a:xfrm>
              <a:off x="2104125" y="4481600"/>
              <a:ext cx="42825" cy="15400"/>
            </a:xfrm>
            <a:custGeom>
              <a:rect b="b" l="l" r="r" t="t"/>
              <a:pathLst>
                <a:path extrusionOk="0" h="616" w="1713">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 name="Google Shape;476;p47"/>
            <p:cNvSpPr/>
            <p:nvPr/>
          </p:nvSpPr>
          <p:spPr>
            <a:xfrm>
              <a:off x="2084375" y="4455275"/>
              <a:ext cx="138250" cy="42825"/>
            </a:xfrm>
            <a:custGeom>
              <a:rect b="b" l="l" r="r" t="t"/>
              <a:pathLst>
                <a:path extrusionOk="0" h="1713" w="553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 name="Google Shape;477;p47"/>
            <p:cNvSpPr/>
            <p:nvPr/>
          </p:nvSpPr>
          <p:spPr>
            <a:xfrm>
              <a:off x="2080000" y="4434425"/>
              <a:ext cx="208450" cy="60375"/>
            </a:xfrm>
            <a:custGeom>
              <a:rect b="b" l="l" r="r" t="t"/>
              <a:pathLst>
                <a:path extrusionOk="0" h="2415" w="8338">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 name="Google Shape;478;p47"/>
            <p:cNvSpPr/>
            <p:nvPr/>
          </p:nvSpPr>
          <p:spPr>
            <a:xfrm>
              <a:off x="2060250" y="4419075"/>
              <a:ext cx="269900" cy="66950"/>
            </a:xfrm>
            <a:custGeom>
              <a:rect b="b" l="l" r="r" t="t"/>
              <a:pathLst>
                <a:path extrusionOk="0" h="2678" w="10796">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 name="Google Shape;479;p47"/>
            <p:cNvSpPr/>
            <p:nvPr/>
          </p:nvSpPr>
          <p:spPr>
            <a:xfrm>
              <a:off x="1951650" y="4680175"/>
              <a:ext cx="528775" cy="40600"/>
            </a:xfrm>
            <a:custGeom>
              <a:rect b="b" l="l" r="r" t="t"/>
              <a:pathLst>
                <a:path extrusionOk="0" h="1624" w="21151">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 name="Google Shape;480;p47"/>
            <p:cNvSpPr/>
            <p:nvPr/>
          </p:nvSpPr>
          <p:spPr>
            <a:xfrm>
              <a:off x="2370700" y="4660425"/>
              <a:ext cx="121800" cy="17575"/>
            </a:xfrm>
            <a:custGeom>
              <a:rect b="b" l="l" r="r" t="t"/>
              <a:pathLst>
                <a:path extrusionOk="0" h="703" w="4872">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 name="Google Shape;481;p47"/>
            <p:cNvSpPr/>
            <p:nvPr/>
          </p:nvSpPr>
          <p:spPr>
            <a:xfrm>
              <a:off x="2386075" y="4638475"/>
              <a:ext cx="120675" cy="19775"/>
            </a:xfrm>
            <a:custGeom>
              <a:rect b="b" l="l" r="r" t="t"/>
              <a:pathLst>
                <a:path extrusionOk="0" h="791" w="4827">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p47"/>
            <p:cNvSpPr/>
            <p:nvPr/>
          </p:nvSpPr>
          <p:spPr>
            <a:xfrm>
              <a:off x="2401425" y="4618725"/>
              <a:ext cx="117400" cy="17575"/>
            </a:xfrm>
            <a:custGeom>
              <a:rect b="b" l="l" r="r" t="t"/>
              <a:pathLst>
                <a:path extrusionOk="0" h="703" w="4696">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p47"/>
            <p:cNvSpPr/>
            <p:nvPr/>
          </p:nvSpPr>
          <p:spPr>
            <a:xfrm>
              <a:off x="2443100" y="4581425"/>
              <a:ext cx="16500" cy="11000"/>
            </a:xfrm>
            <a:custGeom>
              <a:rect b="b" l="l" r="r" t="t"/>
              <a:pathLst>
                <a:path extrusionOk="0" h="440" w="66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 name="Google Shape;484;p47"/>
            <p:cNvSpPr/>
            <p:nvPr/>
          </p:nvSpPr>
          <p:spPr>
            <a:xfrm>
              <a:off x="2448600" y="4561700"/>
              <a:ext cx="25250" cy="13175"/>
            </a:xfrm>
            <a:custGeom>
              <a:rect b="b" l="l" r="r" t="t"/>
              <a:pathLst>
                <a:path extrusionOk="0" h="527" w="101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 name="Google Shape;485;p47"/>
            <p:cNvSpPr/>
            <p:nvPr/>
          </p:nvSpPr>
          <p:spPr>
            <a:xfrm>
              <a:off x="2465050" y="4534275"/>
              <a:ext cx="165675" cy="19750"/>
            </a:xfrm>
            <a:custGeom>
              <a:rect b="b" l="l" r="r" t="t"/>
              <a:pathLst>
                <a:path extrusionOk="0" h="790" w="6627">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47"/>
            <p:cNvSpPr/>
            <p:nvPr/>
          </p:nvSpPr>
          <p:spPr>
            <a:xfrm>
              <a:off x="2470525" y="4513425"/>
              <a:ext cx="164575" cy="23050"/>
            </a:xfrm>
            <a:custGeom>
              <a:rect b="b" l="l" r="r" t="t"/>
              <a:pathLst>
                <a:path extrusionOk="0" h="922" w="6583">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 name="Google Shape;487;p47"/>
            <p:cNvSpPr/>
            <p:nvPr/>
          </p:nvSpPr>
          <p:spPr>
            <a:xfrm>
              <a:off x="2521000" y="4471725"/>
              <a:ext cx="125075" cy="18675"/>
            </a:xfrm>
            <a:custGeom>
              <a:rect b="b" l="l" r="r" t="t"/>
              <a:pathLst>
                <a:path extrusionOk="0" h="747" w="5003">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 name="Google Shape;488;p47"/>
            <p:cNvSpPr/>
            <p:nvPr/>
          </p:nvSpPr>
          <p:spPr>
            <a:xfrm>
              <a:off x="2530875" y="4452000"/>
              <a:ext cx="120700" cy="19750"/>
            </a:xfrm>
            <a:custGeom>
              <a:rect b="b" l="l" r="r" t="t"/>
              <a:pathLst>
                <a:path extrusionOk="0" h="790" w="4828">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 name="Google Shape;489;p47"/>
            <p:cNvSpPr/>
            <p:nvPr/>
          </p:nvSpPr>
          <p:spPr>
            <a:xfrm>
              <a:off x="2524300" y="4427850"/>
              <a:ext cx="161275" cy="30750"/>
            </a:xfrm>
            <a:custGeom>
              <a:rect b="b" l="l" r="r" t="t"/>
              <a:pathLst>
                <a:path extrusionOk="0" h="1230" w="6451">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 name="Google Shape;490;p47"/>
            <p:cNvSpPr/>
            <p:nvPr/>
          </p:nvSpPr>
          <p:spPr>
            <a:xfrm>
              <a:off x="2522100" y="4401525"/>
              <a:ext cx="190900" cy="28550"/>
            </a:xfrm>
            <a:custGeom>
              <a:rect b="b" l="l" r="r" t="t"/>
              <a:pathLst>
                <a:path extrusionOk="0" h="1142" w="7636">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 name="Google Shape;491;p47"/>
            <p:cNvSpPr/>
            <p:nvPr/>
          </p:nvSpPr>
          <p:spPr>
            <a:xfrm>
              <a:off x="2533075" y="4308275"/>
              <a:ext cx="523300" cy="91075"/>
            </a:xfrm>
            <a:custGeom>
              <a:rect b="b" l="l" r="r" t="t"/>
              <a:pathLst>
                <a:path extrusionOk="0" h="3643" w="20932">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 name="Google Shape;492;p47"/>
            <p:cNvSpPr/>
            <p:nvPr/>
          </p:nvSpPr>
          <p:spPr>
            <a:xfrm>
              <a:off x="2508925" y="4276475"/>
              <a:ext cx="537575" cy="125075"/>
            </a:xfrm>
            <a:custGeom>
              <a:rect b="b" l="l" r="r" t="t"/>
              <a:pathLst>
                <a:path extrusionOk="0" h="5003" w="21503">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 name="Google Shape;493;p47"/>
            <p:cNvSpPr/>
            <p:nvPr/>
          </p:nvSpPr>
          <p:spPr>
            <a:xfrm>
              <a:off x="2481500" y="4238075"/>
              <a:ext cx="585825" cy="166775"/>
            </a:xfrm>
            <a:custGeom>
              <a:rect b="b" l="l" r="r" t="t"/>
              <a:pathLst>
                <a:path extrusionOk="0" h="6671" w="23433">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 name="Google Shape;494;p47"/>
            <p:cNvSpPr/>
            <p:nvPr/>
          </p:nvSpPr>
          <p:spPr>
            <a:xfrm>
              <a:off x="2461750" y="4201875"/>
              <a:ext cx="634100" cy="202975"/>
            </a:xfrm>
            <a:custGeom>
              <a:rect b="b" l="l" r="r" t="t"/>
              <a:pathLst>
                <a:path extrusionOk="0" h="8119" w="25364">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 name="Google Shape;495;p47"/>
            <p:cNvSpPr/>
            <p:nvPr/>
          </p:nvSpPr>
          <p:spPr>
            <a:xfrm>
              <a:off x="1832075" y="4324725"/>
              <a:ext cx="1298875" cy="348875"/>
            </a:xfrm>
            <a:custGeom>
              <a:rect b="b" l="l" r="r" t="t"/>
              <a:pathLst>
                <a:path extrusionOk="0" h="13955" w="51955">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 name="Google Shape;496;p47"/>
            <p:cNvSpPr/>
            <p:nvPr/>
          </p:nvSpPr>
          <p:spPr>
            <a:xfrm>
              <a:off x="1442625" y="2706650"/>
              <a:ext cx="854600" cy="1976825"/>
            </a:xfrm>
            <a:custGeom>
              <a:rect b="b" l="l" r="r" t="t"/>
              <a:pathLst>
                <a:path extrusionOk="0" h="79073" w="34184">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 name="Google Shape;497;p47"/>
            <p:cNvSpPr/>
            <p:nvPr/>
          </p:nvSpPr>
          <p:spPr>
            <a:xfrm>
              <a:off x="1908875" y="4495875"/>
              <a:ext cx="646150" cy="156900"/>
            </a:xfrm>
            <a:custGeom>
              <a:rect b="b" l="l" r="r" t="t"/>
              <a:pathLst>
                <a:path extrusionOk="0" h="6276" w="25846">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p47"/>
            <p:cNvSpPr/>
            <p:nvPr/>
          </p:nvSpPr>
          <p:spPr>
            <a:xfrm>
              <a:off x="1292350" y="2521250"/>
              <a:ext cx="799750" cy="2106275"/>
            </a:xfrm>
            <a:custGeom>
              <a:rect b="b" l="l" r="r" t="t"/>
              <a:pathLst>
                <a:path extrusionOk="0" h="84251" w="3199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p47"/>
            <p:cNvSpPr/>
            <p:nvPr/>
          </p:nvSpPr>
          <p:spPr>
            <a:xfrm>
              <a:off x="1915450" y="4597900"/>
              <a:ext cx="615450" cy="109725"/>
            </a:xfrm>
            <a:custGeom>
              <a:rect b="b" l="l" r="r" t="t"/>
              <a:pathLst>
                <a:path extrusionOk="0" h="4389" w="24618">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47"/>
            <p:cNvSpPr/>
            <p:nvPr/>
          </p:nvSpPr>
          <p:spPr>
            <a:xfrm>
              <a:off x="1158500" y="3048925"/>
              <a:ext cx="152525" cy="1579700"/>
            </a:xfrm>
            <a:custGeom>
              <a:rect b="b" l="l" r="r" t="t"/>
              <a:pathLst>
                <a:path extrusionOk="0" h="63188" w="6101">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 name="Google Shape;501;p47"/>
            <p:cNvSpPr/>
            <p:nvPr/>
          </p:nvSpPr>
          <p:spPr>
            <a:xfrm>
              <a:off x="2096450" y="4705400"/>
              <a:ext cx="263300" cy="30750"/>
            </a:xfrm>
            <a:custGeom>
              <a:rect b="b" l="l" r="r" t="t"/>
              <a:pathLst>
                <a:path extrusionOk="0" h="1230" w="10532">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p47"/>
            <p:cNvSpPr/>
            <p:nvPr/>
          </p:nvSpPr>
          <p:spPr>
            <a:xfrm>
              <a:off x="1024675" y="3357175"/>
              <a:ext cx="119600" cy="1265975"/>
            </a:xfrm>
            <a:custGeom>
              <a:rect b="b" l="l" r="r" t="t"/>
              <a:pathLst>
                <a:path extrusionOk="0" h="50639" w="4784">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 name="Google Shape;503;p47"/>
            <p:cNvSpPr/>
            <p:nvPr/>
          </p:nvSpPr>
          <p:spPr>
            <a:xfrm>
              <a:off x="605600" y="2498225"/>
              <a:ext cx="454200" cy="2111750"/>
            </a:xfrm>
            <a:custGeom>
              <a:rect b="b" l="l" r="r" t="t"/>
              <a:pathLst>
                <a:path extrusionOk="0" h="84470" w="18168">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 name="Google Shape;504;p47"/>
            <p:cNvSpPr/>
            <p:nvPr/>
          </p:nvSpPr>
          <p:spPr>
            <a:xfrm>
              <a:off x="489325" y="2325975"/>
              <a:ext cx="527700" cy="2220375"/>
            </a:xfrm>
            <a:custGeom>
              <a:rect b="b" l="l" r="r" t="t"/>
              <a:pathLst>
                <a:path extrusionOk="0" h="88815" w="21108">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p47"/>
            <p:cNvSpPr/>
            <p:nvPr/>
          </p:nvSpPr>
          <p:spPr>
            <a:xfrm>
              <a:off x="261150" y="2997350"/>
              <a:ext cx="377400" cy="1344975"/>
            </a:xfrm>
            <a:custGeom>
              <a:rect b="b" l="l" r="r" t="t"/>
              <a:pathLst>
                <a:path extrusionOk="0" h="53799" w="15096">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47"/>
            <p:cNvSpPr/>
            <p:nvPr/>
          </p:nvSpPr>
          <p:spPr>
            <a:xfrm>
              <a:off x="238125" y="3076350"/>
              <a:ext cx="340075" cy="1220975"/>
            </a:xfrm>
            <a:custGeom>
              <a:rect b="b" l="l" r="r" t="t"/>
              <a:pathLst>
                <a:path extrusionOk="0" h="48839" w="13603">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 name="Google Shape;507;p47"/>
            <p:cNvSpPr/>
            <p:nvPr/>
          </p:nvSpPr>
          <p:spPr>
            <a:xfrm>
              <a:off x="343425" y="3363750"/>
              <a:ext cx="188700" cy="900675"/>
            </a:xfrm>
            <a:custGeom>
              <a:rect b="b" l="l" r="r" t="t"/>
              <a:pathLst>
                <a:path extrusionOk="0" h="36027" w="7548">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p47"/>
            <p:cNvSpPr/>
            <p:nvPr/>
          </p:nvSpPr>
          <p:spPr>
            <a:xfrm>
              <a:off x="2699800" y="3180550"/>
              <a:ext cx="204075" cy="111925"/>
            </a:xfrm>
            <a:custGeom>
              <a:rect b="b" l="l" r="r" t="t"/>
              <a:pathLst>
                <a:path extrusionOk="0" h="4477" w="8163">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47"/>
            <p:cNvSpPr/>
            <p:nvPr/>
          </p:nvSpPr>
          <p:spPr>
            <a:xfrm>
              <a:off x="3153975" y="3567800"/>
              <a:ext cx="561700" cy="625325"/>
            </a:xfrm>
            <a:custGeom>
              <a:rect b="b" l="l" r="r" t="t"/>
              <a:pathLst>
                <a:path extrusionOk="0" h="25013" w="22468">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0" name="Google Shape;510;p47"/>
            <p:cNvSpPr/>
            <p:nvPr/>
          </p:nvSpPr>
          <p:spPr>
            <a:xfrm>
              <a:off x="2632900" y="3118025"/>
              <a:ext cx="307175" cy="222725"/>
            </a:xfrm>
            <a:custGeom>
              <a:rect b="b" l="l" r="r" t="t"/>
              <a:pathLst>
                <a:path extrusionOk="0" h="8909" w="12287">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1" name="Google Shape;511;p47"/>
            <p:cNvSpPr/>
            <p:nvPr/>
          </p:nvSpPr>
          <p:spPr>
            <a:xfrm>
              <a:off x="3084850" y="3493200"/>
              <a:ext cx="603400" cy="716375"/>
            </a:xfrm>
            <a:custGeom>
              <a:rect b="b" l="l" r="r" t="t"/>
              <a:pathLst>
                <a:path extrusionOk="0" h="28655" w="24136">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47"/>
            <p:cNvSpPr/>
            <p:nvPr/>
          </p:nvSpPr>
          <p:spPr>
            <a:xfrm>
              <a:off x="2512225" y="3058800"/>
              <a:ext cx="1147500" cy="1171625"/>
            </a:xfrm>
            <a:custGeom>
              <a:rect b="b" l="l" r="r" t="t"/>
              <a:pathLst>
                <a:path extrusionOk="0" h="46865" w="4590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47"/>
            <p:cNvSpPr/>
            <p:nvPr/>
          </p:nvSpPr>
          <p:spPr>
            <a:xfrm>
              <a:off x="1670800" y="3011625"/>
              <a:ext cx="1963700" cy="1351525"/>
            </a:xfrm>
            <a:custGeom>
              <a:rect b="b" l="l" r="r" t="t"/>
              <a:pathLst>
                <a:path extrusionOk="0" h="54061" w="78548">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4" name="Google Shape;514;p47"/>
            <p:cNvSpPr/>
            <p:nvPr/>
          </p:nvSpPr>
          <p:spPr>
            <a:xfrm>
              <a:off x="1656550" y="2963350"/>
              <a:ext cx="2084350" cy="1429425"/>
            </a:xfrm>
            <a:custGeom>
              <a:rect b="b" l="l" r="r" t="t"/>
              <a:pathLst>
                <a:path extrusionOk="0" h="57177" w="83374">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p47"/>
            <p:cNvSpPr/>
            <p:nvPr/>
          </p:nvSpPr>
          <p:spPr>
            <a:xfrm>
              <a:off x="1579750" y="2837200"/>
              <a:ext cx="2045975" cy="1732200"/>
            </a:xfrm>
            <a:custGeom>
              <a:rect b="b" l="l" r="r" t="t"/>
              <a:pathLst>
                <a:path extrusionOk="0" h="69288" w="81839">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47"/>
            <p:cNvSpPr/>
            <p:nvPr/>
          </p:nvSpPr>
          <p:spPr>
            <a:xfrm>
              <a:off x="1896800" y="3719200"/>
              <a:ext cx="560600" cy="444300"/>
            </a:xfrm>
            <a:custGeom>
              <a:rect b="b" l="l" r="r" t="t"/>
              <a:pathLst>
                <a:path extrusionOk="0" h="17772" w="22424">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47"/>
            <p:cNvSpPr/>
            <p:nvPr/>
          </p:nvSpPr>
          <p:spPr>
            <a:xfrm>
              <a:off x="1870475" y="3665425"/>
              <a:ext cx="650550" cy="557325"/>
            </a:xfrm>
            <a:custGeom>
              <a:rect b="b" l="l" r="r" t="t"/>
              <a:pathLst>
                <a:path extrusionOk="0" h="22293" w="26022">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8" name="Google Shape;518;p47"/>
            <p:cNvSpPr/>
            <p:nvPr/>
          </p:nvSpPr>
          <p:spPr>
            <a:xfrm>
              <a:off x="1686175" y="3501975"/>
              <a:ext cx="889700" cy="781100"/>
            </a:xfrm>
            <a:custGeom>
              <a:rect b="b" l="l" r="r" t="t"/>
              <a:pathLst>
                <a:path extrusionOk="0" h="31244" w="35588">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47"/>
            <p:cNvSpPr/>
            <p:nvPr/>
          </p:nvSpPr>
          <p:spPr>
            <a:xfrm>
              <a:off x="2461750" y="3614975"/>
              <a:ext cx="388375" cy="286350"/>
            </a:xfrm>
            <a:custGeom>
              <a:rect b="b" l="l" r="r" t="t"/>
              <a:pathLst>
                <a:path extrusionOk="0" h="11454" w="15535">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p47"/>
            <p:cNvSpPr/>
            <p:nvPr/>
          </p:nvSpPr>
          <p:spPr>
            <a:xfrm>
              <a:off x="2519900" y="1399025"/>
              <a:ext cx="942350" cy="1523750"/>
            </a:xfrm>
            <a:custGeom>
              <a:rect b="b" l="l" r="r" t="t"/>
              <a:pathLst>
                <a:path extrusionOk="0" h="60950" w="37694">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47"/>
            <p:cNvSpPr/>
            <p:nvPr/>
          </p:nvSpPr>
          <p:spPr>
            <a:xfrm>
              <a:off x="2547325" y="1444000"/>
              <a:ext cx="957725" cy="1504025"/>
            </a:xfrm>
            <a:custGeom>
              <a:rect b="b" l="l" r="r" t="t"/>
              <a:pathLst>
                <a:path extrusionOk="0" h="60161" w="38309">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47"/>
            <p:cNvSpPr/>
            <p:nvPr/>
          </p:nvSpPr>
          <p:spPr>
            <a:xfrm>
              <a:off x="2816100" y="3080725"/>
              <a:ext cx="767925" cy="218325"/>
            </a:xfrm>
            <a:custGeom>
              <a:rect b="b" l="l" r="r" t="t"/>
              <a:pathLst>
                <a:path extrusionOk="0" h="8733" w="30717">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3" name="Google Shape;523;p47"/>
            <p:cNvSpPr/>
            <p:nvPr/>
          </p:nvSpPr>
          <p:spPr>
            <a:xfrm>
              <a:off x="2745875" y="2864625"/>
              <a:ext cx="868875" cy="266600"/>
            </a:xfrm>
            <a:custGeom>
              <a:rect b="b" l="l" r="r" t="t"/>
              <a:pathLst>
                <a:path extrusionOk="0" h="10664" w="34755">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4" name="Google Shape;524;p47"/>
            <p:cNvSpPr/>
            <p:nvPr/>
          </p:nvSpPr>
          <p:spPr>
            <a:xfrm>
              <a:off x="2680075" y="2663875"/>
              <a:ext cx="923700" cy="403725"/>
            </a:xfrm>
            <a:custGeom>
              <a:rect b="b" l="l" r="r" t="t"/>
              <a:pathLst>
                <a:path extrusionOk="0" h="16149" w="36948">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47"/>
            <p:cNvSpPr/>
            <p:nvPr/>
          </p:nvSpPr>
          <p:spPr>
            <a:xfrm>
              <a:off x="2627400" y="2363275"/>
              <a:ext cx="931400" cy="657150"/>
            </a:xfrm>
            <a:custGeom>
              <a:rect b="b" l="l" r="r" t="t"/>
              <a:pathLst>
                <a:path extrusionOk="0" h="26286" w="37256">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p47"/>
            <p:cNvSpPr/>
            <p:nvPr/>
          </p:nvSpPr>
          <p:spPr>
            <a:xfrm>
              <a:off x="3319625" y="1408900"/>
              <a:ext cx="345575" cy="2234625"/>
            </a:xfrm>
            <a:custGeom>
              <a:rect b="b" l="l" r="r" t="t"/>
              <a:pathLst>
                <a:path extrusionOk="0" h="89385" w="13823">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7" name="Google Shape;527;p47"/>
            <p:cNvSpPr/>
            <p:nvPr/>
          </p:nvSpPr>
          <p:spPr>
            <a:xfrm>
              <a:off x="2895075" y="3238700"/>
              <a:ext cx="385075" cy="337900"/>
            </a:xfrm>
            <a:custGeom>
              <a:rect b="b" l="l" r="r" t="t"/>
              <a:pathLst>
                <a:path extrusionOk="0" h="13516" w="15403">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47"/>
            <p:cNvSpPr/>
            <p:nvPr/>
          </p:nvSpPr>
          <p:spPr>
            <a:xfrm>
              <a:off x="2931275" y="3283675"/>
              <a:ext cx="242475" cy="218325"/>
            </a:xfrm>
            <a:custGeom>
              <a:rect b="b" l="l" r="r" t="t"/>
              <a:pathLst>
                <a:path extrusionOk="0" h="8733" w="9699">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47"/>
            <p:cNvSpPr/>
            <p:nvPr/>
          </p:nvSpPr>
          <p:spPr>
            <a:xfrm>
              <a:off x="2574750" y="1389150"/>
              <a:ext cx="1018050" cy="1583000"/>
            </a:xfrm>
            <a:custGeom>
              <a:rect b="b" l="l" r="r" t="t"/>
              <a:pathLst>
                <a:path extrusionOk="0" h="63320" w="40722">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47"/>
            <p:cNvSpPr/>
            <p:nvPr/>
          </p:nvSpPr>
          <p:spPr>
            <a:xfrm>
              <a:off x="2434325" y="1378175"/>
              <a:ext cx="930300" cy="1467825"/>
            </a:xfrm>
            <a:custGeom>
              <a:rect b="b" l="l" r="r" t="t"/>
              <a:pathLst>
                <a:path extrusionOk="0" h="58713" w="37212">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p47"/>
            <p:cNvSpPr/>
            <p:nvPr/>
          </p:nvSpPr>
          <p:spPr>
            <a:xfrm>
              <a:off x="2288425" y="1370500"/>
              <a:ext cx="948950" cy="1344950"/>
            </a:xfrm>
            <a:custGeom>
              <a:rect b="b" l="l" r="r" t="t"/>
              <a:pathLst>
                <a:path extrusionOk="0" h="53798" w="37958">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2" name="Google Shape;532;p47"/>
            <p:cNvSpPr/>
            <p:nvPr/>
          </p:nvSpPr>
          <p:spPr>
            <a:xfrm>
              <a:off x="2083300" y="1434125"/>
              <a:ext cx="1010375" cy="1095925"/>
            </a:xfrm>
            <a:custGeom>
              <a:rect b="b" l="l" r="r" t="t"/>
              <a:pathLst>
                <a:path extrusionOk="0" h="43837" w="40415">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3" name="Google Shape;533;p47"/>
            <p:cNvSpPr/>
            <p:nvPr/>
          </p:nvSpPr>
          <p:spPr>
            <a:xfrm>
              <a:off x="1945075" y="1451675"/>
              <a:ext cx="982950" cy="954425"/>
            </a:xfrm>
            <a:custGeom>
              <a:rect b="b" l="l" r="r" t="t"/>
              <a:pathLst>
                <a:path extrusionOk="0" h="38177" w="39318">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47"/>
            <p:cNvSpPr/>
            <p:nvPr/>
          </p:nvSpPr>
          <p:spPr>
            <a:xfrm>
              <a:off x="1822200" y="1600875"/>
              <a:ext cx="866675" cy="694425"/>
            </a:xfrm>
            <a:custGeom>
              <a:rect b="b" l="l" r="r" t="t"/>
              <a:pathLst>
                <a:path extrusionOk="0" h="27777" w="34667">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47"/>
            <p:cNvSpPr/>
            <p:nvPr/>
          </p:nvSpPr>
          <p:spPr>
            <a:xfrm>
              <a:off x="1699325" y="2110975"/>
              <a:ext cx="133875" cy="74625"/>
            </a:xfrm>
            <a:custGeom>
              <a:rect b="b" l="l" r="r" t="t"/>
              <a:pathLst>
                <a:path extrusionOk="0" h="2985" w="5355">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6" name="Google Shape;536;p47"/>
            <p:cNvSpPr/>
            <p:nvPr/>
          </p:nvSpPr>
          <p:spPr>
            <a:xfrm>
              <a:off x="2929075" y="3201400"/>
              <a:ext cx="121800" cy="42800"/>
            </a:xfrm>
            <a:custGeom>
              <a:rect b="b" l="l" r="r" t="t"/>
              <a:pathLst>
                <a:path extrusionOk="0" h="1712" w="4872">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47"/>
            <p:cNvSpPr/>
            <p:nvPr/>
          </p:nvSpPr>
          <p:spPr>
            <a:xfrm>
              <a:off x="463000" y="1796125"/>
              <a:ext cx="3006950" cy="2565925"/>
            </a:xfrm>
            <a:custGeom>
              <a:rect b="b" l="l" r="r" t="t"/>
              <a:pathLst>
                <a:path extrusionOk="0" h="102637" w="120278">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47"/>
            <p:cNvSpPr/>
            <p:nvPr/>
          </p:nvSpPr>
          <p:spPr>
            <a:xfrm>
              <a:off x="1260525" y="3161900"/>
              <a:ext cx="125100" cy="1464550"/>
            </a:xfrm>
            <a:custGeom>
              <a:rect b="b" l="l" r="r" t="t"/>
              <a:pathLst>
                <a:path extrusionOk="0" h="58582" w="5004">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47"/>
            <p:cNvSpPr/>
            <p:nvPr/>
          </p:nvSpPr>
          <p:spPr>
            <a:xfrm>
              <a:off x="1226525" y="3169575"/>
              <a:ext cx="129475" cy="1510625"/>
            </a:xfrm>
            <a:custGeom>
              <a:rect b="b" l="l" r="r" t="t"/>
              <a:pathLst>
                <a:path extrusionOk="0" h="60425" w="5179">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0" name="Google Shape;540;p47"/>
            <p:cNvSpPr/>
            <p:nvPr/>
          </p:nvSpPr>
          <p:spPr>
            <a:xfrm>
              <a:off x="1190325" y="3178350"/>
              <a:ext cx="129475" cy="1474425"/>
            </a:xfrm>
            <a:custGeom>
              <a:rect b="b" l="l" r="r" t="t"/>
              <a:pathLst>
                <a:path extrusionOk="0" h="58977" w="5179">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47"/>
            <p:cNvSpPr/>
            <p:nvPr/>
          </p:nvSpPr>
          <p:spPr>
            <a:xfrm>
              <a:off x="1174950" y="3213475"/>
              <a:ext cx="113025" cy="1464525"/>
            </a:xfrm>
            <a:custGeom>
              <a:rect b="b" l="l" r="r" t="t"/>
              <a:pathLst>
                <a:path extrusionOk="0" h="58581" w="4521">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47"/>
            <p:cNvSpPr/>
            <p:nvPr/>
          </p:nvSpPr>
          <p:spPr>
            <a:xfrm>
              <a:off x="1139850" y="4002225"/>
              <a:ext cx="64750" cy="674675"/>
            </a:xfrm>
            <a:custGeom>
              <a:rect b="b" l="l" r="r" t="t"/>
              <a:pathLst>
                <a:path extrusionOk="0" h="26987" w="259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47"/>
            <p:cNvSpPr/>
            <p:nvPr/>
          </p:nvSpPr>
          <p:spPr>
            <a:xfrm>
              <a:off x="1106950" y="3840950"/>
              <a:ext cx="64750" cy="782200"/>
            </a:xfrm>
            <a:custGeom>
              <a:rect b="b" l="l" r="r" t="t"/>
              <a:pathLst>
                <a:path extrusionOk="0" h="31288" w="259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47"/>
            <p:cNvSpPr/>
            <p:nvPr/>
          </p:nvSpPr>
          <p:spPr>
            <a:xfrm>
              <a:off x="1074025" y="3794875"/>
              <a:ext cx="75725" cy="787675"/>
            </a:xfrm>
            <a:custGeom>
              <a:rect b="b" l="l" r="r" t="t"/>
              <a:pathLst>
                <a:path extrusionOk="0" h="31507" w="3029">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5" name="Google Shape;545;p47"/>
            <p:cNvSpPr/>
            <p:nvPr/>
          </p:nvSpPr>
          <p:spPr>
            <a:xfrm>
              <a:off x="1043325" y="4272075"/>
              <a:ext cx="50475" cy="285250"/>
            </a:xfrm>
            <a:custGeom>
              <a:rect b="b" l="l" r="r" t="t"/>
              <a:pathLst>
                <a:path extrusionOk="0" h="11410" w="2019">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6" name="Google Shape;546;p47"/>
            <p:cNvSpPr/>
            <p:nvPr/>
          </p:nvSpPr>
          <p:spPr>
            <a:xfrm>
              <a:off x="1022475" y="4402625"/>
              <a:ext cx="26350" cy="111925"/>
            </a:xfrm>
            <a:custGeom>
              <a:rect b="b" l="l" r="r" t="t"/>
              <a:pathLst>
                <a:path extrusionOk="0" h="4477" w="1054">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47"/>
            <p:cNvSpPr/>
            <p:nvPr/>
          </p:nvSpPr>
          <p:spPr>
            <a:xfrm>
              <a:off x="1765150" y="4491475"/>
              <a:ext cx="95475" cy="49400"/>
            </a:xfrm>
            <a:custGeom>
              <a:rect b="b" l="l" r="r" t="t"/>
              <a:pathLst>
                <a:path extrusionOk="0" h="1976" w="3819">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47"/>
            <p:cNvSpPr/>
            <p:nvPr/>
          </p:nvSpPr>
          <p:spPr>
            <a:xfrm>
              <a:off x="1765150" y="4467350"/>
              <a:ext cx="97675" cy="45000"/>
            </a:xfrm>
            <a:custGeom>
              <a:rect b="b" l="l" r="r" t="t"/>
              <a:pathLst>
                <a:path extrusionOk="0" h="1800" w="3907">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9" name="Google Shape;549;p47"/>
            <p:cNvSpPr/>
            <p:nvPr/>
          </p:nvSpPr>
          <p:spPr>
            <a:xfrm>
              <a:off x="1765150" y="4441025"/>
              <a:ext cx="127275" cy="43900"/>
            </a:xfrm>
            <a:custGeom>
              <a:rect b="b" l="l" r="r" t="t"/>
              <a:pathLst>
                <a:path extrusionOk="0" h="1756" w="5091">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0" name="Google Shape;550;p47"/>
            <p:cNvSpPr/>
            <p:nvPr/>
          </p:nvSpPr>
          <p:spPr>
            <a:xfrm>
              <a:off x="1728950" y="4366425"/>
              <a:ext cx="241375" cy="79000"/>
            </a:xfrm>
            <a:custGeom>
              <a:rect b="b" l="l" r="r" t="t"/>
              <a:pathLst>
                <a:path extrusionOk="0" h="3160" w="9655">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1" name="Google Shape;551;p47"/>
            <p:cNvSpPr/>
            <p:nvPr/>
          </p:nvSpPr>
          <p:spPr>
            <a:xfrm>
              <a:off x="1807950" y="4679075"/>
              <a:ext cx="25" cy="25"/>
            </a:xfrm>
            <a:custGeom>
              <a:rect b="b" l="l" r="r" t="t"/>
              <a:pathLst>
                <a:path extrusionOk="0" h="1" w="1">
                  <a:moveTo>
                    <a:pt x="0" y="0"/>
                  </a:moveTo>
                  <a:lnTo>
                    <a:pt x="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2" name="Google Shape;552;p47"/>
            <p:cNvSpPr/>
            <p:nvPr/>
          </p:nvSpPr>
          <p:spPr>
            <a:xfrm>
              <a:off x="1807950" y="4679075"/>
              <a:ext cx="25" cy="25"/>
            </a:xfrm>
            <a:custGeom>
              <a:rect b="b" l="l" r="r" t="t"/>
              <a:pathLst>
                <a:path extrusionOk="0" fill="none" h="1" w="1">
                  <a:moveTo>
                    <a:pt x="0" y="0"/>
                  </a:moveTo>
                  <a:lnTo>
                    <a:pt x="0" y="0"/>
                  </a:lnTo>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3" name="Google Shape;553;p47"/>
            <p:cNvSpPr/>
            <p:nvPr/>
          </p:nvSpPr>
          <p:spPr>
            <a:xfrm>
              <a:off x="1490900" y="2760400"/>
              <a:ext cx="866675" cy="1925275"/>
            </a:xfrm>
            <a:custGeom>
              <a:rect b="b" l="l" r="r" t="t"/>
              <a:pathLst>
                <a:path extrusionOk="0" h="77011" w="34667">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4" name="Google Shape;554;p47"/>
            <p:cNvSpPr/>
            <p:nvPr/>
          </p:nvSpPr>
          <p:spPr>
            <a:xfrm>
              <a:off x="1465675" y="2732975"/>
              <a:ext cx="861175" cy="1931850"/>
            </a:xfrm>
            <a:custGeom>
              <a:rect b="b" l="l" r="r" t="t"/>
              <a:pathLst>
                <a:path extrusionOk="0" h="77274" w="34447">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47"/>
            <p:cNvSpPr/>
            <p:nvPr/>
          </p:nvSpPr>
          <p:spPr>
            <a:xfrm>
              <a:off x="1417400" y="2679225"/>
              <a:ext cx="851300" cy="1981225"/>
            </a:xfrm>
            <a:custGeom>
              <a:rect b="b" l="l" r="r" t="t"/>
              <a:pathLst>
                <a:path extrusionOk="0" h="79249" w="34052">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47"/>
            <p:cNvSpPr/>
            <p:nvPr/>
          </p:nvSpPr>
          <p:spPr>
            <a:xfrm>
              <a:off x="1386675" y="2654000"/>
              <a:ext cx="852425" cy="2016325"/>
            </a:xfrm>
            <a:custGeom>
              <a:rect b="b" l="l" r="r" t="t"/>
              <a:pathLst>
                <a:path extrusionOk="0" h="80653" w="34097">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47"/>
            <p:cNvSpPr/>
            <p:nvPr/>
          </p:nvSpPr>
          <p:spPr>
            <a:xfrm>
              <a:off x="1355975" y="2603525"/>
              <a:ext cx="827175" cy="2027300"/>
            </a:xfrm>
            <a:custGeom>
              <a:rect b="b" l="l" r="r" t="t"/>
              <a:pathLst>
                <a:path extrusionOk="0" h="81092" w="33087">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47"/>
            <p:cNvSpPr/>
            <p:nvPr/>
          </p:nvSpPr>
          <p:spPr>
            <a:xfrm>
              <a:off x="1323050" y="2546475"/>
              <a:ext cx="796475" cy="2115075"/>
            </a:xfrm>
            <a:custGeom>
              <a:rect b="b" l="l" r="r" t="t"/>
              <a:pathLst>
                <a:path extrusionOk="0" h="84603" w="31859">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47"/>
            <p:cNvSpPr/>
            <p:nvPr/>
          </p:nvSpPr>
          <p:spPr>
            <a:xfrm>
              <a:off x="1713600" y="2496025"/>
              <a:ext cx="349975" cy="388375"/>
            </a:xfrm>
            <a:custGeom>
              <a:rect b="b" l="l" r="r" t="t"/>
              <a:pathLst>
                <a:path extrusionOk="0" h="15535" w="13999">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47"/>
            <p:cNvSpPr/>
            <p:nvPr/>
          </p:nvSpPr>
          <p:spPr>
            <a:xfrm>
              <a:off x="1630225" y="2470800"/>
              <a:ext cx="405925" cy="425650"/>
            </a:xfrm>
            <a:custGeom>
              <a:rect b="b" l="l" r="r" t="t"/>
              <a:pathLst>
                <a:path extrusionOk="0" h="17026" w="16237">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47"/>
            <p:cNvSpPr/>
            <p:nvPr/>
          </p:nvSpPr>
          <p:spPr>
            <a:xfrm>
              <a:off x="1524900" y="2445550"/>
              <a:ext cx="483825" cy="495875"/>
            </a:xfrm>
            <a:custGeom>
              <a:rect b="b" l="l" r="r" t="t"/>
              <a:pathLst>
                <a:path extrusionOk="0" h="19835" w="19353">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47"/>
            <p:cNvSpPr/>
            <p:nvPr/>
          </p:nvSpPr>
          <p:spPr>
            <a:xfrm>
              <a:off x="399375" y="2885450"/>
              <a:ext cx="584725" cy="1657625"/>
            </a:xfrm>
            <a:custGeom>
              <a:rect b="b" l="l" r="r" t="t"/>
              <a:pathLst>
                <a:path extrusionOk="0" h="66305" w="23389">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47"/>
            <p:cNvSpPr/>
            <p:nvPr/>
          </p:nvSpPr>
          <p:spPr>
            <a:xfrm>
              <a:off x="363175" y="2357800"/>
              <a:ext cx="590225" cy="2187450"/>
            </a:xfrm>
            <a:custGeom>
              <a:rect b="b" l="l" r="r" t="t"/>
              <a:pathLst>
                <a:path extrusionOk="0" h="87498" w="23609">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 name="Google Shape;564;p47"/>
            <p:cNvSpPr/>
            <p:nvPr/>
          </p:nvSpPr>
          <p:spPr>
            <a:xfrm>
              <a:off x="445450" y="2236025"/>
              <a:ext cx="687850" cy="2201725"/>
            </a:xfrm>
            <a:custGeom>
              <a:rect b="b" l="l" r="r" t="t"/>
              <a:pathLst>
                <a:path extrusionOk="0" h="88069" w="27514">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47"/>
            <p:cNvSpPr/>
            <p:nvPr/>
          </p:nvSpPr>
          <p:spPr>
            <a:xfrm>
              <a:off x="296250" y="2349025"/>
              <a:ext cx="510150" cy="2108475"/>
            </a:xfrm>
            <a:custGeom>
              <a:rect b="b" l="l" r="r" t="t"/>
              <a:pathLst>
                <a:path extrusionOk="0" h="84339" w="20406">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47"/>
            <p:cNvSpPr/>
            <p:nvPr/>
          </p:nvSpPr>
          <p:spPr>
            <a:xfrm>
              <a:off x="1687275" y="2939225"/>
              <a:ext cx="868850" cy="1159550"/>
            </a:xfrm>
            <a:custGeom>
              <a:rect b="b" l="l" r="r" t="t"/>
              <a:pathLst>
                <a:path extrusionOk="0" h="46382" w="34754">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47"/>
            <p:cNvSpPr/>
            <p:nvPr/>
          </p:nvSpPr>
          <p:spPr>
            <a:xfrm>
              <a:off x="1675200" y="2913975"/>
              <a:ext cx="853500" cy="1173825"/>
            </a:xfrm>
            <a:custGeom>
              <a:rect b="b" l="l" r="r" t="t"/>
              <a:pathLst>
                <a:path extrusionOk="0" h="46953" w="3414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47"/>
            <p:cNvSpPr/>
            <p:nvPr/>
          </p:nvSpPr>
          <p:spPr>
            <a:xfrm>
              <a:off x="1666425" y="2888750"/>
              <a:ext cx="833750" cy="1184800"/>
            </a:xfrm>
            <a:custGeom>
              <a:rect b="b" l="l" r="r" t="t"/>
              <a:pathLst>
                <a:path extrusionOk="0" h="47392" w="3335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 name="Google Shape;569;p47"/>
            <p:cNvSpPr/>
            <p:nvPr/>
          </p:nvSpPr>
          <p:spPr>
            <a:xfrm>
              <a:off x="1654350" y="2862425"/>
              <a:ext cx="817300" cy="1200150"/>
            </a:xfrm>
            <a:custGeom>
              <a:rect b="b" l="l" r="r" t="t"/>
              <a:pathLst>
                <a:path extrusionOk="0" h="48006" w="32692">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47"/>
            <p:cNvSpPr/>
            <p:nvPr/>
          </p:nvSpPr>
          <p:spPr>
            <a:xfrm>
              <a:off x="1560025" y="2811950"/>
              <a:ext cx="854575" cy="1804625"/>
            </a:xfrm>
            <a:custGeom>
              <a:rect b="b" l="l" r="r" t="t"/>
              <a:pathLst>
                <a:path extrusionOk="0" h="72185" w="34183">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 name="Google Shape;571;p47"/>
            <p:cNvSpPr/>
            <p:nvPr/>
          </p:nvSpPr>
          <p:spPr>
            <a:xfrm>
              <a:off x="1524900" y="2786725"/>
              <a:ext cx="862275" cy="1885775"/>
            </a:xfrm>
            <a:custGeom>
              <a:rect b="b" l="l" r="r" t="t"/>
              <a:pathLst>
                <a:path extrusionOk="0" h="75431" w="34491">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47"/>
            <p:cNvSpPr/>
            <p:nvPr/>
          </p:nvSpPr>
          <p:spPr>
            <a:xfrm>
              <a:off x="2067925" y="3861800"/>
              <a:ext cx="110825" cy="71325"/>
            </a:xfrm>
            <a:custGeom>
              <a:rect b="b" l="l" r="r" t="t"/>
              <a:pathLst>
                <a:path extrusionOk="0" h="2853" w="4433">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47"/>
            <p:cNvSpPr/>
            <p:nvPr/>
          </p:nvSpPr>
          <p:spPr>
            <a:xfrm>
              <a:off x="2024050" y="3843150"/>
              <a:ext cx="172250" cy="154700"/>
            </a:xfrm>
            <a:custGeom>
              <a:rect b="b" l="l" r="r" t="t"/>
              <a:pathLst>
                <a:path extrusionOk="0" h="6188" w="689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47"/>
            <p:cNvSpPr/>
            <p:nvPr/>
          </p:nvSpPr>
          <p:spPr>
            <a:xfrm>
              <a:off x="1979075" y="3826700"/>
              <a:ext cx="240275" cy="215025"/>
            </a:xfrm>
            <a:custGeom>
              <a:rect b="b" l="l" r="r" t="t"/>
              <a:pathLst>
                <a:path extrusionOk="0" h="8601" w="9611">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 name="Google Shape;575;p47"/>
            <p:cNvSpPr/>
            <p:nvPr/>
          </p:nvSpPr>
          <p:spPr>
            <a:xfrm>
              <a:off x="1923125" y="3808050"/>
              <a:ext cx="342300" cy="295125"/>
            </a:xfrm>
            <a:custGeom>
              <a:rect b="b" l="l" r="r" t="t"/>
              <a:pathLst>
                <a:path extrusionOk="0" h="11805" w="13692">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47"/>
            <p:cNvSpPr/>
            <p:nvPr/>
          </p:nvSpPr>
          <p:spPr>
            <a:xfrm>
              <a:off x="1712500" y="4127275"/>
              <a:ext cx="79000" cy="51575"/>
            </a:xfrm>
            <a:custGeom>
              <a:rect b="b" l="l" r="r" t="t"/>
              <a:pathLst>
                <a:path extrusionOk="0" h="2063" w="316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47"/>
            <p:cNvSpPr/>
            <p:nvPr/>
          </p:nvSpPr>
          <p:spPr>
            <a:xfrm>
              <a:off x="2405800" y="1437400"/>
              <a:ext cx="928100" cy="1383375"/>
            </a:xfrm>
            <a:custGeom>
              <a:rect b="b" l="l" r="r" t="t"/>
              <a:pathLst>
                <a:path extrusionOk="0" h="55335" w="37124">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47"/>
            <p:cNvSpPr/>
            <p:nvPr/>
          </p:nvSpPr>
          <p:spPr>
            <a:xfrm>
              <a:off x="2378375" y="1436325"/>
              <a:ext cx="928100" cy="1359200"/>
            </a:xfrm>
            <a:custGeom>
              <a:rect b="b" l="l" r="r" t="t"/>
              <a:pathLst>
                <a:path extrusionOk="0" h="54368" w="37124">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47"/>
            <p:cNvSpPr/>
            <p:nvPr/>
          </p:nvSpPr>
          <p:spPr>
            <a:xfrm>
              <a:off x="2348775" y="1447275"/>
              <a:ext cx="932475" cy="1321925"/>
            </a:xfrm>
            <a:custGeom>
              <a:rect b="b" l="l" r="r" t="t"/>
              <a:pathLst>
                <a:path extrusionOk="0" h="52877" w="37299">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 name="Google Shape;580;p47"/>
            <p:cNvSpPr/>
            <p:nvPr/>
          </p:nvSpPr>
          <p:spPr>
            <a:xfrm>
              <a:off x="2318050" y="1439600"/>
              <a:ext cx="942350" cy="1302175"/>
            </a:xfrm>
            <a:custGeom>
              <a:rect b="b" l="l" r="r" t="t"/>
              <a:pathLst>
                <a:path extrusionOk="0" h="52087" w="37694">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 name="Google Shape;581;p47"/>
            <p:cNvSpPr/>
            <p:nvPr/>
          </p:nvSpPr>
          <p:spPr>
            <a:xfrm>
              <a:off x="2259900" y="1412175"/>
              <a:ext cx="956625" cy="1275850"/>
            </a:xfrm>
            <a:custGeom>
              <a:rect b="b" l="l" r="r" t="t"/>
              <a:pathLst>
                <a:path extrusionOk="0" h="51034" w="38265">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 name="Google Shape;582;p47"/>
            <p:cNvSpPr/>
            <p:nvPr/>
          </p:nvSpPr>
          <p:spPr>
            <a:xfrm>
              <a:off x="2230300" y="1375975"/>
              <a:ext cx="970875" cy="1286825"/>
            </a:xfrm>
            <a:custGeom>
              <a:rect b="b" l="l" r="r" t="t"/>
              <a:pathLst>
                <a:path extrusionOk="0" h="51473" w="38835">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47"/>
            <p:cNvSpPr/>
            <p:nvPr/>
          </p:nvSpPr>
          <p:spPr>
            <a:xfrm>
              <a:off x="2174350" y="1371600"/>
              <a:ext cx="1005975" cy="1239625"/>
            </a:xfrm>
            <a:custGeom>
              <a:rect b="b" l="l" r="r" t="t"/>
              <a:pathLst>
                <a:path extrusionOk="0" h="49585" w="40239">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 name="Google Shape;584;p47"/>
            <p:cNvSpPr/>
            <p:nvPr/>
          </p:nvSpPr>
          <p:spPr>
            <a:xfrm>
              <a:off x="2110725" y="1407800"/>
              <a:ext cx="1024625" cy="1147475"/>
            </a:xfrm>
            <a:custGeom>
              <a:rect b="b" l="l" r="r" t="t"/>
              <a:pathLst>
                <a:path extrusionOk="0" h="45899" w="40985">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5" name="Google Shape;585;p47"/>
            <p:cNvSpPr/>
            <p:nvPr/>
          </p:nvSpPr>
          <p:spPr>
            <a:xfrm>
              <a:off x="2054775" y="1420950"/>
              <a:ext cx="1012550" cy="1083875"/>
            </a:xfrm>
            <a:custGeom>
              <a:rect b="b" l="l" r="r" t="t"/>
              <a:pathLst>
                <a:path extrusionOk="0" h="43355" w="40502">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47"/>
            <p:cNvSpPr/>
            <p:nvPr/>
          </p:nvSpPr>
          <p:spPr>
            <a:xfrm>
              <a:off x="2027350" y="1430825"/>
              <a:ext cx="1003775" cy="1048775"/>
            </a:xfrm>
            <a:custGeom>
              <a:rect b="b" l="l" r="r" t="t"/>
              <a:pathLst>
                <a:path extrusionOk="0" h="41951" w="40151">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47"/>
            <p:cNvSpPr/>
            <p:nvPr/>
          </p:nvSpPr>
          <p:spPr>
            <a:xfrm>
              <a:off x="1999925" y="1430825"/>
              <a:ext cx="998300" cy="1023525"/>
            </a:xfrm>
            <a:custGeom>
              <a:rect b="b" l="l" r="r" t="t"/>
              <a:pathLst>
                <a:path extrusionOk="0" h="40941" w="39932">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8" name="Google Shape;588;p47"/>
            <p:cNvSpPr/>
            <p:nvPr/>
          </p:nvSpPr>
          <p:spPr>
            <a:xfrm>
              <a:off x="1972500" y="1430825"/>
              <a:ext cx="995000" cy="999400"/>
            </a:xfrm>
            <a:custGeom>
              <a:rect b="b" l="l" r="r" t="t"/>
              <a:pathLst>
                <a:path extrusionOk="0" h="39976" w="3980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47"/>
            <p:cNvSpPr/>
            <p:nvPr/>
          </p:nvSpPr>
          <p:spPr>
            <a:xfrm>
              <a:off x="1917650" y="1488975"/>
              <a:ext cx="967575" cy="891875"/>
            </a:xfrm>
            <a:custGeom>
              <a:rect b="b" l="l" r="r" t="t"/>
              <a:pathLst>
                <a:path extrusionOk="0" h="35675" w="38703">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0" name="Google Shape;590;p47"/>
            <p:cNvSpPr/>
            <p:nvPr/>
          </p:nvSpPr>
          <p:spPr>
            <a:xfrm>
              <a:off x="1893500" y="1524075"/>
              <a:ext cx="943450" cy="835950"/>
            </a:xfrm>
            <a:custGeom>
              <a:rect b="b" l="l" r="r" t="t"/>
              <a:pathLst>
                <a:path extrusionOk="0" h="33438" w="37738">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1" name="Google Shape;591;p47"/>
            <p:cNvSpPr/>
            <p:nvPr/>
          </p:nvSpPr>
          <p:spPr>
            <a:xfrm>
              <a:off x="1870475" y="1528450"/>
              <a:ext cx="929200" cy="809625"/>
            </a:xfrm>
            <a:custGeom>
              <a:rect b="b" l="l" r="r" t="t"/>
              <a:pathLst>
                <a:path extrusionOk="0" h="32385" w="37168">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47"/>
            <p:cNvSpPr/>
            <p:nvPr/>
          </p:nvSpPr>
          <p:spPr>
            <a:xfrm>
              <a:off x="1846325" y="1555900"/>
              <a:ext cx="900675" cy="760250"/>
            </a:xfrm>
            <a:custGeom>
              <a:rect b="b" l="l" r="r" t="t"/>
              <a:pathLst>
                <a:path extrusionOk="0" h="30410" w="36027">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47"/>
            <p:cNvSpPr/>
            <p:nvPr/>
          </p:nvSpPr>
          <p:spPr>
            <a:xfrm>
              <a:off x="1799150" y="1626100"/>
              <a:ext cx="840350" cy="647250"/>
            </a:xfrm>
            <a:custGeom>
              <a:rect b="b" l="l" r="r" t="t"/>
              <a:pathLst>
                <a:path extrusionOk="0" h="25890" w="33614">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47"/>
            <p:cNvSpPr/>
            <p:nvPr/>
          </p:nvSpPr>
          <p:spPr>
            <a:xfrm>
              <a:off x="1775025" y="2163625"/>
              <a:ext cx="160200" cy="88875"/>
            </a:xfrm>
            <a:custGeom>
              <a:rect b="b" l="l" r="r" t="t"/>
              <a:pathLst>
                <a:path extrusionOk="0" h="3555" w="6408">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47"/>
            <p:cNvSpPr/>
            <p:nvPr/>
          </p:nvSpPr>
          <p:spPr>
            <a:xfrm>
              <a:off x="2327925" y="1808200"/>
              <a:ext cx="137150" cy="118500"/>
            </a:xfrm>
            <a:custGeom>
              <a:rect b="b" l="l" r="r" t="t"/>
              <a:pathLst>
                <a:path extrusionOk="0" h="4740" w="5486">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47"/>
            <p:cNvSpPr/>
            <p:nvPr/>
          </p:nvSpPr>
          <p:spPr>
            <a:xfrm>
              <a:off x="2313650" y="1698500"/>
              <a:ext cx="210675" cy="199675"/>
            </a:xfrm>
            <a:custGeom>
              <a:rect b="b" l="l" r="r" t="t"/>
              <a:pathLst>
                <a:path extrusionOk="0" h="7987" w="8427">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47"/>
            <p:cNvSpPr/>
            <p:nvPr/>
          </p:nvSpPr>
          <p:spPr>
            <a:xfrm>
              <a:off x="1726750" y="2143875"/>
              <a:ext cx="109725" cy="64750"/>
            </a:xfrm>
            <a:custGeom>
              <a:rect b="b" l="l" r="r" t="t"/>
              <a:pathLst>
                <a:path extrusionOk="0" h="2590" w="4389">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47"/>
            <p:cNvSpPr/>
            <p:nvPr/>
          </p:nvSpPr>
          <p:spPr>
            <a:xfrm>
              <a:off x="2462850" y="1368300"/>
              <a:ext cx="930300" cy="1502925"/>
            </a:xfrm>
            <a:custGeom>
              <a:rect b="b" l="l" r="r" t="t"/>
              <a:pathLst>
                <a:path extrusionOk="0" h="60117" w="37212">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47"/>
            <p:cNvSpPr/>
            <p:nvPr/>
          </p:nvSpPr>
          <p:spPr>
            <a:xfrm>
              <a:off x="2491375" y="1390250"/>
              <a:ext cx="930300" cy="1507300"/>
            </a:xfrm>
            <a:custGeom>
              <a:rect b="b" l="l" r="r" t="t"/>
              <a:pathLst>
                <a:path extrusionOk="0" h="60292" w="37212">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47"/>
            <p:cNvSpPr/>
            <p:nvPr/>
          </p:nvSpPr>
          <p:spPr>
            <a:xfrm>
              <a:off x="3740875" y="4014275"/>
              <a:ext cx="64750" cy="40625"/>
            </a:xfrm>
            <a:custGeom>
              <a:rect b="b" l="l" r="r" t="t"/>
              <a:pathLst>
                <a:path extrusionOk="0" h="1625" w="259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47"/>
            <p:cNvSpPr/>
            <p:nvPr/>
          </p:nvSpPr>
          <p:spPr>
            <a:xfrm>
              <a:off x="3707975" y="3983575"/>
              <a:ext cx="41700" cy="39500"/>
            </a:xfrm>
            <a:custGeom>
              <a:rect b="b" l="l" r="r" t="t"/>
              <a:pathLst>
                <a:path extrusionOk="0" h="1580" w="1668">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47"/>
            <p:cNvSpPr/>
            <p:nvPr/>
          </p:nvSpPr>
          <p:spPr>
            <a:xfrm>
              <a:off x="3532450" y="3825600"/>
              <a:ext cx="231500" cy="292925"/>
            </a:xfrm>
            <a:custGeom>
              <a:rect b="b" l="l" r="r" t="t"/>
              <a:pathLst>
                <a:path extrusionOk="0" h="11717" w="926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47"/>
            <p:cNvSpPr/>
            <p:nvPr/>
          </p:nvSpPr>
          <p:spPr>
            <a:xfrm>
              <a:off x="3401900" y="3726875"/>
              <a:ext cx="378500" cy="413600"/>
            </a:xfrm>
            <a:custGeom>
              <a:rect b="b" l="l" r="r" t="t"/>
              <a:pathLst>
                <a:path extrusionOk="0" h="16544" w="1514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47"/>
            <p:cNvSpPr/>
            <p:nvPr/>
          </p:nvSpPr>
          <p:spPr>
            <a:xfrm>
              <a:off x="3290000" y="3667625"/>
              <a:ext cx="453100" cy="490400"/>
            </a:xfrm>
            <a:custGeom>
              <a:rect b="b" l="l" r="r" t="t"/>
              <a:pathLst>
                <a:path extrusionOk="0" h="19616" w="18124">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47"/>
            <p:cNvSpPr/>
            <p:nvPr/>
          </p:nvSpPr>
          <p:spPr>
            <a:xfrm>
              <a:off x="3240650" y="3634725"/>
              <a:ext cx="515600" cy="540850"/>
            </a:xfrm>
            <a:custGeom>
              <a:rect b="b" l="l" r="r" t="t"/>
              <a:pathLst>
                <a:path extrusionOk="0" h="21634" w="20624">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47"/>
            <p:cNvSpPr/>
            <p:nvPr/>
          </p:nvSpPr>
          <p:spPr>
            <a:xfrm>
              <a:off x="3616925" y="3530500"/>
              <a:ext cx="99850" cy="461875"/>
            </a:xfrm>
            <a:custGeom>
              <a:rect b="b" l="l" r="r" t="t"/>
              <a:pathLst>
                <a:path extrusionOk="0" h="18475" w="3994">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47"/>
            <p:cNvSpPr/>
            <p:nvPr/>
          </p:nvSpPr>
          <p:spPr>
            <a:xfrm>
              <a:off x="3513800" y="3504175"/>
              <a:ext cx="102050" cy="330225"/>
            </a:xfrm>
            <a:custGeom>
              <a:rect b="b" l="l" r="r" t="t"/>
              <a:pathLst>
                <a:path extrusionOk="0" h="13209" w="4082">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47"/>
            <p:cNvSpPr/>
            <p:nvPr/>
          </p:nvSpPr>
          <p:spPr>
            <a:xfrm>
              <a:off x="3422750" y="3478950"/>
              <a:ext cx="183225" cy="256725"/>
            </a:xfrm>
            <a:custGeom>
              <a:rect b="b" l="l" r="r" t="t"/>
              <a:pathLst>
                <a:path extrusionOk="0" h="10269" w="7329">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47"/>
            <p:cNvSpPr/>
            <p:nvPr/>
          </p:nvSpPr>
          <p:spPr>
            <a:xfrm>
              <a:off x="3356925" y="3428475"/>
              <a:ext cx="228200" cy="247950"/>
            </a:xfrm>
            <a:custGeom>
              <a:rect b="b" l="l" r="r" t="t"/>
              <a:pathLst>
                <a:path extrusionOk="0" h="9918" w="9128">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47"/>
            <p:cNvSpPr/>
            <p:nvPr/>
          </p:nvSpPr>
          <p:spPr>
            <a:xfrm>
              <a:off x="906200" y="2307350"/>
              <a:ext cx="948925" cy="1026800"/>
            </a:xfrm>
            <a:custGeom>
              <a:rect b="b" l="l" r="r" t="t"/>
              <a:pathLst>
                <a:path extrusionOk="0" h="41072" w="37957">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1" name="Google Shape;611;p47"/>
            <p:cNvSpPr/>
            <p:nvPr/>
          </p:nvSpPr>
          <p:spPr>
            <a:xfrm>
              <a:off x="970925" y="2329275"/>
              <a:ext cx="908350" cy="911650"/>
            </a:xfrm>
            <a:custGeom>
              <a:rect b="b" l="l" r="r" t="t"/>
              <a:pathLst>
                <a:path extrusionOk="0" h="36466" w="36334">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2" name="Google Shape;612;p47"/>
            <p:cNvSpPr/>
            <p:nvPr/>
          </p:nvSpPr>
          <p:spPr>
            <a:xfrm>
              <a:off x="1070750" y="2351225"/>
              <a:ext cx="831550" cy="835950"/>
            </a:xfrm>
            <a:custGeom>
              <a:rect b="b" l="l" r="r" t="t"/>
              <a:pathLst>
                <a:path extrusionOk="0" h="33438" w="33262">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47"/>
            <p:cNvSpPr/>
            <p:nvPr/>
          </p:nvSpPr>
          <p:spPr>
            <a:xfrm>
              <a:off x="1213350" y="2372050"/>
              <a:ext cx="713100" cy="742700"/>
            </a:xfrm>
            <a:custGeom>
              <a:rect b="b" l="l" r="r" t="t"/>
              <a:pathLst>
                <a:path extrusionOk="0" h="29708" w="28524">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47"/>
            <p:cNvSpPr/>
            <p:nvPr/>
          </p:nvSpPr>
          <p:spPr>
            <a:xfrm>
              <a:off x="1438250" y="2649600"/>
              <a:ext cx="150300" cy="318150"/>
            </a:xfrm>
            <a:custGeom>
              <a:rect b="b" l="l" r="r" t="t"/>
              <a:pathLst>
                <a:path extrusionOk="0" h="12726" w="6012">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5" name="Google Shape;615;p47"/>
            <p:cNvSpPr/>
            <p:nvPr/>
          </p:nvSpPr>
          <p:spPr>
            <a:xfrm>
              <a:off x="812950" y="2979800"/>
              <a:ext cx="295125" cy="758050"/>
            </a:xfrm>
            <a:custGeom>
              <a:rect b="b" l="l" r="r" t="t"/>
              <a:pathLst>
                <a:path extrusionOk="0" h="30322" w="11805">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47"/>
            <p:cNvSpPr/>
            <p:nvPr/>
          </p:nvSpPr>
          <p:spPr>
            <a:xfrm>
              <a:off x="752600" y="2734075"/>
              <a:ext cx="357675" cy="1117875"/>
            </a:xfrm>
            <a:custGeom>
              <a:rect b="b" l="l" r="r" t="t"/>
              <a:pathLst>
                <a:path extrusionOk="0" h="44715" w="14307">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47"/>
            <p:cNvSpPr/>
            <p:nvPr/>
          </p:nvSpPr>
          <p:spPr>
            <a:xfrm>
              <a:off x="699950" y="2628750"/>
              <a:ext cx="400450" cy="1287925"/>
            </a:xfrm>
            <a:custGeom>
              <a:rect b="b" l="l" r="r" t="t"/>
              <a:pathLst>
                <a:path extrusionOk="0" h="51517" w="16018">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47"/>
            <p:cNvSpPr/>
            <p:nvPr/>
          </p:nvSpPr>
          <p:spPr>
            <a:xfrm>
              <a:off x="651675" y="2566225"/>
              <a:ext cx="432250" cy="1407500"/>
            </a:xfrm>
            <a:custGeom>
              <a:rect b="b" l="l" r="r" t="t"/>
              <a:pathLst>
                <a:path extrusionOk="0" h="56300" w="1729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9" name="Google Shape;619;p47"/>
            <p:cNvSpPr/>
            <p:nvPr/>
          </p:nvSpPr>
          <p:spPr>
            <a:xfrm>
              <a:off x="591350" y="2376450"/>
              <a:ext cx="593500" cy="1676250"/>
            </a:xfrm>
            <a:custGeom>
              <a:rect b="b" l="l" r="r" t="t"/>
              <a:pathLst>
                <a:path extrusionOk="0" h="67050" w="2374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0" name="Google Shape;620;p47"/>
            <p:cNvSpPr/>
            <p:nvPr/>
          </p:nvSpPr>
          <p:spPr>
            <a:xfrm>
              <a:off x="576000" y="2354500"/>
              <a:ext cx="578150" cy="1726725"/>
            </a:xfrm>
            <a:custGeom>
              <a:rect b="b" l="l" r="r" t="t"/>
              <a:pathLst>
                <a:path extrusionOk="0" h="69069" w="23126">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47"/>
            <p:cNvSpPr/>
            <p:nvPr/>
          </p:nvSpPr>
          <p:spPr>
            <a:xfrm>
              <a:off x="549675" y="2291975"/>
              <a:ext cx="648350" cy="1851775"/>
            </a:xfrm>
            <a:custGeom>
              <a:rect b="b" l="l" r="r" t="t"/>
              <a:pathLst>
                <a:path extrusionOk="0" h="74071" w="25934">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47"/>
            <p:cNvSpPr/>
            <p:nvPr/>
          </p:nvSpPr>
          <p:spPr>
            <a:xfrm>
              <a:off x="520050" y="2414850"/>
              <a:ext cx="434425" cy="1781550"/>
            </a:xfrm>
            <a:custGeom>
              <a:rect b="b" l="l" r="r" t="t"/>
              <a:pathLst>
                <a:path extrusionOk="0" h="71262" w="17377">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47"/>
            <p:cNvSpPr/>
            <p:nvPr/>
          </p:nvSpPr>
          <p:spPr>
            <a:xfrm>
              <a:off x="1580850" y="2421425"/>
              <a:ext cx="400450" cy="236975"/>
            </a:xfrm>
            <a:custGeom>
              <a:rect b="b" l="l" r="r" t="t"/>
              <a:pathLst>
                <a:path extrusionOk="0" h="9479" w="16018">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4" name="Google Shape;624;p47"/>
            <p:cNvSpPr/>
            <p:nvPr/>
          </p:nvSpPr>
          <p:spPr>
            <a:xfrm>
              <a:off x="1302225" y="2397300"/>
              <a:ext cx="651650" cy="660425"/>
            </a:xfrm>
            <a:custGeom>
              <a:rect b="b" l="l" r="r" t="t"/>
              <a:pathLst>
                <a:path extrusionOk="0" h="26417" w="26066">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47"/>
            <p:cNvSpPr/>
            <p:nvPr/>
          </p:nvSpPr>
          <p:spPr>
            <a:xfrm>
              <a:off x="853525" y="2286500"/>
              <a:ext cx="977475" cy="1079475"/>
            </a:xfrm>
            <a:custGeom>
              <a:rect b="b" l="l" r="r" t="t"/>
              <a:pathLst>
                <a:path extrusionOk="0" h="43179" w="39099">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47"/>
            <p:cNvSpPr/>
            <p:nvPr/>
          </p:nvSpPr>
          <p:spPr>
            <a:xfrm>
              <a:off x="805275" y="2264550"/>
              <a:ext cx="1002700" cy="724050"/>
            </a:xfrm>
            <a:custGeom>
              <a:rect b="b" l="l" r="r" t="t"/>
              <a:pathLst>
                <a:path extrusionOk="0" h="28962" w="40108">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47"/>
            <p:cNvSpPr/>
            <p:nvPr/>
          </p:nvSpPr>
          <p:spPr>
            <a:xfrm>
              <a:off x="814050" y="2243700"/>
              <a:ext cx="969775" cy="499175"/>
            </a:xfrm>
            <a:custGeom>
              <a:rect b="b" l="l" r="r" t="t"/>
              <a:pathLst>
                <a:path extrusionOk="0" h="19967" w="38791">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47"/>
            <p:cNvSpPr/>
            <p:nvPr/>
          </p:nvSpPr>
          <p:spPr>
            <a:xfrm>
              <a:off x="993950" y="2188850"/>
              <a:ext cx="823875" cy="448700"/>
            </a:xfrm>
            <a:custGeom>
              <a:rect b="b" l="l" r="r" t="t"/>
              <a:pathLst>
                <a:path extrusionOk="0" h="17948" w="32955">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47"/>
            <p:cNvSpPr/>
            <p:nvPr/>
          </p:nvSpPr>
          <p:spPr>
            <a:xfrm>
              <a:off x="1017000" y="2199825"/>
              <a:ext cx="718550" cy="375200"/>
            </a:xfrm>
            <a:custGeom>
              <a:rect b="b" l="l" r="r" t="t"/>
              <a:pathLst>
                <a:path extrusionOk="0" h="15008" w="28742">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47"/>
            <p:cNvSpPr/>
            <p:nvPr/>
          </p:nvSpPr>
          <p:spPr>
            <a:xfrm>
              <a:off x="1051000" y="2176800"/>
              <a:ext cx="657125" cy="330225"/>
            </a:xfrm>
            <a:custGeom>
              <a:rect b="b" l="l" r="r" t="t"/>
              <a:pathLst>
                <a:path extrusionOk="0" h="13209" w="26285">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p47"/>
            <p:cNvSpPr/>
            <p:nvPr/>
          </p:nvSpPr>
          <p:spPr>
            <a:xfrm>
              <a:off x="1176050" y="2151575"/>
              <a:ext cx="504650" cy="233675"/>
            </a:xfrm>
            <a:custGeom>
              <a:rect b="b" l="l" r="r" t="t"/>
              <a:pathLst>
                <a:path extrusionOk="0" h="9347" w="20186">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47"/>
            <p:cNvSpPr/>
            <p:nvPr/>
          </p:nvSpPr>
          <p:spPr>
            <a:xfrm>
              <a:off x="1145350" y="2127425"/>
              <a:ext cx="509025" cy="235875"/>
            </a:xfrm>
            <a:custGeom>
              <a:rect b="b" l="l" r="r" t="t"/>
              <a:pathLst>
                <a:path extrusionOk="0" h="9435" w="20361">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47"/>
            <p:cNvSpPr/>
            <p:nvPr/>
          </p:nvSpPr>
          <p:spPr>
            <a:xfrm>
              <a:off x="1190325" y="2262350"/>
              <a:ext cx="66950" cy="38425"/>
            </a:xfrm>
            <a:custGeom>
              <a:rect b="b" l="l" r="r" t="t"/>
              <a:pathLst>
                <a:path extrusionOk="0" h="1537" w="2678">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47"/>
            <p:cNvSpPr/>
            <p:nvPr/>
          </p:nvSpPr>
          <p:spPr>
            <a:xfrm>
              <a:off x="916075" y="2376450"/>
              <a:ext cx="69125" cy="47200"/>
            </a:xfrm>
            <a:custGeom>
              <a:rect b="b" l="l" r="r" t="t"/>
              <a:pathLst>
                <a:path extrusionOk="0" h="1888" w="2765">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47"/>
            <p:cNvSpPr/>
            <p:nvPr/>
          </p:nvSpPr>
          <p:spPr>
            <a:xfrm>
              <a:off x="1008225" y="2288700"/>
              <a:ext cx="72425" cy="46100"/>
            </a:xfrm>
            <a:custGeom>
              <a:rect b="b" l="l" r="r" t="t"/>
              <a:pathLst>
                <a:path extrusionOk="0" h="1844" w="2897">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47"/>
            <p:cNvSpPr/>
            <p:nvPr/>
          </p:nvSpPr>
          <p:spPr>
            <a:xfrm>
              <a:off x="1671900" y="2078075"/>
              <a:ext cx="158000" cy="82300"/>
            </a:xfrm>
            <a:custGeom>
              <a:rect b="b" l="l" r="r" t="t"/>
              <a:pathLst>
                <a:path extrusionOk="0" h="3292" w="632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47"/>
            <p:cNvSpPr/>
            <p:nvPr/>
          </p:nvSpPr>
          <p:spPr>
            <a:xfrm>
              <a:off x="1645575" y="2080250"/>
              <a:ext cx="110825" cy="55975"/>
            </a:xfrm>
            <a:custGeom>
              <a:rect b="b" l="l" r="r" t="t"/>
              <a:pathLst>
                <a:path extrusionOk="0" h="2239" w="4433">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38" name="Google Shape;638;p47"/>
          <p:cNvGrpSpPr/>
          <p:nvPr/>
        </p:nvGrpSpPr>
        <p:grpSpPr>
          <a:xfrm>
            <a:off x="7196994" y="-1232666"/>
            <a:ext cx="6424374" cy="4055663"/>
            <a:chOff x="238125" y="602600"/>
            <a:chExt cx="7143750" cy="4509800"/>
          </a:xfrm>
        </p:grpSpPr>
        <p:sp>
          <p:nvSpPr>
            <p:cNvPr id="639" name="Google Shape;639;p47"/>
            <p:cNvSpPr/>
            <p:nvPr/>
          </p:nvSpPr>
          <p:spPr>
            <a:xfrm>
              <a:off x="2514425" y="1130250"/>
              <a:ext cx="218325" cy="579250"/>
            </a:xfrm>
            <a:custGeom>
              <a:rect b="b" l="l" r="r" t="t"/>
              <a:pathLst>
                <a:path extrusionOk="0" h="23170" w="8733">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0" name="Google Shape;640;p47"/>
            <p:cNvSpPr/>
            <p:nvPr/>
          </p:nvSpPr>
          <p:spPr>
            <a:xfrm>
              <a:off x="1900100" y="1539425"/>
              <a:ext cx="342275" cy="551825"/>
            </a:xfrm>
            <a:custGeom>
              <a:rect b="b" l="l" r="r" t="t"/>
              <a:pathLst>
                <a:path extrusionOk="0" h="22073" w="13691">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47"/>
            <p:cNvSpPr/>
            <p:nvPr/>
          </p:nvSpPr>
          <p:spPr>
            <a:xfrm>
              <a:off x="2455175" y="1144500"/>
              <a:ext cx="289650" cy="673600"/>
            </a:xfrm>
            <a:custGeom>
              <a:rect b="b" l="l" r="r" t="t"/>
              <a:pathLst>
                <a:path extrusionOk="0" h="26944" w="11586">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47"/>
            <p:cNvSpPr/>
            <p:nvPr/>
          </p:nvSpPr>
          <p:spPr>
            <a:xfrm>
              <a:off x="2189700" y="2124150"/>
              <a:ext cx="25" cy="25"/>
            </a:xfrm>
            <a:custGeom>
              <a:rect b="b" l="l" r="r" t="t"/>
              <a:pathLst>
                <a:path extrusionOk="0" h="1" w="1">
                  <a:moveTo>
                    <a:pt x="0" y="0"/>
                  </a:moveTo>
                  <a:lnTo>
                    <a:pt x="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47"/>
            <p:cNvSpPr/>
            <p:nvPr/>
          </p:nvSpPr>
          <p:spPr>
            <a:xfrm>
              <a:off x="2189700" y="2124150"/>
              <a:ext cx="25" cy="25"/>
            </a:xfrm>
            <a:custGeom>
              <a:rect b="b" l="l" r="r" t="t"/>
              <a:pathLst>
                <a:path extrusionOk="0" fill="none" h="1" w="1">
                  <a:moveTo>
                    <a:pt x="0" y="0"/>
                  </a:moveTo>
                  <a:lnTo>
                    <a:pt x="0" y="0"/>
                  </a:lnTo>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47"/>
            <p:cNvSpPr/>
            <p:nvPr/>
          </p:nvSpPr>
          <p:spPr>
            <a:xfrm>
              <a:off x="2390450" y="1169750"/>
              <a:ext cx="283050" cy="636275"/>
            </a:xfrm>
            <a:custGeom>
              <a:rect b="b" l="l" r="r" t="t"/>
              <a:pathLst>
                <a:path extrusionOk="0" h="25451" w="11322">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47"/>
            <p:cNvSpPr/>
            <p:nvPr/>
          </p:nvSpPr>
          <p:spPr>
            <a:xfrm>
              <a:off x="2312575" y="1160975"/>
              <a:ext cx="334600" cy="736100"/>
            </a:xfrm>
            <a:custGeom>
              <a:rect b="b" l="l" r="r" t="t"/>
              <a:pathLst>
                <a:path extrusionOk="0" h="29444" w="13384">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47"/>
            <p:cNvSpPr/>
            <p:nvPr/>
          </p:nvSpPr>
          <p:spPr>
            <a:xfrm>
              <a:off x="3607050" y="1646950"/>
              <a:ext cx="2156750" cy="843625"/>
            </a:xfrm>
            <a:custGeom>
              <a:rect b="b" l="l" r="r" t="t"/>
              <a:pathLst>
                <a:path extrusionOk="0" h="33745" w="8627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47"/>
            <p:cNvSpPr/>
            <p:nvPr/>
          </p:nvSpPr>
          <p:spPr>
            <a:xfrm>
              <a:off x="3588400" y="602600"/>
              <a:ext cx="724050" cy="816175"/>
            </a:xfrm>
            <a:custGeom>
              <a:rect b="b" l="l" r="r" t="t"/>
              <a:pathLst>
                <a:path extrusionOk="0" h="32647" w="28962">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47"/>
            <p:cNvSpPr/>
            <p:nvPr/>
          </p:nvSpPr>
          <p:spPr>
            <a:xfrm>
              <a:off x="3593875" y="1881700"/>
              <a:ext cx="2005375" cy="782200"/>
            </a:xfrm>
            <a:custGeom>
              <a:rect b="b" l="l" r="r" t="t"/>
              <a:pathLst>
                <a:path extrusionOk="0" h="31288" w="80215">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47"/>
            <p:cNvSpPr/>
            <p:nvPr/>
          </p:nvSpPr>
          <p:spPr>
            <a:xfrm>
              <a:off x="3578525" y="772625"/>
              <a:ext cx="221625" cy="436625"/>
            </a:xfrm>
            <a:custGeom>
              <a:rect b="b" l="l" r="r" t="t"/>
              <a:pathLst>
                <a:path extrusionOk="0" h="17465" w="8865">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0" name="Google Shape;650;p47"/>
            <p:cNvSpPr/>
            <p:nvPr/>
          </p:nvSpPr>
          <p:spPr>
            <a:xfrm>
              <a:off x="3094725" y="818700"/>
              <a:ext cx="223825" cy="558400"/>
            </a:xfrm>
            <a:custGeom>
              <a:rect b="b" l="l" r="r" t="t"/>
              <a:pathLst>
                <a:path extrusionOk="0" h="22336" w="8953">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1" name="Google Shape;651;p47"/>
            <p:cNvSpPr/>
            <p:nvPr/>
          </p:nvSpPr>
          <p:spPr>
            <a:xfrm>
              <a:off x="2789775" y="804425"/>
              <a:ext cx="392750" cy="774525"/>
            </a:xfrm>
            <a:custGeom>
              <a:rect b="b" l="l" r="r" t="t"/>
              <a:pathLst>
                <a:path extrusionOk="0" h="30981" w="1571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47"/>
            <p:cNvSpPr/>
            <p:nvPr/>
          </p:nvSpPr>
          <p:spPr>
            <a:xfrm>
              <a:off x="2674575" y="1020550"/>
              <a:ext cx="230400" cy="590225"/>
            </a:xfrm>
            <a:custGeom>
              <a:rect b="b" l="l" r="r" t="t"/>
              <a:pathLst>
                <a:path extrusionOk="0" h="23609" w="9216">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3" name="Google Shape;653;p47"/>
            <p:cNvSpPr/>
            <p:nvPr/>
          </p:nvSpPr>
          <p:spPr>
            <a:xfrm>
              <a:off x="2044900" y="1165350"/>
              <a:ext cx="481600" cy="961000"/>
            </a:xfrm>
            <a:custGeom>
              <a:rect b="b" l="l" r="r" t="t"/>
              <a:pathLst>
                <a:path extrusionOk="0" h="38440" w="19264">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4" name="Google Shape;654;p47"/>
            <p:cNvSpPr/>
            <p:nvPr/>
          </p:nvSpPr>
          <p:spPr>
            <a:xfrm>
              <a:off x="3057425" y="781400"/>
              <a:ext cx="247950" cy="648350"/>
            </a:xfrm>
            <a:custGeom>
              <a:rect b="b" l="l" r="r" t="t"/>
              <a:pathLst>
                <a:path extrusionOk="0" h="25934" w="9918">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47"/>
            <p:cNvSpPr/>
            <p:nvPr/>
          </p:nvSpPr>
          <p:spPr>
            <a:xfrm>
              <a:off x="3021225" y="785800"/>
              <a:ext cx="255650" cy="654925"/>
            </a:xfrm>
            <a:custGeom>
              <a:rect b="b" l="l" r="r" t="t"/>
              <a:pathLst>
                <a:path extrusionOk="0" h="26197" w="10226">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47"/>
            <p:cNvSpPr/>
            <p:nvPr/>
          </p:nvSpPr>
          <p:spPr>
            <a:xfrm>
              <a:off x="2918125" y="827475"/>
              <a:ext cx="313750" cy="633000"/>
            </a:xfrm>
            <a:custGeom>
              <a:rect b="b" l="l" r="r" t="t"/>
              <a:pathLst>
                <a:path extrusionOk="0" h="25320" w="1255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47"/>
            <p:cNvSpPr/>
            <p:nvPr/>
          </p:nvSpPr>
          <p:spPr>
            <a:xfrm>
              <a:off x="2828150" y="830775"/>
              <a:ext cx="373025" cy="702100"/>
            </a:xfrm>
            <a:custGeom>
              <a:rect b="b" l="l" r="r" t="t"/>
              <a:pathLst>
                <a:path extrusionOk="0" h="28084" w="14921">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47"/>
            <p:cNvSpPr/>
            <p:nvPr/>
          </p:nvSpPr>
          <p:spPr>
            <a:xfrm>
              <a:off x="2789775" y="802250"/>
              <a:ext cx="359825" cy="736100"/>
            </a:xfrm>
            <a:custGeom>
              <a:rect b="b" l="l" r="r" t="t"/>
              <a:pathLst>
                <a:path extrusionOk="0" h="29444" w="14393">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47"/>
            <p:cNvSpPr/>
            <p:nvPr/>
          </p:nvSpPr>
          <p:spPr>
            <a:xfrm>
              <a:off x="2754650" y="825275"/>
              <a:ext cx="332425" cy="722950"/>
            </a:xfrm>
            <a:custGeom>
              <a:rect b="b" l="l" r="r" t="t"/>
              <a:pathLst>
                <a:path extrusionOk="0" h="28918" w="13297">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0" name="Google Shape;660;p47"/>
            <p:cNvSpPr/>
            <p:nvPr/>
          </p:nvSpPr>
          <p:spPr>
            <a:xfrm>
              <a:off x="2734925" y="958025"/>
              <a:ext cx="270975" cy="606675"/>
            </a:xfrm>
            <a:custGeom>
              <a:rect b="b" l="l" r="r" t="t"/>
              <a:pathLst>
                <a:path extrusionOk="0" h="24267" w="10839">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47"/>
            <p:cNvSpPr/>
            <p:nvPr/>
          </p:nvSpPr>
          <p:spPr>
            <a:xfrm>
              <a:off x="2697625" y="973375"/>
              <a:ext cx="265500" cy="607775"/>
            </a:xfrm>
            <a:custGeom>
              <a:rect b="b" l="l" r="r" t="t"/>
              <a:pathLst>
                <a:path extrusionOk="0" h="24311" w="1062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2" name="Google Shape;662;p47"/>
            <p:cNvSpPr/>
            <p:nvPr/>
          </p:nvSpPr>
          <p:spPr>
            <a:xfrm>
              <a:off x="2630700" y="1103925"/>
              <a:ext cx="223825" cy="530975"/>
            </a:xfrm>
            <a:custGeom>
              <a:rect b="b" l="l" r="r" t="t"/>
              <a:pathLst>
                <a:path extrusionOk="0" h="21239" w="8953">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47"/>
            <p:cNvSpPr/>
            <p:nvPr/>
          </p:nvSpPr>
          <p:spPr>
            <a:xfrm>
              <a:off x="2619725" y="1124775"/>
              <a:ext cx="194200" cy="436625"/>
            </a:xfrm>
            <a:custGeom>
              <a:rect b="b" l="l" r="r" t="t"/>
              <a:pathLst>
                <a:path extrusionOk="0" h="17465" w="7768">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4" name="Google Shape;664;p47"/>
            <p:cNvSpPr/>
            <p:nvPr/>
          </p:nvSpPr>
          <p:spPr>
            <a:xfrm>
              <a:off x="2592300" y="1141225"/>
              <a:ext cx="183225" cy="483800"/>
            </a:xfrm>
            <a:custGeom>
              <a:rect b="b" l="l" r="r" t="t"/>
              <a:pathLst>
                <a:path extrusionOk="0" h="19352" w="7329">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47"/>
            <p:cNvSpPr/>
            <p:nvPr/>
          </p:nvSpPr>
          <p:spPr>
            <a:xfrm>
              <a:off x="2263200" y="1174125"/>
              <a:ext cx="342300" cy="810725"/>
            </a:xfrm>
            <a:custGeom>
              <a:rect b="b" l="l" r="r" t="t"/>
              <a:pathLst>
                <a:path extrusionOk="0" h="32429" w="13692">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47"/>
            <p:cNvSpPr/>
            <p:nvPr/>
          </p:nvSpPr>
          <p:spPr>
            <a:xfrm>
              <a:off x="3125450" y="769325"/>
              <a:ext cx="242475" cy="648375"/>
            </a:xfrm>
            <a:custGeom>
              <a:rect b="b" l="l" r="r" t="t"/>
              <a:pathLst>
                <a:path extrusionOk="0" h="25935" w="9699">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47"/>
            <p:cNvSpPr/>
            <p:nvPr/>
          </p:nvSpPr>
          <p:spPr>
            <a:xfrm>
              <a:off x="3734300" y="758375"/>
              <a:ext cx="1192475" cy="1433800"/>
            </a:xfrm>
            <a:custGeom>
              <a:rect b="b" l="l" r="r" t="t"/>
              <a:pathLst>
                <a:path extrusionOk="0" h="57352" w="47699">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47"/>
            <p:cNvSpPr/>
            <p:nvPr/>
          </p:nvSpPr>
          <p:spPr>
            <a:xfrm>
              <a:off x="3959175" y="763850"/>
              <a:ext cx="850225" cy="1129950"/>
            </a:xfrm>
            <a:custGeom>
              <a:rect b="b" l="l" r="r" t="t"/>
              <a:pathLst>
                <a:path extrusionOk="0" h="45198" w="34009">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47"/>
            <p:cNvSpPr/>
            <p:nvPr/>
          </p:nvSpPr>
          <p:spPr>
            <a:xfrm>
              <a:off x="4266350" y="884525"/>
              <a:ext cx="417975" cy="879825"/>
            </a:xfrm>
            <a:custGeom>
              <a:rect b="b" l="l" r="r" t="t"/>
              <a:pathLst>
                <a:path extrusionOk="0" h="35193" w="16719">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47"/>
            <p:cNvSpPr/>
            <p:nvPr/>
          </p:nvSpPr>
          <p:spPr>
            <a:xfrm>
              <a:off x="3635575" y="1464825"/>
              <a:ext cx="1480975" cy="864475"/>
            </a:xfrm>
            <a:custGeom>
              <a:rect b="b" l="l" r="r" t="t"/>
              <a:pathLst>
                <a:path extrusionOk="0" h="34579" w="59239">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1" name="Google Shape;671;p47"/>
            <p:cNvSpPr/>
            <p:nvPr/>
          </p:nvSpPr>
          <p:spPr>
            <a:xfrm>
              <a:off x="3659700" y="642075"/>
              <a:ext cx="701025" cy="988425"/>
            </a:xfrm>
            <a:custGeom>
              <a:rect b="b" l="l" r="r" t="t"/>
              <a:pathLst>
                <a:path extrusionOk="0" h="39537" w="28041">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47"/>
            <p:cNvSpPr/>
            <p:nvPr/>
          </p:nvSpPr>
          <p:spPr>
            <a:xfrm>
              <a:off x="3591675" y="2170200"/>
              <a:ext cx="1783775" cy="624225"/>
            </a:xfrm>
            <a:custGeom>
              <a:rect b="b" l="l" r="r" t="t"/>
              <a:pathLst>
                <a:path extrusionOk="0" h="24969" w="71351">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47"/>
            <p:cNvSpPr/>
            <p:nvPr/>
          </p:nvSpPr>
          <p:spPr>
            <a:xfrm>
              <a:off x="3359125" y="762750"/>
              <a:ext cx="284150" cy="616550"/>
            </a:xfrm>
            <a:custGeom>
              <a:rect b="b" l="l" r="r" t="t"/>
              <a:pathLst>
                <a:path extrusionOk="0" h="24662" w="11366">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47"/>
            <p:cNvSpPr/>
            <p:nvPr/>
          </p:nvSpPr>
          <p:spPr>
            <a:xfrm>
              <a:off x="4291575" y="2578300"/>
              <a:ext cx="465150" cy="155800"/>
            </a:xfrm>
            <a:custGeom>
              <a:rect b="b" l="l" r="r" t="t"/>
              <a:pathLst>
                <a:path extrusionOk="0" h="6232" w="18606">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47"/>
            <p:cNvSpPr/>
            <p:nvPr/>
          </p:nvSpPr>
          <p:spPr>
            <a:xfrm>
              <a:off x="3631175" y="2837200"/>
              <a:ext cx="446500" cy="66925"/>
            </a:xfrm>
            <a:custGeom>
              <a:rect b="b" l="l" r="r" t="t"/>
              <a:pathLst>
                <a:path extrusionOk="0" h="2677" w="1786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47"/>
            <p:cNvSpPr/>
            <p:nvPr/>
          </p:nvSpPr>
          <p:spPr>
            <a:xfrm>
              <a:off x="3229675" y="767150"/>
              <a:ext cx="275375" cy="654925"/>
            </a:xfrm>
            <a:custGeom>
              <a:rect b="b" l="l" r="r" t="t"/>
              <a:pathLst>
                <a:path extrusionOk="0" h="26197" w="11015">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47"/>
            <p:cNvSpPr/>
            <p:nvPr/>
          </p:nvSpPr>
          <p:spPr>
            <a:xfrm>
              <a:off x="4717225" y="1245425"/>
              <a:ext cx="38425" cy="278675"/>
            </a:xfrm>
            <a:custGeom>
              <a:rect b="b" l="l" r="r" t="t"/>
              <a:pathLst>
                <a:path extrusionOk="0" h="11147" w="1537">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47"/>
            <p:cNvSpPr/>
            <p:nvPr/>
          </p:nvSpPr>
          <p:spPr>
            <a:xfrm>
              <a:off x="4744650" y="1146700"/>
              <a:ext cx="39500" cy="377400"/>
            </a:xfrm>
            <a:custGeom>
              <a:rect b="b" l="l" r="r" t="t"/>
              <a:pathLst>
                <a:path extrusionOk="0" h="15096" w="158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47"/>
            <p:cNvSpPr/>
            <p:nvPr/>
          </p:nvSpPr>
          <p:spPr>
            <a:xfrm>
              <a:off x="4788525" y="1242150"/>
              <a:ext cx="43900" cy="303900"/>
            </a:xfrm>
            <a:custGeom>
              <a:rect b="b" l="l" r="r" t="t"/>
              <a:pathLst>
                <a:path extrusionOk="0" h="12156" w="1756">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47"/>
            <p:cNvSpPr/>
            <p:nvPr/>
          </p:nvSpPr>
          <p:spPr>
            <a:xfrm>
              <a:off x="4784125" y="1313450"/>
              <a:ext cx="79025" cy="276475"/>
            </a:xfrm>
            <a:custGeom>
              <a:rect b="b" l="l" r="r" t="t"/>
              <a:pathLst>
                <a:path extrusionOk="0" h="11059" w="3161">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47"/>
            <p:cNvSpPr/>
            <p:nvPr/>
          </p:nvSpPr>
          <p:spPr>
            <a:xfrm>
              <a:off x="4800600" y="1323325"/>
              <a:ext cx="74600" cy="277575"/>
            </a:xfrm>
            <a:custGeom>
              <a:rect b="b" l="l" r="r" t="t"/>
              <a:pathLst>
                <a:path extrusionOk="0" h="11103" w="2984">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47"/>
            <p:cNvSpPr/>
            <p:nvPr/>
          </p:nvSpPr>
          <p:spPr>
            <a:xfrm>
              <a:off x="4826925" y="1334300"/>
              <a:ext cx="77900" cy="245750"/>
            </a:xfrm>
            <a:custGeom>
              <a:rect b="b" l="l" r="r" t="t"/>
              <a:pathLst>
                <a:path extrusionOk="0" h="9830" w="3116">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47"/>
            <p:cNvSpPr/>
            <p:nvPr/>
          </p:nvSpPr>
          <p:spPr>
            <a:xfrm>
              <a:off x="4873000" y="1356225"/>
              <a:ext cx="89975" cy="206275"/>
            </a:xfrm>
            <a:custGeom>
              <a:rect b="b" l="l" r="r" t="t"/>
              <a:pathLst>
                <a:path extrusionOk="0" h="8251" w="3599">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47"/>
            <p:cNvSpPr/>
            <p:nvPr/>
          </p:nvSpPr>
          <p:spPr>
            <a:xfrm>
              <a:off x="4878475" y="1401200"/>
              <a:ext cx="130575" cy="183225"/>
            </a:xfrm>
            <a:custGeom>
              <a:rect b="b" l="l" r="r" t="t"/>
              <a:pathLst>
                <a:path extrusionOk="0" h="7329" w="5223">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5" name="Google Shape;685;p47"/>
            <p:cNvSpPr/>
            <p:nvPr/>
          </p:nvSpPr>
          <p:spPr>
            <a:xfrm>
              <a:off x="4888350" y="1411075"/>
              <a:ext cx="178850" cy="188725"/>
            </a:xfrm>
            <a:custGeom>
              <a:rect b="b" l="l" r="r" t="t"/>
              <a:pathLst>
                <a:path extrusionOk="0" h="7549" w="7154">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6" name="Google Shape;686;p47"/>
            <p:cNvSpPr/>
            <p:nvPr/>
          </p:nvSpPr>
          <p:spPr>
            <a:xfrm>
              <a:off x="4890550" y="1412175"/>
              <a:ext cx="208450" cy="215050"/>
            </a:xfrm>
            <a:custGeom>
              <a:rect b="b" l="l" r="r" t="t"/>
              <a:pathLst>
                <a:path extrusionOk="0" h="8602" w="8338">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47"/>
            <p:cNvSpPr/>
            <p:nvPr/>
          </p:nvSpPr>
          <p:spPr>
            <a:xfrm>
              <a:off x="4878475" y="1464825"/>
              <a:ext cx="342300" cy="254550"/>
            </a:xfrm>
            <a:custGeom>
              <a:rect b="b" l="l" r="r" t="t"/>
              <a:pathLst>
                <a:path extrusionOk="0" h="10182" w="13692">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47"/>
            <p:cNvSpPr/>
            <p:nvPr/>
          </p:nvSpPr>
          <p:spPr>
            <a:xfrm>
              <a:off x="5782425" y="1462650"/>
              <a:ext cx="54875" cy="228200"/>
            </a:xfrm>
            <a:custGeom>
              <a:rect b="b" l="l" r="r" t="t"/>
              <a:pathLst>
                <a:path extrusionOk="0" h="9128" w="2195">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47"/>
            <p:cNvSpPr/>
            <p:nvPr/>
          </p:nvSpPr>
          <p:spPr>
            <a:xfrm>
              <a:off x="4857625" y="1459350"/>
              <a:ext cx="669225" cy="314875"/>
            </a:xfrm>
            <a:custGeom>
              <a:rect b="b" l="l" r="r" t="t"/>
              <a:pathLst>
                <a:path extrusionOk="0" h="12595" w="26769">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47"/>
            <p:cNvSpPr/>
            <p:nvPr/>
          </p:nvSpPr>
          <p:spPr>
            <a:xfrm>
              <a:off x="4825825" y="1509825"/>
              <a:ext cx="970875" cy="323625"/>
            </a:xfrm>
            <a:custGeom>
              <a:rect b="b" l="l" r="r" t="t"/>
              <a:pathLst>
                <a:path extrusionOk="0" h="12945" w="38835">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47"/>
            <p:cNvSpPr/>
            <p:nvPr/>
          </p:nvSpPr>
          <p:spPr>
            <a:xfrm>
              <a:off x="4788525" y="1581125"/>
              <a:ext cx="993925" cy="304975"/>
            </a:xfrm>
            <a:custGeom>
              <a:rect b="b" l="l" r="r" t="t"/>
              <a:pathLst>
                <a:path extrusionOk="0" h="12199" w="39757">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47"/>
            <p:cNvSpPr/>
            <p:nvPr/>
          </p:nvSpPr>
          <p:spPr>
            <a:xfrm>
              <a:off x="4156650" y="690350"/>
              <a:ext cx="140425" cy="190900"/>
            </a:xfrm>
            <a:custGeom>
              <a:rect b="b" l="l" r="r" t="t"/>
              <a:pathLst>
                <a:path extrusionOk="0" h="7636" w="5617">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47"/>
            <p:cNvSpPr/>
            <p:nvPr/>
          </p:nvSpPr>
          <p:spPr>
            <a:xfrm>
              <a:off x="3612525" y="2067100"/>
              <a:ext cx="822775" cy="311575"/>
            </a:xfrm>
            <a:custGeom>
              <a:rect b="b" l="l" r="r" t="t"/>
              <a:pathLst>
                <a:path extrusionOk="0" h="12463" w="32911">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47"/>
            <p:cNvSpPr/>
            <p:nvPr/>
          </p:nvSpPr>
          <p:spPr>
            <a:xfrm>
              <a:off x="3644350" y="658525"/>
              <a:ext cx="620925" cy="835950"/>
            </a:xfrm>
            <a:custGeom>
              <a:rect b="b" l="l" r="r" t="t"/>
              <a:pathLst>
                <a:path extrusionOk="0" h="33438" w="24837">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47"/>
            <p:cNvSpPr/>
            <p:nvPr/>
          </p:nvSpPr>
          <p:spPr>
            <a:xfrm>
              <a:off x="3615825" y="2072575"/>
              <a:ext cx="833750" cy="351075"/>
            </a:xfrm>
            <a:custGeom>
              <a:rect b="b" l="l" r="r" t="t"/>
              <a:pathLst>
                <a:path extrusionOk="0" h="14043" w="3335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47"/>
            <p:cNvSpPr/>
            <p:nvPr/>
          </p:nvSpPr>
          <p:spPr>
            <a:xfrm>
              <a:off x="3615825" y="642075"/>
              <a:ext cx="642875" cy="845825"/>
            </a:xfrm>
            <a:custGeom>
              <a:rect b="b" l="l" r="r" t="t"/>
              <a:pathLst>
                <a:path extrusionOk="0" h="33833" w="25715">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47"/>
            <p:cNvSpPr/>
            <p:nvPr/>
          </p:nvSpPr>
          <p:spPr>
            <a:xfrm>
              <a:off x="3589500" y="2073675"/>
              <a:ext cx="884200" cy="377400"/>
            </a:xfrm>
            <a:custGeom>
              <a:rect b="b" l="l" r="r" t="t"/>
              <a:pathLst>
                <a:path extrusionOk="0" h="15096" w="35368">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47"/>
            <p:cNvSpPr/>
            <p:nvPr/>
          </p:nvSpPr>
          <p:spPr>
            <a:xfrm>
              <a:off x="3598275" y="630025"/>
              <a:ext cx="656025" cy="832650"/>
            </a:xfrm>
            <a:custGeom>
              <a:rect b="b" l="l" r="r" t="t"/>
              <a:pathLst>
                <a:path extrusionOk="0" h="33306" w="26241">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47"/>
            <p:cNvSpPr/>
            <p:nvPr/>
          </p:nvSpPr>
          <p:spPr>
            <a:xfrm>
              <a:off x="3611425" y="1686425"/>
              <a:ext cx="2121650" cy="846925"/>
            </a:xfrm>
            <a:custGeom>
              <a:rect b="b" l="l" r="r" t="t"/>
              <a:pathLst>
                <a:path extrusionOk="0" h="33877" w="84866">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47"/>
            <p:cNvSpPr/>
            <p:nvPr/>
          </p:nvSpPr>
          <p:spPr>
            <a:xfrm>
              <a:off x="3555475" y="722150"/>
              <a:ext cx="443225" cy="703225"/>
            </a:xfrm>
            <a:custGeom>
              <a:rect b="b" l="l" r="r" t="t"/>
              <a:pathLst>
                <a:path extrusionOk="0" h="28129" w="17729">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47"/>
            <p:cNvSpPr/>
            <p:nvPr/>
          </p:nvSpPr>
          <p:spPr>
            <a:xfrm>
              <a:off x="3597175" y="1741275"/>
              <a:ext cx="2098600" cy="818400"/>
            </a:xfrm>
            <a:custGeom>
              <a:rect b="b" l="l" r="r" t="t"/>
              <a:pathLst>
                <a:path extrusionOk="0" h="32736" w="83944">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47"/>
            <p:cNvSpPr/>
            <p:nvPr/>
          </p:nvSpPr>
          <p:spPr>
            <a:xfrm>
              <a:off x="3524775" y="759450"/>
              <a:ext cx="388350" cy="654950"/>
            </a:xfrm>
            <a:custGeom>
              <a:rect b="b" l="l" r="r" t="t"/>
              <a:pathLst>
                <a:path extrusionOk="0" h="26198" w="15534">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3" name="Google Shape;703;p47"/>
            <p:cNvSpPr/>
            <p:nvPr/>
          </p:nvSpPr>
          <p:spPr>
            <a:xfrm>
              <a:off x="3586200" y="1781875"/>
              <a:ext cx="2077775" cy="817300"/>
            </a:xfrm>
            <a:custGeom>
              <a:rect b="b" l="l" r="r" t="t"/>
              <a:pathLst>
                <a:path extrusionOk="0" h="32692" w="83111">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47"/>
            <p:cNvSpPr/>
            <p:nvPr/>
          </p:nvSpPr>
          <p:spPr>
            <a:xfrm>
              <a:off x="3491850" y="750675"/>
              <a:ext cx="392750" cy="747100"/>
            </a:xfrm>
            <a:custGeom>
              <a:rect b="b" l="l" r="r" t="t"/>
              <a:pathLst>
                <a:path extrusionOk="0" h="29884" w="1571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47"/>
            <p:cNvSpPr/>
            <p:nvPr/>
          </p:nvSpPr>
          <p:spPr>
            <a:xfrm>
              <a:off x="3630075" y="1825750"/>
              <a:ext cx="1999875" cy="810725"/>
            </a:xfrm>
            <a:custGeom>
              <a:rect b="b" l="l" r="r" t="t"/>
              <a:pathLst>
                <a:path extrusionOk="0" h="32429" w="79995">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6" name="Google Shape;706;p47"/>
            <p:cNvSpPr/>
            <p:nvPr/>
          </p:nvSpPr>
          <p:spPr>
            <a:xfrm>
              <a:off x="3466625" y="829675"/>
              <a:ext cx="329125" cy="579250"/>
            </a:xfrm>
            <a:custGeom>
              <a:rect b="b" l="l" r="r" t="t"/>
              <a:pathLst>
                <a:path extrusionOk="0" h="23170" w="13165">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7" name="Google Shape;707;p47"/>
            <p:cNvSpPr/>
            <p:nvPr/>
          </p:nvSpPr>
          <p:spPr>
            <a:xfrm>
              <a:off x="3663000" y="692550"/>
              <a:ext cx="735000" cy="1528150"/>
            </a:xfrm>
            <a:custGeom>
              <a:rect b="b" l="l" r="r" t="t"/>
              <a:pathLst>
                <a:path extrusionOk="0" h="61126" w="2940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47"/>
            <p:cNvSpPr/>
            <p:nvPr/>
          </p:nvSpPr>
          <p:spPr>
            <a:xfrm>
              <a:off x="3625700" y="691450"/>
              <a:ext cx="766825" cy="1557775"/>
            </a:xfrm>
            <a:custGeom>
              <a:rect b="b" l="l" r="r" t="t"/>
              <a:pathLst>
                <a:path extrusionOk="0" h="62311" w="30673">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47"/>
            <p:cNvSpPr/>
            <p:nvPr/>
          </p:nvSpPr>
          <p:spPr>
            <a:xfrm>
              <a:off x="3681625" y="1993600"/>
              <a:ext cx="702125" cy="310475"/>
            </a:xfrm>
            <a:custGeom>
              <a:rect b="b" l="l" r="r" t="t"/>
              <a:pathLst>
                <a:path extrusionOk="0" h="12419" w="28085">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47"/>
            <p:cNvSpPr/>
            <p:nvPr/>
          </p:nvSpPr>
          <p:spPr>
            <a:xfrm>
              <a:off x="3646525" y="689250"/>
              <a:ext cx="639600" cy="988425"/>
            </a:xfrm>
            <a:custGeom>
              <a:rect b="b" l="l" r="r" t="t"/>
              <a:pathLst>
                <a:path extrusionOk="0" h="39537" w="25584">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47"/>
            <p:cNvSpPr/>
            <p:nvPr/>
          </p:nvSpPr>
          <p:spPr>
            <a:xfrm>
              <a:off x="3650925" y="2049550"/>
              <a:ext cx="763550" cy="304975"/>
            </a:xfrm>
            <a:custGeom>
              <a:rect b="b" l="l" r="r" t="t"/>
              <a:pathLst>
                <a:path extrusionOk="0" h="12199" w="30542">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47"/>
            <p:cNvSpPr/>
            <p:nvPr/>
          </p:nvSpPr>
          <p:spPr>
            <a:xfrm>
              <a:off x="3678350" y="670600"/>
              <a:ext cx="591300" cy="788775"/>
            </a:xfrm>
            <a:custGeom>
              <a:rect b="b" l="l" r="r" t="t"/>
              <a:pathLst>
                <a:path extrusionOk="0" h="31551" w="23652">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47"/>
            <p:cNvSpPr/>
            <p:nvPr/>
          </p:nvSpPr>
          <p:spPr>
            <a:xfrm>
              <a:off x="4188450" y="866975"/>
              <a:ext cx="520025" cy="931375"/>
            </a:xfrm>
            <a:custGeom>
              <a:rect b="b" l="l" r="r" t="t"/>
              <a:pathLst>
                <a:path extrusionOk="0" h="37255" w="20801">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47"/>
            <p:cNvSpPr/>
            <p:nvPr/>
          </p:nvSpPr>
          <p:spPr>
            <a:xfrm>
              <a:off x="4063400" y="858200"/>
              <a:ext cx="670300" cy="974150"/>
            </a:xfrm>
            <a:custGeom>
              <a:rect b="b" l="l" r="r" t="t"/>
              <a:pathLst>
                <a:path extrusionOk="0" h="38966" w="26812">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47"/>
            <p:cNvSpPr/>
            <p:nvPr/>
          </p:nvSpPr>
          <p:spPr>
            <a:xfrm>
              <a:off x="4019525" y="841725"/>
              <a:ext cx="410300" cy="1012575"/>
            </a:xfrm>
            <a:custGeom>
              <a:rect b="b" l="l" r="r" t="t"/>
              <a:pathLst>
                <a:path extrusionOk="0" h="40503" w="16412">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6" name="Google Shape;716;p47"/>
            <p:cNvSpPr/>
            <p:nvPr/>
          </p:nvSpPr>
          <p:spPr>
            <a:xfrm>
              <a:off x="3981125" y="801150"/>
              <a:ext cx="444300" cy="1074000"/>
            </a:xfrm>
            <a:custGeom>
              <a:rect b="b" l="l" r="r" t="t"/>
              <a:pathLst>
                <a:path extrusionOk="0" h="42960" w="17772">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47"/>
            <p:cNvSpPr/>
            <p:nvPr/>
          </p:nvSpPr>
          <p:spPr>
            <a:xfrm>
              <a:off x="3930650" y="715575"/>
              <a:ext cx="492600" cy="1197950"/>
            </a:xfrm>
            <a:custGeom>
              <a:rect b="b" l="l" r="r" t="t"/>
              <a:pathLst>
                <a:path extrusionOk="0" h="47918" w="19704">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47"/>
            <p:cNvSpPr/>
            <p:nvPr/>
          </p:nvSpPr>
          <p:spPr>
            <a:xfrm>
              <a:off x="3904325" y="661825"/>
              <a:ext cx="515625" cy="1271450"/>
            </a:xfrm>
            <a:custGeom>
              <a:rect b="b" l="l" r="r" t="t"/>
              <a:pathLst>
                <a:path extrusionOk="0" h="50858" w="20625">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47"/>
            <p:cNvSpPr/>
            <p:nvPr/>
          </p:nvSpPr>
          <p:spPr>
            <a:xfrm>
              <a:off x="3881300" y="681575"/>
              <a:ext cx="525475" cy="1276950"/>
            </a:xfrm>
            <a:custGeom>
              <a:rect b="b" l="l" r="r" t="t"/>
              <a:pathLst>
                <a:path extrusionOk="0" h="51078" w="21019">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0" name="Google Shape;720;p47"/>
            <p:cNvSpPr/>
            <p:nvPr/>
          </p:nvSpPr>
          <p:spPr>
            <a:xfrm>
              <a:off x="3850575" y="669500"/>
              <a:ext cx="549625" cy="1310950"/>
            </a:xfrm>
            <a:custGeom>
              <a:rect b="b" l="l" r="r" t="t"/>
              <a:pathLst>
                <a:path extrusionOk="0" h="52438" w="21985">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47"/>
            <p:cNvSpPr/>
            <p:nvPr/>
          </p:nvSpPr>
          <p:spPr>
            <a:xfrm>
              <a:off x="3590575" y="1937650"/>
              <a:ext cx="1971375" cy="750375"/>
            </a:xfrm>
            <a:custGeom>
              <a:rect b="b" l="l" r="r" t="t"/>
              <a:pathLst>
                <a:path extrusionOk="0" h="30015" w="78855">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47"/>
            <p:cNvSpPr/>
            <p:nvPr/>
          </p:nvSpPr>
          <p:spPr>
            <a:xfrm>
              <a:off x="3469925" y="764950"/>
              <a:ext cx="299500" cy="582525"/>
            </a:xfrm>
            <a:custGeom>
              <a:rect b="b" l="l" r="r" t="t"/>
              <a:pathLst>
                <a:path extrusionOk="0" h="23301" w="1198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3" name="Google Shape;723;p47"/>
            <p:cNvSpPr/>
            <p:nvPr/>
          </p:nvSpPr>
          <p:spPr>
            <a:xfrm>
              <a:off x="3619100" y="2026500"/>
              <a:ext cx="1900050" cy="686750"/>
            </a:xfrm>
            <a:custGeom>
              <a:rect b="b" l="l" r="r" t="t"/>
              <a:pathLst>
                <a:path extrusionOk="0" h="27470" w="76002">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4" name="Google Shape;724;p47"/>
            <p:cNvSpPr/>
            <p:nvPr/>
          </p:nvSpPr>
          <p:spPr>
            <a:xfrm>
              <a:off x="3437000" y="785800"/>
              <a:ext cx="287450" cy="611050"/>
            </a:xfrm>
            <a:custGeom>
              <a:rect b="b" l="l" r="r" t="t"/>
              <a:pathLst>
                <a:path extrusionOk="0" h="24442" w="11498">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47"/>
            <p:cNvSpPr/>
            <p:nvPr/>
          </p:nvSpPr>
          <p:spPr>
            <a:xfrm>
              <a:off x="3586200" y="2096725"/>
              <a:ext cx="1884700" cy="640675"/>
            </a:xfrm>
            <a:custGeom>
              <a:rect b="b" l="l" r="r" t="t"/>
              <a:pathLst>
                <a:path extrusionOk="0" h="25627" w="75388">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47"/>
            <p:cNvSpPr/>
            <p:nvPr/>
          </p:nvSpPr>
          <p:spPr>
            <a:xfrm>
              <a:off x="3416150" y="761650"/>
              <a:ext cx="289650" cy="645075"/>
            </a:xfrm>
            <a:custGeom>
              <a:rect b="b" l="l" r="r" t="t"/>
              <a:pathLst>
                <a:path extrusionOk="0" h="25803" w="11586">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47"/>
            <p:cNvSpPr/>
            <p:nvPr/>
          </p:nvSpPr>
          <p:spPr>
            <a:xfrm>
              <a:off x="3602650" y="2266750"/>
              <a:ext cx="1732200" cy="549625"/>
            </a:xfrm>
            <a:custGeom>
              <a:rect b="b" l="l" r="r" t="t"/>
              <a:pathLst>
                <a:path extrusionOk="0" h="21985" w="69288">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47"/>
            <p:cNvSpPr/>
            <p:nvPr/>
          </p:nvSpPr>
          <p:spPr>
            <a:xfrm>
              <a:off x="3338275" y="741900"/>
              <a:ext cx="284150" cy="635200"/>
            </a:xfrm>
            <a:custGeom>
              <a:rect b="b" l="l" r="r" t="t"/>
              <a:pathLst>
                <a:path extrusionOk="0" h="25408" w="11366">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47"/>
            <p:cNvSpPr/>
            <p:nvPr/>
          </p:nvSpPr>
          <p:spPr>
            <a:xfrm>
              <a:off x="3628975" y="2341350"/>
              <a:ext cx="1621425" cy="496975"/>
            </a:xfrm>
            <a:custGeom>
              <a:rect b="b" l="l" r="r" t="t"/>
              <a:pathLst>
                <a:path extrusionOk="0" h="19879" w="64857">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p47"/>
            <p:cNvSpPr/>
            <p:nvPr/>
          </p:nvSpPr>
          <p:spPr>
            <a:xfrm>
              <a:off x="3316325" y="744100"/>
              <a:ext cx="277575" cy="640675"/>
            </a:xfrm>
            <a:custGeom>
              <a:rect b="b" l="l" r="r" t="t"/>
              <a:pathLst>
                <a:path extrusionOk="0" h="25627" w="11103">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47"/>
            <p:cNvSpPr/>
            <p:nvPr/>
          </p:nvSpPr>
          <p:spPr>
            <a:xfrm>
              <a:off x="3616925" y="2404975"/>
              <a:ext cx="1567650" cy="455275"/>
            </a:xfrm>
            <a:custGeom>
              <a:rect b="b" l="l" r="r" t="t"/>
              <a:pathLst>
                <a:path extrusionOk="0" h="18211" w="62706">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47"/>
            <p:cNvSpPr/>
            <p:nvPr/>
          </p:nvSpPr>
          <p:spPr>
            <a:xfrm>
              <a:off x="3272450" y="748500"/>
              <a:ext cx="287450" cy="706500"/>
            </a:xfrm>
            <a:custGeom>
              <a:rect b="b" l="l" r="r" t="t"/>
              <a:pathLst>
                <a:path extrusionOk="0" h="28260" w="11498">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47"/>
            <p:cNvSpPr/>
            <p:nvPr/>
          </p:nvSpPr>
          <p:spPr>
            <a:xfrm>
              <a:off x="4211500" y="2486150"/>
              <a:ext cx="884200" cy="333525"/>
            </a:xfrm>
            <a:custGeom>
              <a:rect b="b" l="l" r="r" t="t"/>
              <a:pathLst>
                <a:path extrusionOk="0" h="13341" w="35368">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47"/>
            <p:cNvSpPr/>
            <p:nvPr/>
          </p:nvSpPr>
          <p:spPr>
            <a:xfrm>
              <a:off x="3623500" y="2804275"/>
              <a:ext cx="496975" cy="77925"/>
            </a:xfrm>
            <a:custGeom>
              <a:rect b="b" l="l" r="r" t="t"/>
              <a:pathLst>
                <a:path extrusionOk="0" h="3117" w="19879">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47"/>
            <p:cNvSpPr/>
            <p:nvPr/>
          </p:nvSpPr>
          <p:spPr>
            <a:xfrm>
              <a:off x="3251600" y="756175"/>
              <a:ext cx="275375" cy="692225"/>
            </a:xfrm>
            <a:custGeom>
              <a:rect b="b" l="l" r="r" t="t"/>
              <a:pathLst>
                <a:path extrusionOk="0" h="27689" w="11015">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47"/>
            <p:cNvSpPr/>
            <p:nvPr/>
          </p:nvSpPr>
          <p:spPr>
            <a:xfrm>
              <a:off x="3658600" y="1953000"/>
              <a:ext cx="737225" cy="323650"/>
            </a:xfrm>
            <a:custGeom>
              <a:rect b="b" l="l" r="r" t="t"/>
              <a:pathLst>
                <a:path extrusionOk="0" h="12946" w="29489">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7" name="Google Shape;737;p47"/>
            <p:cNvSpPr/>
            <p:nvPr/>
          </p:nvSpPr>
          <p:spPr>
            <a:xfrm>
              <a:off x="3550000" y="2139500"/>
              <a:ext cx="25" cy="25"/>
            </a:xfrm>
            <a:custGeom>
              <a:rect b="b" l="l" r="r" t="t"/>
              <a:pathLst>
                <a:path extrusionOk="0" h="1" w="1">
                  <a:moveTo>
                    <a:pt x="0" y="0"/>
                  </a:moveTo>
                  <a:lnTo>
                    <a:pt x="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47"/>
            <p:cNvSpPr/>
            <p:nvPr/>
          </p:nvSpPr>
          <p:spPr>
            <a:xfrm>
              <a:off x="3550000" y="2139500"/>
              <a:ext cx="25" cy="25"/>
            </a:xfrm>
            <a:custGeom>
              <a:rect b="b" l="l" r="r" t="t"/>
              <a:pathLst>
                <a:path extrusionOk="0" fill="none" h="1" w="1">
                  <a:moveTo>
                    <a:pt x="0" y="0"/>
                  </a:moveTo>
                  <a:lnTo>
                    <a:pt x="0" y="0"/>
                  </a:lnTo>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47"/>
            <p:cNvSpPr/>
            <p:nvPr/>
          </p:nvSpPr>
          <p:spPr>
            <a:xfrm>
              <a:off x="3643250" y="872450"/>
              <a:ext cx="522200" cy="829375"/>
            </a:xfrm>
            <a:custGeom>
              <a:rect b="b" l="l" r="r" t="t"/>
              <a:pathLst>
                <a:path extrusionOk="0" h="33175" w="20888">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47"/>
            <p:cNvSpPr/>
            <p:nvPr/>
          </p:nvSpPr>
          <p:spPr>
            <a:xfrm>
              <a:off x="3612525" y="2141700"/>
              <a:ext cx="1811200" cy="630800"/>
            </a:xfrm>
            <a:custGeom>
              <a:rect b="b" l="l" r="r" t="t"/>
              <a:pathLst>
                <a:path extrusionOk="0" h="25232" w="72448">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47"/>
            <p:cNvSpPr/>
            <p:nvPr/>
          </p:nvSpPr>
          <p:spPr>
            <a:xfrm>
              <a:off x="3387650" y="738625"/>
              <a:ext cx="299500" cy="660425"/>
            </a:xfrm>
            <a:custGeom>
              <a:rect b="b" l="l" r="r" t="t"/>
              <a:pathLst>
                <a:path extrusionOk="0" h="26417" w="1198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47"/>
            <p:cNvSpPr/>
            <p:nvPr/>
          </p:nvSpPr>
          <p:spPr>
            <a:xfrm>
              <a:off x="4327775" y="2656175"/>
              <a:ext cx="230400" cy="66950"/>
            </a:xfrm>
            <a:custGeom>
              <a:rect b="b" l="l" r="r" t="t"/>
              <a:pathLst>
                <a:path extrusionOk="0" h="2678" w="9216">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47"/>
            <p:cNvSpPr/>
            <p:nvPr/>
          </p:nvSpPr>
          <p:spPr>
            <a:xfrm>
              <a:off x="3893350" y="2910700"/>
              <a:ext cx="171175" cy="15375"/>
            </a:xfrm>
            <a:custGeom>
              <a:rect b="b" l="l" r="r" t="t"/>
              <a:pathLst>
                <a:path extrusionOk="0" h="615" w="6847">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47"/>
            <p:cNvSpPr/>
            <p:nvPr/>
          </p:nvSpPr>
          <p:spPr>
            <a:xfrm>
              <a:off x="3224175" y="777000"/>
              <a:ext cx="230400" cy="580350"/>
            </a:xfrm>
            <a:custGeom>
              <a:rect b="b" l="l" r="r" t="t"/>
              <a:pathLst>
                <a:path extrusionOk="0" h="23214" w="9216">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47"/>
            <p:cNvSpPr/>
            <p:nvPr/>
          </p:nvSpPr>
          <p:spPr>
            <a:xfrm>
              <a:off x="4358500" y="2701175"/>
              <a:ext cx="82300" cy="30725"/>
            </a:xfrm>
            <a:custGeom>
              <a:rect b="b" l="l" r="r" t="t"/>
              <a:pathLst>
                <a:path extrusionOk="0" h="1229" w="3292">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6" name="Google Shape;746;p47"/>
            <p:cNvSpPr/>
            <p:nvPr/>
          </p:nvSpPr>
          <p:spPr>
            <a:xfrm>
              <a:off x="3816575" y="2913975"/>
              <a:ext cx="229300" cy="34050"/>
            </a:xfrm>
            <a:custGeom>
              <a:rect b="b" l="l" r="r" t="t"/>
              <a:pathLst>
                <a:path extrusionOk="0" h="1362" w="9172">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7" name="Google Shape;747;p47"/>
            <p:cNvSpPr/>
            <p:nvPr/>
          </p:nvSpPr>
          <p:spPr>
            <a:xfrm>
              <a:off x="3192375" y="766050"/>
              <a:ext cx="239175" cy="620925"/>
            </a:xfrm>
            <a:custGeom>
              <a:rect b="b" l="l" r="r" t="t"/>
              <a:pathLst>
                <a:path extrusionOk="0" h="24837" w="9567">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47"/>
            <p:cNvSpPr/>
            <p:nvPr/>
          </p:nvSpPr>
          <p:spPr>
            <a:xfrm>
              <a:off x="3859350" y="2946900"/>
              <a:ext cx="105350" cy="24150"/>
            </a:xfrm>
            <a:custGeom>
              <a:rect b="b" l="l" r="r" t="t"/>
              <a:pathLst>
                <a:path extrusionOk="0" h="966" w="4214">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47"/>
            <p:cNvSpPr/>
            <p:nvPr/>
          </p:nvSpPr>
          <p:spPr>
            <a:xfrm>
              <a:off x="3161650" y="766050"/>
              <a:ext cx="238075" cy="613250"/>
            </a:xfrm>
            <a:custGeom>
              <a:rect b="b" l="l" r="r" t="t"/>
              <a:pathLst>
                <a:path extrusionOk="0" h="24530" w="9523">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47"/>
            <p:cNvSpPr/>
            <p:nvPr/>
          </p:nvSpPr>
          <p:spPr>
            <a:xfrm>
              <a:off x="4527425" y="1110500"/>
              <a:ext cx="63650" cy="151425"/>
            </a:xfrm>
            <a:custGeom>
              <a:rect b="b" l="l" r="r" t="t"/>
              <a:pathLst>
                <a:path extrusionOk="0" h="6057" w="2546">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47"/>
            <p:cNvSpPr/>
            <p:nvPr/>
          </p:nvSpPr>
          <p:spPr>
            <a:xfrm>
              <a:off x="4484650" y="1084175"/>
              <a:ext cx="129475" cy="362025"/>
            </a:xfrm>
            <a:custGeom>
              <a:rect b="b" l="l" r="r" t="t"/>
              <a:pathLst>
                <a:path extrusionOk="0" h="14481" w="5179">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47"/>
            <p:cNvSpPr/>
            <p:nvPr/>
          </p:nvSpPr>
          <p:spPr>
            <a:xfrm>
              <a:off x="4367275" y="1051275"/>
              <a:ext cx="268800" cy="559500"/>
            </a:xfrm>
            <a:custGeom>
              <a:rect b="b" l="l" r="r" t="t"/>
              <a:pathLst>
                <a:path extrusionOk="0" h="22380" w="10752">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47"/>
            <p:cNvSpPr/>
            <p:nvPr/>
          </p:nvSpPr>
          <p:spPr>
            <a:xfrm>
              <a:off x="4316800" y="908650"/>
              <a:ext cx="344500" cy="822775"/>
            </a:xfrm>
            <a:custGeom>
              <a:rect b="b" l="l" r="r" t="t"/>
              <a:pathLst>
                <a:path extrusionOk="0" h="32911" w="1378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47"/>
            <p:cNvSpPr/>
            <p:nvPr/>
          </p:nvSpPr>
          <p:spPr>
            <a:xfrm>
              <a:off x="4111675" y="1612925"/>
              <a:ext cx="55975" cy="64750"/>
            </a:xfrm>
            <a:custGeom>
              <a:rect b="b" l="l" r="r" t="t"/>
              <a:pathLst>
                <a:path extrusionOk="0" h="2590" w="2239">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5" name="Google Shape;755;p47"/>
            <p:cNvSpPr/>
            <p:nvPr/>
          </p:nvSpPr>
          <p:spPr>
            <a:xfrm>
              <a:off x="2076700" y="1162050"/>
              <a:ext cx="490400" cy="941275"/>
            </a:xfrm>
            <a:custGeom>
              <a:rect b="b" l="l" r="r" t="t"/>
              <a:pathLst>
                <a:path extrusionOk="0" h="37651" w="19616">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47"/>
            <p:cNvSpPr/>
            <p:nvPr/>
          </p:nvSpPr>
          <p:spPr>
            <a:xfrm>
              <a:off x="1913250" y="1401200"/>
              <a:ext cx="382875" cy="744900"/>
            </a:xfrm>
            <a:custGeom>
              <a:rect b="b" l="l" r="r" t="t"/>
              <a:pathLst>
                <a:path extrusionOk="0" h="29796" w="15315">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47"/>
            <p:cNvSpPr/>
            <p:nvPr/>
          </p:nvSpPr>
          <p:spPr>
            <a:xfrm>
              <a:off x="1927525" y="1297000"/>
              <a:ext cx="446500" cy="875425"/>
            </a:xfrm>
            <a:custGeom>
              <a:rect b="b" l="l" r="r" t="t"/>
              <a:pathLst>
                <a:path extrusionOk="0" h="35017" w="1786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p47"/>
            <p:cNvSpPr/>
            <p:nvPr/>
          </p:nvSpPr>
          <p:spPr>
            <a:xfrm>
              <a:off x="1977975" y="1250925"/>
              <a:ext cx="449800" cy="917125"/>
            </a:xfrm>
            <a:custGeom>
              <a:rect b="b" l="l" r="r" t="t"/>
              <a:pathLst>
                <a:path extrusionOk="0" h="36685" w="17992">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47"/>
            <p:cNvSpPr/>
            <p:nvPr/>
          </p:nvSpPr>
          <p:spPr>
            <a:xfrm>
              <a:off x="2010875" y="1153275"/>
              <a:ext cx="468450" cy="980750"/>
            </a:xfrm>
            <a:custGeom>
              <a:rect b="b" l="l" r="r" t="t"/>
              <a:pathLst>
                <a:path extrusionOk="0" h="39230" w="18738">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47"/>
            <p:cNvSpPr/>
            <p:nvPr/>
          </p:nvSpPr>
          <p:spPr>
            <a:xfrm>
              <a:off x="1860600" y="1609650"/>
              <a:ext cx="307175" cy="510125"/>
            </a:xfrm>
            <a:custGeom>
              <a:rect b="b" l="l" r="r" t="t"/>
              <a:pathLst>
                <a:path extrusionOk="0" h="20405" w="12287">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47"/>
            <p:cNvSpPr/>
            <p:nvPr/>
          </p:nvSpPr>
          <p:spPr>
            <a:xfrm>
              <a:off x="3805600" y="1948625"/>
              <a:ext cx="105350" cy="186500"/>
            </a:xfrm>
            <a:custGeom>
              <a:rect b="b" l="l" r="r" t="t"/>
              <a:pathLst>
                <a:path extrusionOk="0" h="7460" w="4214">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2" name="Google Shape;762;p47"/>
            <p:cNvSpPr/>
            <p:nvPr/>
          </p:nvSpPr>
          <p:spPr>
            <a:xfrm>
              <a:off x="3788050" y="1933250"/>
              <a:ext cx="133850" cy="229300"/>
            </a:xfrm>
            <a:custGeom>
              <a:rect b="b" l="l" r="r" t="t"/>
              <a:pathLst>
                <a:path extrusionOk="0" h="9172" w="5354">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47"/>
            <p:cNvSpPr/>
            <p:nvPr/>
          </p:nvSpPr>
          <p:spPr>
            <a:xfrm>
              <a:off x="3671775" y="2997350"/>
              <a:ext cx="187600" cy="399350"/>
            </a:xfrm>
            <a:custGeom>
              <a:rect b="b" l="l" r="r" t="t"/>
              <a:pathLst>
                <a:path extrusionOk="0" h="15974" w="7504">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4" name="Google Shape;764;p47"/>
            <p:cNvSpPr/>
            <p:nvPr/>
          </p:nvSpPr>
          <p:spPr>
            <a:xfrm>
              <a:off x="3577425" y="2967725"/>
              <a:ext cx="311575" cy="471750"/>
            </a:xfrm>
            <a:custGeom>
              <a:rect b="b" l="l" r="r" t="t"/>
              <a:pathLst>
                <a:path extrusionOk="0" h="18870" w="12463">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5" name="Google Shape;765;p47"/>
            <p:cNvSpPr/>
            <p:nvPr/>
          </p:nvSpPr>
          <p:spPr>
            <a:xfrm>
              <a:off x="3642150" y="2927150"/>
              <a:ext cx="329125" cy="352150"/>
            </a:xfrm>
            <a:custGeom>
              <a:rect b="b" l="l" r="r" t="t"/>
              <a:pathLst>
                <a:path extrusionOk="0" h="14086" w="13165">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6" name="Google Shape;766;p47"/>
            <p:cNvSpPr/>
            <p:nvPr/>
          </p:nvSpPr>
          <p:spPr>
            <a:xfrm>
              <a:off x="3625700" y="2886550"/>
              <a:ext cx="275375" cy="360950"/>
            </a:xfrm>
            <a:custGeom>
              <a:rect b="b" l="l" r="r" t="t"/>
              <a:pathLst>
                <a:path extrusionOk="0" h="14438" w="11015">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7" name="Google Shape;767;p47"/>
            <p:cNvSpPr/>
            <p:nvPr/>
          </p:nvSpPr>
          <p:spPr>
            <a:xfrm>
              <a:off x="3703575" y="3053300"/>
              <a:ext cx="118500" cy="174450"/>
            </a:xfrm>
            <a:custGeom>
              <a:rect b="b" l="l" r="r" t="t"/>
              <a:pathLst>
                <a:path extrusionOk="0" h="6978" w="474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8" name="Google Shape;768;p47"/>
            <p:cNvSpPr/>
            <p:nvPr/>
          </p:nvSpPr>
          <p:spPr>
            <a:xfrm>
              <a:off x="3689325" y="3025875"/>
              <a:ext cx="149200" cy="218325"/>
            </a:xfrm>
            <a:custGeom>
              <a:rect b="b" l="l" r="r" t="t"/>
              <a:pathLst>
                <a:path extrusionOk="0" h="8733" w="5968">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9" name="Google Shape;769;p47"/>
            <p:cNvSpPr/>
            <p:nvPr/>
          </p:nvSpPr>
          <p:spPr>
            <a:xfrm>
              <a:off x="3745275" y="2955675"/>
              <a:ext cx="168950" cy="217225"/>
            </a:xfrm>
            <a:custGeom>
              <a:rect b="b" l="l" r="r" t="t"/>
              <a:pathLst>
                <a:path extrusionOk="0" h="8689" w="6758">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47"/>
            <p:cNvSpPr/>
            <p:nvPr/>
          </p:nvSpPr>
          <p:spPr>
            <a:xfrm>
              <a:off x="3838500" y="2980900"/>
              <a:ext cx="96575" cy="170050"/>
            </a:xfrm>
            <a:custGeom>
              <a:rect b="b" l="l" r="r" t="t"/>
              <a:pathLst>
                <a:path extrusionOk="0" h="6802" w="3863">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1" name="Google Shape;771;p47"/>
            <p:cNvSpPr/>
            <p:nvPr/>
          </p:nvSpPr>
          <p:spPr>
            <a:xfrm>
              <a:off x="6159800" y="3992350"/>
              <a:ext cx="10975" cy="43900"/>
            </a:xfrm>
            <a:custGeom>
              <a:rect b="b" l="l" r="r" t="t"/>
              <a:pathLst>
                <a:path extrusionOk="0" h="1756" w="439">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p47"/>
            <p:cNvSpPr/>
            <p:nvPr/>
          </p:nvSpPr>
          <p:spPr>
            <a:xfrm>
              <a:off x="6108225" y="4190900"/>
              <a:ext cx="28550" cy="37325"/>
            </a:xfrm>
            <a:custGeom>
              <a:rect b="b" l="l" r="r" t="t"/>
              <a:pathLst>
                <a:path extrusionOk="0" h="1493" w="1142">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3" name="Google Shape;773;p47"/>
            <p:cNvSpPr/>
            <p:nvPr/>
          </p:nvSpPr>
          <p:spPr>
            <a:xfrm>
              <a:off x="6367125" y="4108625"/>
              <a:ext cx="36225" cy="30750"/>
            </a:xfrm>
            <a:custGeom>
              <a:rect b="b" l="l" r="r" t="t"/>
              <a:pathLst>
                <a:path extrusionOk="0" h="1230" w="1449">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4" name="Google Shape;774;p47"/>
            <p:cNvSpPr/>
            <p:nvPr/>
          </p:nvSpPr>
          <p:spPr>
            <a:xfrm>
              <a:off x="5861400" y="5099225"/>
              <a:ext cx="47200" cy="13175"/>
            </a:xfrm>
            <a:custGeom>
              <a:rect b="b" l="l" r="r" t="t"/>
              <a:pathLst>
                <a:path extrusionOk="0" h="527" w="1888">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5" name="Google Shape;775;p47"/>
            <p:cNvSpPr/>
            <p:nvPr/>
          </p:nvSpPr>
          <p:spPr>
            <a:xfrm>
              <a:off x="5808750" y="4503550"/>
              <a:ext cx="879825" cy="324725"/>
            </a:xfrm>
            <a:custGeom>
              <a:rect b="b" l="l" r="r" t="t"/>
              <a:pathLst>
                <a:path extrusionOk="0" h="12989" w="35193">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6" name="Google Shape;776;p47"/>
            <p:cNvSpPr/>
            <p:nvPr/>
          </p:nvSpPr>
          <p:spPr>
            <a:xfrm>
              <a:off x="5804350" y="4473925"/>
              <a:ext cx="934675" cy="337900"/>
            </a:xfrm>
            <a:custGeom>
              <a:rect b="b" l="l" r="r" t="t"/>
              <a:pathLst>
                <a:path extrusionOk="0" h="13516" w="37387">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47"/>
            <p:cNvSpPr/>
            <p:nvPr/>
          </p:nvSpPr>
          <p:spPr>
            <a:xfrm>
              <a:off x="5821900" y="4427850"/>
              <a:ext cx="1314250" cy="359850"/>
            </a:xfrm>
            <a:custGeom>
              <a:rect b="b" l="l" r="r" t="t"/>
              <a:pathLst>
                <a:path extrusionOk="0" h="14394" w="5257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8" name="Google Shape;778;p47"/>
            <p:cNvSpPr/>
            <p:nvPr/>
          </p:nvSpPr>
          <p:spPr>
            <a:xfrm>
              <a:off x="5828500" y="4381775"/>
              <a:ext cx="1328500" cy="379600"/>
            </a:xfrm>
            <a:custGeom>
              <a:rect b="b" l="l" r="r" t="t"/>
              <a:pathLst>
                <a:path extrusionOk="0" h="15184" w="5314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9" name="Google Shape;779;p47"/>
            <p:cNvSpPr/>
            <p:nvPr/>
          </p:nvSpPr>
          <p:spPr>
            <a:xfrm>
              <a:off x="5680400" y="4855700"/>
              <a:ext cx="42800" cy="15375"/>
            </a:xfrm>
            <a:custGeom>
              <a:rect b="b" l="l" r="r" t="t"/>
              <a:pathLst>
                <a:path extrusionOk="0" h="615" w="1712">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0" name="Google Shape;780;p47"/>
            <p:cNvSpPr/>
            <p:nvPr/>
          </p:nvSpPr>
          <p:spPr>
            <a:xfrm>
              <a:off x="5660650" y="4828275"/>
              <a:ext cx="138250" cy="42800"/>
            </a:xfrm>
            <a:custGeom>
              <a:rect b="b" l="l" r="r" t="t"/>
              <a:pathLst>
                <a:path extrusionOk="0" h="1712" w="553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1" name="Google Shape;781;p47"/>
            <p:cNvSpPr/>
            <p:nvPr/>
          </p:nvSpPr>
          <p:spPr>
            <a:xfrm>
              <a:off x="5656250" y="4808525"/>
              <a:ext cx="208475" cy="60350"/>
            </a:xfrm>
            <a:custGeom>
              <a:rect b="b" l="l" r="r" t="t"/>
              <a:pathLst>
                <a:path extrusionOk="0" h="2414" w="8339">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2" name="Google Shape;782;p47"/>
            <p:cNvSpPr/>
            <p:nvPr/>
          </p:nvSpPr>
          <p:spPr>
            <a:xfrm>
              <a:off x="5636525" y="4793150"/>
              <a:ext cx="269875" cy="65850"/>
            </a:xfrm>
            <a:custGeom>
              <a:rect b="b" l="l" r="r" t="t"/>
              <a:pathLst>
                <a:path extrusionOk="0" h="2634" w="10795">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3" name="Google Shape;783;p47"/>
            <p:cNvSpPr/>
            <p:nvPr/>
          </p:nvSpPr>
          <p:spPr>
            <a:xfrm>
              <a:off x="5527900" y="5054250"/>
              <a:ext cx="528800" cy="40600"/>
            </a:xfrm>
            <a:custGeom>
              <a:rect b="b" l="l" r="r" t="t"/>
              <a:pathLst>
                <a:path extrusionOk="0" h="1624" w="21152">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4" name="Google Shape;784;p47"/>
            <p:cNvSpPr/>
            <p:nvPr/>
          </p:nvSpPr>
          <p:spPr>
            <a:xfrm>
              <a:off x="5946975" y="5033400"/>
              <a:ext cx="121775" cy="18675"/>
            </a:xfrm>
            <a:custGeom>
              <a:rect b="b" l="l" r="r" t="t"/>
              <a:pathLst>
                <a:path extrusionOk="0" h="747" w="4871">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5" name="Google Shape;785;p47"/>
            <p:cNvSpPr/>
            <p:nvPr/>
          </p:nvSpPr>
          <p:spPr>
            <a:xfrm>
              <a:off x="5962325" y="5012550"/>
              <a:ext cx="120700" cy="18675"/>
            </a:xfrm>
            <a:custGeom>
              <a:rect b="b" l="l" r="r" t="t"/>
              <a:pathLst>
                <a:path extrusionOk="0" h="747" w="4828">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6" name="Google Shape;786;p47"/>
            <p:cNvSpPr/>
            <p:nvPr/>
          </p:nvSpPr>
          <p:spPr>
            <a:xfrm>
              <a:off x="5977675" y="4991725"/>
              <a:ext cx="117425" cy="17575"/>
            </a:xfrm>
            <a:custGeom>
              <a:rect b="b" l="l" r="r" t="t"/>
              <a:pathLst>
                <a:path extrusionOk="0" h="703" w="4697">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7" name="Google Shape;787;p47"/>
            <p:cNvSpPr/>
            <p:nvPr/>
          </p:nvSpPr>
          <p:spPr>
            <a:xfrm>
              <a:off x="6019375" y="4955525"/>
              <a:ext cx="16475" cy="9900"/>
            </a:xfrm>
            <a:custGeom>
              <a:rect b="b" l="l" r="r" t="t"/>
              <a:pathLst>
                <a:path extrusionOk="0" h="396" w="659">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p47"/>
            <p:cNvSpPr/>
            <p:nvPr/>
          </p:nvSpPr>
          <p:spPr>
            <a:xfrm>
              <a:off x="6024850" y="4934675"/>
              <a:ext cx="25275" cy="13175"/>
            </a:xfrm>
            <a:custGeom>
              <a:rect b="b" l="l" r="r" t="t"/>
              <a:pathLst>
                <a:path extrusionOk="0" h="527" w="1011">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9" name="Google Shape;789;p47"/>
            <p:cNvSpPr/>
            <p:nvPr/>
          </p:nvSpPr>
          <p:spPr>
            <a:xfrm>
              <a:off x="6041325" y="4908350"/>
              <a:ext cx="165650" cy="19775"/>
            </a:xfrm>
            <a:custGeom>
              <a:rect b="b" l="l" r="r" t="t"/>
              <a:pathLst>
                <a:path extrusionOk="0" h="791" w="6626">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0" name="Google Shape;790;p47"/>
            <p:cNvSpPr/>
            <p:nvPr/>
          </p:nvSpPr>
          <p:spPr>
            <a:xfrm>
              <a:off x="6046800" y="4887500"/>
              <a:ext cx="165675" cy="23075"/>
            </a:xfrm>
            <a:custGeom>
              <a:rect b="b" l="l" r="r" t="t"/>
              <a:pathLst>
                <a:path extrusionOk="0" h="923" w="6627">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1" name="Google Shape;791;p47"/>
            <p:cNvSpPr/>
            <p:nvPr/>
          </p:nvSpPr>
          <p:spPr>
            <a:xfrm>
              <a:off x="6097250" y="4844725"/>
              <a:ext cx="125100" cy="18675"/>
            </a:xfrm>
            <a:custGeom>
              <a:rect b="b" l="l" r="r" t="t"/>
              <a:pathLst>
                <a:path extrusionOk="0" h="747" w="5004">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2" name="Google Shape;792;p47"/>
            <p:cNvSpPr/>
            <p:nvPr/>
          </p:nvSpPr>
          <p:spPr>
            <a:xfrm>
              <a:off x="6107125" y="4824975"/>
              <a:ext cx="120700" cy="20875"/>
            </a:xfrm>
            <a:custGeom>
              <a:rect b="b" l="l" r="r" t="t"/>
              <a:pathLst>
                <a:path extrusionOk="0" h="835" w="4828">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3" name="Google Shape;793;p47"/>
            <p:cNvSpPr/>
            <p:nvPr/>
          </p:nvSpPr>
          <p:spPr>
            <a:xfrm>
              <a:off x="6100550" y="4800825"/>
              <a:ext cx="161275" cy="30750"/>
            </a:xfrm>
            <a:custGeom>
              <a:rect b="b" l="l" r="r" t="t"/>
              <a:pathLst>
                <a:path extrusionOk="0" h="1230" w="6451">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4" name="Google Shape;794;p47"/>
            <p:cNvSpPr/>
            <p:nvPr/>
          </p:nvSpPr>
          <p:spPr>
            <a:xfrm>
              <a:off x="6098350" y="4774500"/>
              <a:ext cx="190900" cy="29650"/>
            </a:xfrm>
            <a:custGeom>
              <a:rect b="b" l="l" r="r" t="t"/>
              <a:pathLst>
                <a:path extrusionOk="0" h="1186" w="7636">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5" name="Google Shape;795;p47"/>
            <p:cNvSpPr/>
            <p:nvPr/>
          </p:nvSpPr>
          <p:spPr>
            <a:xfrm>
              <a:off x="6109325" y="4682350"/>
              <a:ext cx="523300" cy="91075"/>
            </a:xfrm>
            <a:custGeom>
              <a:rect b="b" l="l" r="r" t="t"/>
              <a:pathLst>
                <a:path extrusionOk="0" h="3643" w="20932">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6" name="Google Shape;796;p47"/>
            <p:cNvSpPr/>
            <p:nvPr/>
          </p:nvSpPr>
          <p:spPr>
            <a:xfrm>
              <a:off x="6085200" y="4649450"/>
              <a:ext cx="537550" cy="125075"/>
            </a:xfrm>
            <a:custGeom>
              <a:rect b="b" l="l" r="r" t="t"/>
              <a:pathLst>
                <a:path extrusionOk="0" h="5003" w="21502">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7" name="Google Shape;797;p47"/>
            <p:cNvSpPr/>
            <p:nvPr/>
          </p:nvSpPr>
          <p:spPr>
            <a:xfrm>
              <a:off x="6057775" y="4612150"/>
              <a:ext cx="585825" cy="165675"/>
            </a:xfrm>
            <a:custGeom>
              <a:rect b="b" l="l" r="r" t="t"/>
              <a:pathLst>
                <a:path extrusionOk="0" h="6627" w="23433">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8" name="Google Shape;798;p47"/>
            <p:cNvSpPr/>
            <p:nvPr/>
          </p:nvSpPr>
          <p:spPr>
            <a:xfrm>
              <a:off x="6038025" y="4574850"/>
              <a:ext cx="634100" cy="202975"/>
            </a:xfrm>
            <a:custGeom>
              <a:rect b="b" l="l" r="r" t="t"/>
              <a:pathLst>
                <a:path extrusionOk="0" h="8119" w="25364">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9" name="Google Shape;799;p47"/>
            <p:cNvSpPr/>
            <p:nvPr/>
          </p:nvSpPr>
          <p:spPr>
            <a:xfrm>
              <a:off x="5408325" y="4697725"/>
              <a:ext cx="1298900" cy="349975"/>
            </a:xfrm>
            <a:custGeom>
              <a:rect b="b" l="l" r="r" t="t"/>
              <a:pathLst>
                <a:path extrusionOk="0" h="13999" w="51956">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0" name="Google Shape;800;p47"/>
            <p:cNvSpPr/>
            <p:nvPr/>
          </p:nvSpPr>
          <p:spPr>
            <a:xfrm>
              <a:off x="5018900" y="3079625"/>
              <a:ext cx="854600" cy="1977925"/>
            </a:xfrm>
            <a:custGeom>
              <a:rect b="b" l="l" r="r" t="t"/>
              <a:pathLst>
                <a:path extrusionOk="0" h="79117" w="34184">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1" name="Google Shape;801;p47"/>
            <p:cNvSpPr/>
            <p:nvPr/>
          </p:nvSpPr>
          <p:spPr>
            <a:xfrm>
              <a:off x="5485125" y="4868850"/>
              <a:ext cx="646175" cy="158000"/>
            </a:xfrm>
            <a:custGeom>
              <a:rect b="b" l="l" r="r" t="t"/>
              <a:pathLst>
                <a:path extrusionOk="0" h="6320" w="25847">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2" name="Google Shape;802;p47"/>
            <p:cNvSpPr/>
            <p:nvPr/>
          </p:nvSpPr>
          <p:spPr>
            <a:xfrm>
              <a:off x="4868600" y="2894225"/>
              <a:ext cx="799750" cy="2106300"/>
            </a:xfrm>
            <a:custGeom>
              <a:rect b="b" l="l" r="r" t="t"/>
              <a:pathLst>
                <a:path extrusionOk="0" h="84252" w="3199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3" name="Google Shape;803;p47"/>
            <p:cNvSpPr/>
            <p:nvPr/>
          </p:nvSpPr>
          <p:spPr>
            <a:xfrm>
              <a:off x="5491700" y="4970875"/>
              <a:ext cx="615450" cy="109725"/>
            </a:xfrm>
            <a:custGeom>
              <a:rect b="b" l="l" r="r" t="t"/>
              <a:pathLst>
                <a:path extrusionOk="0" h="4389" w="24618">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4" name="Google Shape;804;p47"/>
            <p:cNvSpPr/>
            <p:nvPr/>
          </p:nvSpPr>
          <p:spPr>
            <a:xfrm>
              <a:off x="4734775" y="3421900"/>
              <a:ext cx="152500" cy="1580800"/>
            </a:xfrm>
            <a:custGeom>
              <a:rect b="b" l="l" r="r" t="t"/>
              <a:pathLst>
                <a:path extrusionOk="0" h="63232" w="610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5" name="Google Shape;805;p47"/>
            <p:cNvSpPr/>
            <p:nvPr/>
          </p:nvSpPr>
          <p:spPr>
            <a:xfrm>
              <a:off x="5672725" y="5078375"/>
              <a:ext cx="263300" cy="31850"/>
            </a:xfrm>
            <a:custGeom>
              <a:rect b="b" l="l" r="r" t="t"/>
              <a:pathLst>
                <a:path extrusionOk="0" h="1274" w="10532">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6" name="Google Shape;806;p47"/>
            <p:cNvSpPr/>
            <p:nvPr/>
          </p:nvSpPr>
          <p:spPr>
            <a:xfrm>
              <a:off x="4600925" y="3731250"/>
              <a:ext cx="119600" cy="1265975"/>
            </a:xfrm>
            <a:custGeom>
              <a:rect b="b" l="l" r="r" t="t"/>
              <a:pathLst>
                <a:path extrusionOk="0" h="50639" w="4784">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47"/>
            <p:cNvSpPr/>
            <p:nvPr/>
          </p:nvSpPr>
          <p:spPr>
            <a:xfrm>
              <a:off x="4181875" y="2871200"/>
              <a:ext cx="454200" cy="2112850"/>
            </a:xfrm>
            <a:custGeom>
              <a:rect b="b" l="l" r="r" t="t"/>
              <a:pathLst>
                <a:path extrusionOk="0" h="84514" w="18168">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8" name="Google Shape;808;p47"/>
            <p:cNvSpPr/>
            <p:nvPr/>
          </p:nvSpPr>
          <p:spPr>
            <a:xfrm>
              <a:off x="4065600" y="2698975"/>
              <a:ext cx="527675" cy="2220375"/>
            </a:xfrm>
            <a:custGeom>
              <a:rect b="b" l="l" r="r" t="t"/>
              <a:pathLst>
                <a:path extrusionOk="0" h="88815" w="21107">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9" name="Google Shape;809;p47"/>
            <p:cNvSpPr/>
            <p:nvPr/>
          </p:nvSpPr>
          <p:spPr>
            <a:xfrm>
              <a:off x="3837425" y="3370350"/>
              <a:ext cx="377375" cy="1344950"/>
            </a:xfrm>
            <a:custGeom>
              <a:rect b="b" l="l" r="r" t="t"/>
              <a:pathLst>
                <a:path extrusionOk="0" h="53798" w="15095">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0" name="Google Shape;810;p47"/>
            <p:cNvSpPr/>
            <p:nvPr/>
          </p:nvSpPr>
          <p:spPr>
            <a:xfrm>
              <a:off x="3607050" y="3450425"/>
              <a:ext cx="547425" cy="1221000"/>
            </a:xfrm>
            <a:custGeom>
              <a:rect b="b" l="l" r="r" t="t"/>
              <a:pathLst>
                <a:path extrusionOk="0" h="48840" w="21897">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1" name="Google Shape;811;p47"/>
            <p:cNvSpPr/>
            <p:nvPr/>
          </p:nvSpPr>
          <p:spPr>
            <a:xfrm>
              <a:off x="3672850" y="3530500"/>
              <a:ext cx="435550" cy="1108000"/>
            </a:xfrm>
            <a:custGeom>
              <a:rect b="b" l="l" r="r" t="t"/>
              <a:pathLst>
                <a:path extrusionOk="0" h="44320" w="17422">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2" name="Google Shape;812;p47"/>
            <p:cNvSpPr/>
            <p:nvPr/>
          </p:nvSpPr>
          <p:spPr>
            <a:xfrm>
              <a:off x="6276075" y="3554625"/>
              <a:ext cx="204075" cy="110825"/>
            </a:xfrm>
            <a:custGeom>
              <a:rect b="b" l="l" r="r" t="t"/>
              <a:pathLst>
                <a:path extrusionOk="0" h="4433" w="8163">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3" name="Google Shape;813;p47"/>
            <p:cNvSpPr/>
            <p:nvPr/>
          </p:nvSpPr>
          <p:spPr>
            <a:xfrm>
              <a:off x="6730225" y="3940775"/>
              <a:ext cx="561700" cy="625325"/>
            </a:xfrm>
            <a:custGeom>
              <a:rect b="b" l="l" r="r" t="t"/>
              <a:pathLst>
                <a:path extrusionOk="0" h="25013" w="22468">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4" name="Google Shape;814;p47"/>
            <p:cNvSpPr/>
            <p:nvPr/>
          </p:nvSpPr>
          <p:spPr>
            <a:xfrm>
              <a:off x="6209150" y="3492100"/>
              <a:ext cx="307200" cy="221625"/>
            </a:xfrm>
            <a:custGeom>
              <a:rect b="b" l="l" r="r" t="t"/>
              <a:pathLst>
                <a:path extrusionOk="0" h="8865" w="12288">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5" name="Google Shape;815;p47"/>
            <p:cNvSpPr/>
            <p:nvPr/>
          </p:nvSpPr>
          <p:spPr>
            <a:xfrm>
              <a:off x="6661125" y="3867275"/>
              <a:ext cx="603375" cy="716375"/>
            </a:xfrm>
            <a:custGeom>
              <a:rect b="b" l="l" r="r" t="t"/>
              <a:pathLst>
                <a:path extrusionOk="0" h="28655" w="24135">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6" name="Google Shape;816;p47"/>
            <p:cNvSpPr/>
            <p:nvPr/>
          </p:nvSpPr>
          <p:spPr>
            <a:xfrm>
              <a:off x="6088475" y="3432875"/>
              <a:ext cx="1147500" cy="1171625"/>
            </a:xfrm>
            <a:custGeom>
              <a:rect b="b" l="l" r="r" t="t"/>
              <a:pathLst>
                <a:path extrusionOk="0" h="46865" w="4590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7" name="Google Shape;817;p47"/>
            <p:cNvSpPr/>
            <p:nvPr/>
          </p:nvSpPr>
          <p:spPr>
            <a:xfrm>
              <a:off x="5247075" y="3384600"/>
              <a:ext cx="1963675" cy="1351550"/>
            </a:xfrm>
            <a:custGeom>
              <a:rect b="b" l="l" r="r" t="t"/>
              <a:pathLst>
                <a:path extrusionOk="0" h="54062" w="78547">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8" name="Google Shape;818;p47"/>
            <p:cNvSpPr/>
            <p:nvPr/>
          </p:nvSpPr>
          <p:spPr>
            <a:xfrm>
              <a:off x="5232825" y="3337425"/>
              <a:ext cx="2084350" cy="1428325"/>
            </a:xfrm>
            <a:custGeom>
              <a:rect b="b" l="l" r="r" t="t"/>
              <a:pathLst>
                <a:path extrusionOk="0" h="57133" w="83374">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9" name="Google Shape;819;p47"/>
            <p:cNvSpPr/>
            <p:nvPr/>
          </p:nvSpPr>
          <p:spPr>
            <a:xfrm>
              <a:off x="5156025" y="3211275"/>
              <a:ext cx="2045950" cy="1731100"/>
            </a:xfrm>
            <a:custGeom>
              <a:rect b="b" l="l" r="r" t="t"/>
              <a:pathLst>
                <a:path extrusionOk="0" h="69244" w="81838">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0" name="Google Shape;820;p47"/>
            <p:cNvSpPr/>
            <p:nvPr/>
          </p:nvSpPr>
          <p:spPr>
            <a:xfrm>
              <a:off x="5473050" y="4092175"/>
              <a:ext cx="560600" cy="444300"/>
            </a:xfrm>
            <a:custGeom>
              <a:rect b="b" l="l" r="r" t="t"/>
              <a:pathLst>
                <a:path extrusionOk="0" h="17772" w="22424">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1" name="Google Shape;821;p47"/>
            <p:cNvSpPr/>
            <p:nvPr/>
          </p:nvSpPr>
          <p:spPr>
            <a:xfrm>
              <a:off x="5446725" y="4038425"/>
              <a:ext cx="650550" cy="557300"/>
            </a:xfrm>
            <a:custGeom>
              <a:rect b="b" l="l" r="r" t="t"/>
              <a:pathLst>
                <a:path extrusionOk="0" h="22292" w="26022">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2" name="Google Shape;822;p47"/>
            <p:cNvSpPr/>
            <p:nvPr/>
          </p:nvSpPr>
          <p:spPr>
            <a:xfrm>
              <a:off x="5262425" y="3874975"/>
              <a:ext cx="889700" cy="781075"/>
            </a:xfrm>
            <a:custGeom>
              <a:rect b="b" l="l" r="r" t="t"/>
              <a:pathLst>
                <a:path extrusionOk="0" h="31243" w="35588">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3" name="Google Shape;823;p47"/>
            <p:cNvSpPr/>
            <p:nvPr/>
          </p:nvSpPr>
          <p:spPr>
            <a:xfrm>
              <a:off x="6038025" y="3987950"/>
              <a:ext cx="388375" cy="286350"/>
            </a:xfrm>
            <a:custGeom>
              <a:rect b="b" l="l" r="r" t="t"/>
              <a:pathLst>
                <a:path extrusionOk="0" h="11454" w="15535">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4" name="Google Shape;824;p47"/>
            <p:cNvSpPr/>
            <p:nvPr/>
          </p:nvSpPr>
          <p:spPr>
            <a:xfrm>
              <a:off x="6096175" y="1773100"/>
              <a:ext cx="942350" cy="1522675"/>
            </a:xfrm>
            <a:custGeom>
              <a:rect b="b" l="l" r="r" t="t"/>
              <a:pathLst>
                <a:path extrusionOk="0" h="60907" w="37694">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5" name="Google Shape;825;p47"/>
            <p:cNvSpPr/>
            <p:nvPr/>
          </p:nvSpPr>
          <p:spPr>
            <a:xfrm>
              <a:off x="6123600" y="1816975"/>
              <a:ext cx="957700" cy="1504025"/>
            </a:xfrm>
            <a:custGeom>
              <a:rect b="b" l="l" r="r" t="t"/>
              <a:pathLst>
                <a:path extrusionOk="0" h="60161" w="38308">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6" name="Google Shape;826;p47"/>
            <p:cNvSpPr/>
            <p:nvPr/>
          </p:nvSpPr>
          <p:spPr>
            <a:xfrm>
              <a:off x="6392350" y="3454800"/>
              <a:ext cx="767950" cy="217250"/>
            </a:xfrm>
            <a:custGeom>
              <a:rect b="b" l="l" r="r" t="t"/>
              <a:pathLst>
                <a:path extrusionOk="0" h="8690" w="30718">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7" name="Google Shape;827;p47"/>
            <p:cNvSpPr/>
            <p:nvPr/>
          </p:nvSpPr>
          <p:spPr>
            <a:xfrm>
              <a:off x="6322150" y="3238700"/>
              <a:ext cx="868850" cy="265500"/>
            </a:xfrm>
            <a:custGeom>
              <a:rect b="b" l="l" r="r" t="t"/>
              <a:pathLst>
                <a:path extrusionOk="0" h="10620" w="34754">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p47"/>
            <p:cNvSpPr/>
            <p:nvPr/>
          </p:nvSpPr>
          <p:spPr>
            <a:xfrm>
              <a:off x="6256325" y="3037950"/>
              <a:ext cx="923700" cy="403725"/>
            </a:xfrm>
            <a:custGeom>
              <a:rect b="b" l="l" r="r" t="t"/>
              <a:pathLst>
                <a:path extrusionOk="0" h="16149" w="36948">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9" name="Google Shape;829;p47"/>
            <p:cNvSpPr/>
            <p:nvPr/>
          </p:nvSpPr>
          <p:spPr>
            <a:xfrm>
              <a:off x="6203675" y="2736275"/>
              <a:ext cx="931375" cy="657125"/>
            </a:xfrm>
            <a:custGeom>
              <a:rect b="b" l="l" r="r" t="t"/>
              <a:pathLst>
                <a:path extrusionOk="0" h="26285" w="37255">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0" name="Google Shape;830;p47"/>
            <p:cNvSpPr/>
            <p:nvPr/>
          </p:nvSpPr>
          <p:spPr>
            <a:xfrm>
              <a:off x="6895875" y="1781875"/>
              <a:ext cx="345600" cy="2234625"/>
            </a:xfrm>
            <a:custGeom>
              <a:rect b="b" l="l" r="r" t="t"/>
              <a:pathLst>
                <a:path extrusionOk="0" h="89385" w="13824">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1" name="Google Shape;831;p47"/>
            <p:cNvSpPr/>
            <p:nvPr/>
          </p:nvSpPr>
          <p:spPr>
            <a:xfrm>
              <a:off x="6471350" y="3612775"/>
              <a:ext cx="385075" cy="336800"/>
            </a:xfrm>
            <a:custGeom>
              <a:rect b="b" l="l" r="r" t="t"/>
              <a:pathLst>
                <a:path extrusionOk="0" h="13472" w="15403">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2" name="Google Shape;832;p47"/>
            <p:cNvSpPr/>
            <p:nvPr/>
          </p:nvSpPr>
          <p:spPr>
            <a:xfrm>
              <a:off x="6507550" y="3657750"/>
              <a:ext cx="242450" cy="218325"/>
            </a:xfrm>
            <a:custGeom>
              <a:rect b="b" l="l" r="r" t="t"/>
              <a:pathLst>
                <a:path extrusionOk="0" h="8733" w="9698">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3" name="Google Shape;833;p47"/>
            <p:cNvSpPr/>
            <p:nvPr/>
          </p:nvSpPr>
          <p:spPr>
            <a:xfrm>
              <a:off x="6151025" y="1762125"/>
              <a:ext cx="1018050" cy="1584100"/>
            </a:xfrm>
            <a:custGeom>
              <a:rect b="b" l="l" r="r" t="t"/>
              <a:pathLst>
                <a:path extrusionOk="0" h="63364" w="40722">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4" name="Google Shape;834;p47"/>
            <p:cNvSpPr/>
            <p:nvPr/>
          </p:nvSpPr>
          <p:spPr>
            <a:xfrm>
              <a:off x="6010600" y="1752250"/>
              <a:ext cx="930300" cy="1467825"/>
            </a:xfrm>
            <a:custGeom>
              <a:rect b="b" l="l" r="r" t="t"/>
              <a:pathLst>
                <a:path extrusionOk="0" h="58713" w="37212">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5" name="Google Shape;835;p47"/>
            <p:cNvSpPr/>
            <p:nvPr/>
          </p:nvSpPr>
          <p:spPr>
            <a:xfrm>
              <a:off x="5864700" y="1744575"/>
              <a:ext cx="948925" cy="1343850"/>
            </a:xfrm>
            <a:custGeom>
              <a:rect b="b" l="l" r="r" t="t"/>
              <a:pathLst>
                <a:path extrusionOk="0" h="53754" w="37957">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47"/>
            <p:cNvSpPr/>
            <p:nvPr/>
          </p:nvSpPr>
          <p:spPr>
            <a:xfrm>
              <a:off x="5659550" y="1808200"/>
              <a:ext cx="1010375" cy="1094850"/>
            </a:xfrm>
            <a:custGeom>
              <a:rect b="b" l="l" r="r" t="t"/>
              <a:pathLst>
                <a:path extrusionOk="0" h="43794" w="40415">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7" name="Google Shape;837;p47"/>
            <p:cNvSpPr/>
            <p:nvPr/>
          </p:nvSpPr>
          <p:spPr>
            <a:xfrm>
              <a:off x="5521325" y="1824650"/>
              <a:ext cx="982950" cy="954425"/>
            </a:xfrm>
            <a:custGeom>
              <a:rect b="b" l="l" r="r" t="t"/>
              <a:pathLst>
                <a:path extrusionOk="0" h="38177" w="39318">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8" name="Google Shape;838;p47"/>
            <p:cNvSpPr/>
            <p:nvPr/>
          </p:nvSpPr>
          <p:spPr>
            <a:xfrm>
              <a:off x="5398475" y="1973850"/>
              <a:ext cx="866650" cy="695525"/>
            </a:xfrm>
            <a:custGeom>
              <a:rect b="b" l="l" r="r" t="t"/>
              <a:pathLst>
                <a:path extrusionOk="0" h="27821" w="34666">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9" name="Google Shape;839;p47"/>
            <p:cNvSpPr/>
            <p:nvPr/>
          </p:nvSpPr>
          <p:spPr>
            <a:xfrm>
              <a:off x="5275600" y="2483950"/>
              <a:ext cx="133850" cy="74625"/>
            </a:xfrm>
            <a:custGeom>
              <a:rect b="b" l="l" r="r" t="t"/>
              <a:pathLst>
                <a:path extrusionOk="0" h="2985" w="5354">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0" name="Google Shape;840;p47"/>
            <p:cNvSpPr/>
            <p:nvPr/>
          </p:nvSpPr>
          <p:spPr>
            <a:xfrm>
              <a:off x="6505350" y="3574375"/>
              <a:ext cx="121800" cy="43900"/>
            </a:xfrm>
            <a:custGeom>
              <a:rect b="b" l="l" r="r" t="t"/>
              <a:pathLst>
                <a:path extrusionOk="0" h="1756" w="4872">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47"/>
            <p:cNvSpPr/>
            <p:nvPr/>
          </p:nvSpPr>
          <p:spPr>
            <a:xfrm>
              <a:off x="4039275" y="2169125"/>
              <a:ext cx="3006925" cy="2565925"/>
            </a:xfrm>
            <a:custGeom>
              <a:rect b="b" l="l" r="r" t="t"/>
              <a:pathLst>
                <a:path extrusionOk="0" h="102637" w="120277">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2" name="Google Shape;842;p47"/>
            <p:cNvSpPr/>
            <p:nvPr/>
          </p:nvSpPr>
          <p:spPr>
            <a:xfrm>
              <a:off x="4836800" y="3535975"/>
              <a:ext cx="125075" cy="1464550"/>
            </a:xfrm>
            <a:custGeom>
              <a:rect b="b" l="l" r="r" t="t"/>
              <a:pathLst>
                <a:path extrusionOk="0" h="58582" w="5003">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3" name="Google Shape;843;p47"/>
            <p:cNvSpPr/>
            <p:nvPr/>
          </p:nvSpPr>
          <p:spPr>
            <a:xfrm>
              <a:off x="4802775" y="3543675"/>
              <a:ext cx="129475" cy="1510600"/>
            </a:xfrm>
            <a:custGeom>
              <a:rect b="b" l="l" r="r" t="t"/>
              <a:pathLst>
                <a:path extrusionOk="0" h="60424" w="5179">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4" name="Google Shape;844;p47"/>
            <p:cNvSpPr/>
            <p:nvPr/>
          </p:nvSpPr>
          <p:spPr>
            <a:xfrm>
              <a:off x="4766575" y="3551350"/>
              <a:ext cx="129475" cy="1474400"/>
            </a:xfrm>
            <a:custGeom>
              <a:rect b="b" l="l" r="r" t="t"/>
              <a:pathLst>
                <a:path extrusionOk="0" h="58976" w="5179">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47"/>
            <p:cNvSpPr/>
            <p:nvPr/>
          </p:nvSpPr>
          <p:spPr>
            <a:xfrm>
              <a:off x="4751225" y="3587550"/>
              <a:ext cx="113025" cy="1464525"/>
            </a:xfrm>
            <a:custGeom>
              <a:rect b="b" l="l" r="r" t="t"/>
              <a:pathLst>
                <a:path extrusionOk="0" h="58581" w="4521">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47"/>
            <p:cNvSpPr/>
            <p:nvPr/>
          </p:nvSpPr>
          <p:spPr>
            <a:xfrm>
              <a:off x="4716125" y="4375200"/>
              <a:ext cx="64750" cy="674675"/>
            </a:xfrm>
            <a:custGeom>
              <a:rect b="b" l="l" r="r" t="t"/>
              <a:pathLst>
                <a:path extrusionOk="0" h="26987" w="259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47"/>
            <p:cNvSpPr/>
            <p:nvPr/>
          </p:nvSpPr>
          <p:spPr>
            <a:xfrm>
              <a:off x="4683200" y="4215025"/>
              <a:ext cx="64750" cy="781100"/>
            </a:xfrm>
            <a:custGeom>
              <a:rect b="b" l="l" r="r" t="t"/>
              <a:pathLst>
                <a:path extrusionOk="0" h="31244" w="259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8" name="Google Shape;848;p47"/>
            <p:cNvSpPr/>
            <p:nvPr/>
          </p:nvSpPr>
          <p:spPr>
            <a:xfrm>
              <a:off x="4650300" y="4168950"/>
              <a:ext cx="75725" cy="786600"/>
            </a:xfrm>
            <a:custGeom>
              <a:rect b="b" l="l" r="r" t="t"/>
              <a:pathLst>
                <a:path extrusionOk="0" h="31464" w="3029">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9" name="Google Shape;849;p47"/>
            <p:cNvSpPr/>
            <p:nvPr/>
          </p:nvSpPr>
          <p:spPr>
            <a:xfrm>
              <a:off x="4619575" y="4645050"/>
              <a:ext cx="51600" cy="285250"/>
            </a:xfrm>
            <a:custGeom>
              <a:rect b="b" l="l" r="r" t="t"/>
              <a:pathLst>
                <a:path extrusionOk="0" h="11410" w="2064">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0" name="Google Shape;850;p47"/>
            <p:cNvSpPr/>
            <p:nvPr/>
          </p:nvSpPr>
          <p:spPr>
            <a:xfrm>
              <a:off x="4598750" y="4775600"/>
              <a:ext cx="26350" cy="111925"/>
            </a:xfrm>
            <a:custGeom>
              <a:rect b="b" l="l" r="r" t="t"/>
              <a:pathLst>
                <a:path extrusionOk="0" h="4477" w="1054">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47"/>
            <p:cNvSpPr/>
            <p:nvPr/>
          </p:nvSpPr>
          <p:spPr>
            <a:xfrm>
              <a:off x="5341425" y="4865550"/>
              <a:ext cx="95450" cy="49400"/>
            </a:xfrm>
            <a:custGeom>
              <a:rect b="b" l="l" r="r" t="t"/>
              <a:pathLst>
                <a:path extrusionOk="0" h="1976" w="3818">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2" name="Google Shape;852;p47"/>
            <p:cNvSpPr/>
            <p:nvPr/>
          </p:nvSpPr>
          <p:spPr>
            <a:xfrm>
              <a:off x="5341425" y="4841425"/>
              <a:ext cx="97650" cy="45000"/>
            </a:xfrm>
            <a:custGeom>
              <a:rect b="b" l="l" r="r" t="t"/>
              <a:pathLst>
                <a:path extrusionOk="0" h="1800" w="3906">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47"/>
            <p:cNvSpPr/>
            <p:nvPr/>
          </p:nvSpPr>
          <p:spPr>
            <a:xfrm>
              <a:off x="5341425" y="4815100"/>
              <a:ext cx="127275" cy="43900"/>
            </a:xfrm>
            <a:custGeom>
              <a:rect b="b" l="l" r="r" t="t"/>
              <a:pathLst>
                <a:path extrusionOk="0" h="1756" w="5091">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4" name="Google Shape;854;p47"/>
            <p:cNvSpPr/>
            <p:nvPr/>
          </p:nvSpPr>
          <p:spPr>
            <a:xfrm>
              <a:off x="5305225" y="4740500"/>
              <a:ext cx="241350" cy="79000"/>
            </a:xfrm>
            <a:custGeom>
              <a:rect b="b" l="l" r="r" t="t"/>
              <a:pathLst>
                <a:path extrusionOk="0" h="3160" w="9654">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5" name="Google Shape;855;p47"/>
            <p:cNvSpPr/>
            <p:nvPr/>
          </p:nvSpPr>
          <p:spPr>
            <a:xfrm>
              <a:off x="5384200" y="5052050"/>
              <a:ext cx="25" cy="25"/>
            </a:xfrm>
            <a:custGeom>
              <a:rect b="b" l="l" r="r" t="t"/>
              <a:pathLst>
                <a:path extrusionOk="0" h="1" w="1">
                  <a:moveTo>
                    <a:pt x="1" y="1"/>
                  </a:moveTo>
                  <a:lnTo>
                    <a:pt x="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6" name="Google Shape;856;p47"/>
            <p:cNvSpPr/>
            <p:nvPr/>
          </p:nvSpPr>
          <p:spPr>
            <a:xfrm>
              <a:off x="5384200" y="5052050"/>
              <a:ext cx="25" cy="25"/>
            </a:xfrm>
            <a:custGeom>
              <a:rect b="b" l="l" r="r" t="t"/>
              <a:pathLst>
                <a:path extrusionOk="0" fill="none" h="1" w="1">
                  <a:moveTo>
                    <a:pt x="1" y="1"/>
                  </a:moveTo>
                  <a:lnTo>
                    <a:pt x="1" y="1"/>
                  </a:lnTo>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7" name="Google Shape;857;p47"/>
            <p:cNvSpPr/>
            <p:nvPr/>
          </p:nvSpPr>
          <p:spPr>
            <a:xfrm>
              <a:off x="5067175" y="3133375"/>
              <a:ext cx="866650" cy="1926375"/>
            </a:xfrm>
            <a:custGeom>
              <a:rect b="b" l="l" r="r" t="t"/>
              <a:pathLst>
                <a:path extrusionOk="0" h="77055" w="34666">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47"/>
            <p:cNvSpPr/>
            <p:nvPr/>
          </p:nvSpPr>
          <p:spPr>
            <a:xfrm>
              <a:off x="5041925" y="3105950"/>
              <a:ext cx="861200" cy="1932975"/>
            </a:xfrm>
            <a:custGeom>
              <a:rect b="b" l="l" r="r" t="t"/>
              <a:pathLst>
                <a:path extrusionOk="0" h="77319" w="34448">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9" name="Google Shape;859;p47"/>
            <p:cNvSpPr/>
            <p:nvPr/>
          </p:nvSpPr>
          <p:spPr>
            <a:xfrm>
              <a:off x="4993675" y="3053300"/>
              <a:ext cx="851300" cy="1980125"/>
            </a:xfrm>
            <a:custGeom>
              <a:rect b="b" l="l" r="r" t="t"/>
              <a:pathLst>
                <a:path extrusionOk="0" h="79205" w="34052">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0" name="Google Shape;860;p47"/>
            <p:cNvSpPr/>
            <p:nvPr/>
          </p:nvSpPr>
          <p:spPr>
            <a:xfrm>
              <a:off x="4962950" y="3026975"/>
              <a:ext cx="852400" cy="2017425"/>
            </a:xfrm>
            <a:custGeom>
              <a:rect b="b" l="l" r="r" t="t"/>
              <a:pathLst>
                <a:path extrusionOk="0" h="80697" w="34096">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1" name="Google Shape;861;p47"/>
            <p:cNvSpPr/>
            <p:nvPr/>
          </p:nvSpPr>
          <p:spPr>
            <a:xfrm>
              <a:off x="4932225" y="2976525"/>
              <a:ext cx="827175" cy="2027275"/>
            </a:xfrm>
            <a:custGeom>
              <a:rect b="b" l="l" r="r" t="t"/>
              <a:pathLst>
                <a:path extrusionOk="0" h="81091" w="33087">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2" name="Google Shape;862;p47"/>
            <p:cNvSpPr/>
            <p:nvPr/>
          </p:nvSpPr>
          <p:spPr>
            <a:xfrm>
              <a:off x="4899325" y="2920575"/>
              <a:ext cx="796450" cy="2115050"/>
            </a:xfrm>
            <a:custGeom>
              <a:rect b="b" l="l" r="r" t="t"/>
              <a:pathLst>
                <a:path extrusionOk="0" h="84602" w="31858">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3" name="Google Shape;863;p47"/>
            <p:cNvSpPr/>
            <p:nvPr/>
          </p:nvSpPr>
          <p:spPr>
            <a:xfrm>
              <a:off x="5289850" y="2869000"/>
              <a:ext cx="349975" cy="388375"/>
            </a:xfrm>
            <a:custGeom>
              <a:rect b="b" l="l" r="r" t="t"/>
              <a:pathLst>
                <a:path extrusionOk="0" h="15535" w="13999">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4" name="Google Shape;864;p47"/>
            <p:cNvSpPr/>
            <p:nvPr/>
          </p:nvSpPr>
          <p:spPr>
            <a:xfrm>
              <a:off x="5206475" y="2843775"/>
              <a:ext cx="405925" cy="426750"/>
            </a:xfrm>
            <a:custGeom>
              <a:rect b="b" l="l" r="r" t="t"/>
              <a:pathLst>
                <a:path extrusionOk="0" h="17070" w="16237">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5" name="Google Shape;865;p47"/>
            <p:cNvSpPr/>
            <p:nvPr/>
          </p:nvSpPr>
          <p:spPr>
            <a:xfrm>
              <a:off x="5101175" y="2819650"/>
              <a:ext cx="483800" cy="494775"/>
            </a:xfrm>
            <a:custGeom>
              <a:rect b="b" l="l" r="r" t="t"/>
              <a:pathLst>
                <a:path extrusionOk="0" h="19791" w="19352">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6" name="Google Shape;866;p47"/>
            <p:cNvSpPr/>
            <p:nvPr/>
          </p:nvSpPr>
          <p:spPr>
            <a:xfrm>
              <a:off x="3975625" y="3259550"/>
              <a:ext cx="584750" cy="1657600"/>
            </a:xfrm>
            <a:custGeom>
              <a:rect b="b" l="l" r="r" t="t"/>
              <a:pathLst>
                <a:path extrusionOk="0" h="66304" w="2339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7" name="Google Shape;867;p47"/>
            <p:cNvSpPr/>
            <p:nvPr/>
          </p:nvSpPr>
          <p:spPr>
            <a:xfrm>
              <a:off x="3940525" y="2730775"/>
              <a:ext cx="589125" cy="2188575"/>
            </a:xfrm>
            <a:custGeom>
              <a:rect b="b" l="l" r="r" t="t"/>
              <a:pathLst>
                <a:path extrusionOk="0" h="87543" w="23565">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8" name="Google Shape;868;p47"/>
            <p:cNvSpPr/>
            <p:nvPr/>
          </p:nvSpPr>
          <p:spPr>
            <a:xfrm>
              <a:off x="4021700" y="2610100"/>
              <a:ext cx="687875" cy="2200625"/>
            </a:xfrm>
            <a:custGeom>
              <a:rect b="b" l="l" r="r" t="t"/>
              <a:pathLst>
                <a:path extrusionOk="0" h="88025" w="27515">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9" name="Google Shape;869;p47"/>
            <p:cNvSpPr/>
            <p:nvPr/>
          </p:nvSpPr>
          <p:spPr>
            <a:xfrm>
              <a:off x="3872525" y="2722000"/>
              <a:ext cx="510125" cy="2108475"/>
            </a:xfrm>
            <a:custGeom>
              <a:rect b="b" l="l" r="r" t="t"/>
              <a:pathLst>
                <a:path extrusionOk="0" h="84339" w="20405">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0" name="Google Shape;870;p47"/>
            <p:cNvSpPr/>
            <p:nvPr/>
          </p:nvSpPr>
          <p:spPr>
            <a:xfrm>
              <a:off x="5263525" y="3312200"/>
              <a:ext cx="868875" cy="1159550"/>
            </a:xfrm>
            <a:custGeom>
              <a:rect b="b" l="l" r="r" t="t"/>
              <a:pathLst>
                <a:path extrusionOk="0" h="46382" w="34755">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1" name="Google Shape;871;p47"/>
            <p:cNvSpPr/>
            <p:nvPr/>
          </p:nvSpPr>
          <p:spPr>
            <a:xfrm>
              <a:off x="5251475" y="3288075"/>
              <a:ext cx="853500" cy="1173800"/>
            </a:xfrm>
            <a:custGeom>
              <a:rect b="b" l="l" r="r" t="t"/>
              <a:pathLst>
                <a:path extrusionOk="0" h="46952" w="3414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2" name="Google Shape;872;p47"/>
            <p:cNvSpPr/>
            <p:nvPr/>
          </p:nvSpPr>
          <p:spPr>
            <a:xfrm>
              <a:off x="5242675" y="3261725"/>
              <a:ext cx="833775" cy="1184800"/>
            </a:xfrm>
            <a:custGeom>
              <a:rect b="b" l="l" r="r" t="t"/>
              <a:pathLst>
                <a:path extrusionOk="0" h="47392" w="33351">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3" name="Google Shape;873;p47"/>
            <p:cNvSpPr/>
            <p:nvPr/>
          </p:nvSpPr>
          <p:spPr>
            <a:xfrm>
              <a:off x="5230625" y="3236500"/>
              <a:ext cx="817300" cy="1199050"/>
            </a:xfrm>
            <a:custGeom>
              <a:rect b="b" l="l" r="r" t="t"/>
              <a:pathLst>
                <a:path extrusionOk="0" h="47962" w="32692">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47"/>
            <p:cNvSpPr/>
            <p:nvPr/>
          </p:nvSpPr>
          <p:spPr>
            <a:xfrm>
              <a:off x="5136275" y="3184950"/>
              <a:ext cx="854600" cy="1805700"/>
            </a:xfrm>
            <a:custGeom>
              <a:rect b="b" l="l" r="r" t="t"/>
              <a:pathLst>
                <a:path extrusionOk="0" h="72228" w="34184">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47"/>
            <p:cNvSpPr/>
            <p:nvPr/>
          </p:nvSpPr>
          <p:spPr>
            <a:xfrm>
              <a:off x="5101175" y="3159725"/>
              <a:ext cx="862275" cy="1886875"/>
            </a:xfrm>
            <a:custGeom>
              <a:rect b="b" l="l" r="r" t="t"/>
              <a:pathLst>
                <a:path extrusionOk="0" h="75475" w="34491">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6" name="Google Shape;876;p47"/>
            <p:cNvSpPr/>
            <p:nvPr/>
          </p:nvSpPr>
          <p:spPr>
            <a:xfrm>
              <a:off x="5644200" y="4235875"/>
              <a:ext cx="110825" cy="70225"/>
            </a:xfrm>
            <a:custGeom>
              <a:rect b="b" l="l" r="r" t="t"/>
              <a:pathLst>
                <a:path extrusionOk="0" h="2809" w="4433">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7" name="Google Shape;877;p47"/>
            <p:cNvSpPr/>
            <p:nvPr/>
          </p:nvSpPr>
          <p:spPr>
            <a:xfrm>
              <a:off x="5600325" y="4217225"/>
              <a:ext cx="172250" cy="154700"/>
            </a:xfrm>
            <a:custGeom>
              <a:rect b="b" l="l" r="r" t="t"/>
              <a:pathLst>
                <a:path extrusionOk="0" h="6188" w="689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8" name="Google Shape;878;p47"/>
            <p:cNvSpPr/>
            <p:nvPr/>
          </p:nvSpPr>
          <p:spPr>
            <a:xfrm>
              <a:off x="5555325" y="4199675"/>
              <a:ext cx="240275" cy="216125"/>
            </a:xfrm>
            <a:custGeom>
              <a:rect b="b" l="l" r="r" t="t"/>
              <a:pathLst>
                <a:path extrusionOk="0" h="8645" w="9611">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9" name="Google Shape;879;p47"/>
            <p:cNvSpPr/>
            <p:nvPr/>
          </p:nvSpPr>
          <p:spPr>
            <a:xfrm>
              <a:off x="5499400" y="4181025"/>
              <a:ext cx="342275" cy="296225"/>
            </a:xfrm>
            <a:custGeom>
              <a:rect b="b" l="l" r="r" t="t"/>
              <a:pathLst>
                <a:path extrusionOk="0" h="11849" w="13691">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0" name="Google Shape;880;p47"/>
            <p:cNvSpPr/>
            <p:nvPr/>
          </p:nvSpPr>
          <p:spPr>
            <a:xfrm>
              <a:off x="5288750" y="4500250"/>
              <a:ext cx="79025" cy="51600"/>
            </a:xfrm>
            <a:custGeom>
              <a:rect b="b" l="l" r="r" t="t"/>
              <a:pathLst>
                <a:path extrusionOk="0" h="2064" w="3161">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47"/>
            <p:cNvSpPr/>
            <p:nvPr/>
          </p:nvSpPr>
          <p:spPr>
            <a:xfrm>
              <a:off x="5982075" y="1811500"/>
              <a:ext cx="928100" cy="1382250"/>
            </a:xfrm>
            <a:custGeom>
              <a:rect b="b" l="l" r="r" t="t"/>
              <a:pathLst>
                <a:path extrusionOk="0" h="55290" w="37124">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47"/>
            <p:cNvSpPr/>
            <p:nvPr/>
          </p:nvSpPr>
          <p:spPr>
            <a:xfrm>
              <a:off x="5954650" y="1809300"/>
              <a:ext cx="928100" cy="1359225"/>
            </a:xfrm>
            <a:custGeom>
              <a:rect b="b" l="l" r="r" t="t"/>
              <a:pathLst>
                <a:path extrusionOk="0" h="54369" w="37124">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47"/>
            <p:cNvSpPr/>
            <p:nvPr/>
          </p:nvSpPr>
          <p:spPr>
            <a:xfrm>
              <a:off x="5925025" y="1820275"/>
              <a:ext cx="932500" cy="1321900"/>
            </a:xfrm>
            <a:custGeom>
              <a:rect b="b" l="l" r="r" t="t"/>
              <a:pathLst>
                <a:path extrusionOk="0" h="52876" w="3730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47"/>
            <p:cNvSpPr/>
            <p:nvPr/>
          </p:nvSpPr>
          <p:spPr>
            <a:xfrm>
              <a:off x="5894325" y="1812575"/>
              <a:ext cx="942350" cy="1302175"/>
            </a:xfrm>
            <a:custGeom>
              <a:rect b="b" l="l" r="r" t="t"/>
              <a:pathLst>
                <a:path extrusionOk="0" h="52087" w="37694">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47"/>
            <p:cNvSpPr/>
            <p:nvPr/>
          </p:nvSpPr>
          <p:spPr>
            <a:xfrm>
              <a:off x="5836175" y="1785150"/>
              <a:ext cx="956625" cy="1276950"/>
            </a:xfrm>
            <a:custGeom>
              <a:rect b="b" l="l" r="r" t="t"/>
              <a:pathLst>
                <a:path extrusionOk="0" h="51078" w="38265">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6" name="Google Shape;886;p47"/>
            <p:cNvSpPr/>
            <p:nvPr/>
          </p:nvSpPr>
          <p:spPr>
            <a:xfrm>
              <a:off x="5806550" y="1750050"/>
              <a:ext cx="970875" cy="1285725"/>
            </a:xfrm>
            <a:custGeom>
              <a:rect b="b" l="l" r="r" t="t"/>
              <a:pathLst>
                <a:path extrusionOk="0" h="51429" w="38835">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7" name="Google Shape;887;p47"/>
            <p:cNvSpPr/>
            <p:nvPr/>
          </p:nvSpPr>
          <p:spPr>
            <a:xfrm>
              <a:off x="5750600" y="1745675"/>
              <a:ext cx="1006000" cy="1239650"/>
            </a:xfrm>
            <a:custGeom>
              <a:rect b="b" l="l" r="r" t="t"/>
              <a:pathLst>
                <a:path extrusionOk="0" h="49586" w="4024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8" name="Google Shape;888;p47"/>
            <p:cNvSpPr/>
            <p:nvPr/>
          </p:nvSpPr>
          <p:spPr>
            <a:xfrm>
              <a:off x="5686975" y="1781875"/>
              <a:ext cx="1024625" cy="1146400"/>
            </a:xfrm>
            <a:custGeom>
              <a:rect b="b" l="l" r="r" t="t"/>
              <a:pathLst>
                <a:path extrusionOk="0" h="45856" w="40985">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47"/>
            <p:cNvSpPr/>
            <p:nvPr/>
          </p:nvSpPr>
          <p:spPr>
            <a:xfrm>
              <a:off x="5631025" y="1795025"/>
              <a:ext cx="1012575" cy="1082775"/>
            </a:xfrm>
            <a:custGeom>
              <a:rect b="b" l="l" r="r" t="t"/>
              <a:pathLst>
                <a:path extrusionOk="0" h="43311" w="40503">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47"/>
            <p:cNvSpPr/>
            <p:nvPr/>
          </p:nvSpPr>
          <p:spPr>
            <a:xfrm>
              <a:off x="5603600" y="1804900"/>
              <a:ext cx="1003800" cy="1047675"/>
            </a:xfrm>
            <a:custGeom>
              <a:rect b="b" l="l" r="r" t="t"/>
              <a:pathLst>
                <a:path extrusionOk="0" h="41907" w="40152">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1" name="Google Shape;891;p47"/>
            <p:cNvSpPr/>
            <p:nvPr/>
          </p:nvSpPr>
          <p:spPr>
            <a:xfrm>
              <a:off x="5576175" y="1804900"/>
              <a:ext cx="998300" cy="1023550"/>
            </a:xfrm>
            <a:custGeom>
              <a:rect b="b" l="l" r="r" t="t"/>
              <a:pathLst>
                <a:path extrusionOk="0" h="40942" w="39932">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47"/>
            <p:cNvSpPr/>
            <p:nvPr/>
          </p:nvSpPr>
          <p:spPr>
            <a:xfrm>
              <a:off x="5548750" y="1803800"/>
              <a:ext cx="995025" cy="1000500"/>
            </a:xfrm>
            <a:custGeom>
              <a:rect b="b" l="l" r="r" t="t"/>
              <a:pathLst>
                <a:path extrusionOk="0" h="40020" w="39801">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47"/>
            <p:cNvSpPr/>
            <p:nvPr/>
          </p:nvSpPr>
          <p:spPr>
            <a:xfrm>
              <a:off x="5493900" y="1863050"/>
              <a:ext cx="967600" cy="891900"/>
            </a:xfrm>
            <a:custGeom>
              <a:rect b="b" l="l" r="r" t="t"/>
              <a:pathLst>
                <a:path extrusionOk="0" h="35676" w="38704">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4" name="Google Shape;894;p47"/>
            <p:cNvSpPr/>
            <p:nvPr/>
          </p:nvSpPr>
          <p:spPr>
            <a:xfrm>
              <a:off x="5469775" y="1897050"/>
              <a:ext cx="943450" cy="837050"/>
            </a:xfrm>
            <a:custGeom>
              <a:rect b="b" l="l" r="r" t="t"/>
              <a:pathLst>
                <a:path extrusionOk="0" h="33482" w="37738">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47"/>
            <p:cNvSpPr/>
            <p:nvPr/>
          </p:nvSpPr>
          <p:spPr>
            <a:xfrm>
              <a:off x="5446725" y="1902550"/>
              <a:ext cx="929200" cy="809600"/>
            </a:xfrm>
            <a:custGeom>
              <a:rect b="b" l="l" r="r" t="t"/>
              <a:pathLst>
                <a:path extrusionOk="0" h="32384" w="37168">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6" name="Google Shape;896;p47"/>
            <p:cNvSpPr/>
            <p:nvPr/>
          </p:nvSpPr>
          <p:spPr>
            <a:xfrm>
              <a:off x="5422600" y="1929975"/>
              <a:ext cx="900675" cy="760250"/>
            </a:xfrm>
            <a:custGeom>
              <a:rect b="b" l="l" r="r" t="t"/>
              <a:pathLst>
                <a:path extrusionOk="0" h="30410" w="36027">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47"/>
            <p:cNvSpPr/>
            <p:nvPr/>
          </p:nvSpPr>
          <p:spPr>
            <a:xfrm>
              <a:off x="5375425" y="2000175"/>
              <a:ext cx="840325" cy="647250"/>
            </a:xfrm>
            <a:custGeom>
              <a:rect b="b" l="l" r="r" t="t"/>
              <a:pathLst>
                <a:path extrusionOk="0" h="25890" w="33613">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47"/>
            <p:cNvSpPr/>
            <p:nvPr/>
          </p:nvSpPr>
          <p:spPr>
            <a:xfrm>
              <a:off x="5351300" y="2536625"/>
              <a:ext cx="160175" cy="88875"/>
            </a:xfrm>
            <a:custGeom>
              <a:rect b="b" l="l" r="r" t="t"/>
              <a:pathLst>
                <a:path extrusionOk="0" h="3555" w="6407">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47"/>
            <p:cNvSpPr/>
            <p:nvPr/>
          </p:nvSpPr>
          <p:spPr>
            <a:xfrm>
              <a:off x="5904175" y="2181175"/>
              <a:ext cx="137150" cy="118500"/>
            </a:xfrm>
            <a:custGeom>
              <a:rect b="b" l="l" r="r" t="t"/>
              <a:pathLst>
                <a:path extrusionOk="0" h="4740" w="5486">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0" name="Google Shape;900;p47"/>
            <p:cNvSpPr/>
            <p:nvPr/>
          </p:nvSpPr>
          <p:spPr>
            <a:xfrm>
              <a:off x="5889925" y="2072575"/>
              <a:ext cx="210650" cy="199675"/>
            </a:xfrm>
            <a:custGeom>
              <a:rect b="b" l="l" r="r" t="t"/>
              <a:pathLst>
                <a:path extrusionOk="0" h="7987" w="8426">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1" name="Google Shape;901;p47"/>
            <p:cNvSpPr/>
            <p:nvPr/>
          </p:nvSpPr>
          <p:spPr>
            <a:xfrm>
              <a:off x="5303025" y="2516875"/>
              <a:ext cx="109725" cy="65825"/>
            </a:xfrm>
            <a:custGeom>
              <a:rect b="b" l="l" r="r" t="t"/>
              <a:pathLst>
                <a:path extrusionOk="0" h="2633" w="4389">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47"/>
            <p:cNvSpPr/>
            <p:nvPr/>
          </p:nvSpPr>
          <p:spPr>
            <a:xfrm>
              <a:off x="6039125" y="1741275"/>
              <a:ext cx="930275" cy="1504025"/>
            </a:xfrm>
            <a:custGeom>
              <a:rect b="b" l="l" r="r" t="t"/>
              <a:pathLst>
                <a:path extrusionOk="0" h="60161" w="37211">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47"/>
            <p:cNvSpPr/>
            <p:nvPr/>
          </p:nvSpPr>
          <p:spPr>
            <a:xfrm>
              <a:off x="6067650" y="1763225"/>
              <a:ext cx="930275" cy="1507300"/>
            </a:xfrm>
            <a:custGeom>
              <a:rect b="b" l="l" r="r" t="t"/>
              <a:pathLst>
                <a:path extrusionOk="0" h="60292" w="37211">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47"/>
            <p:cNvSpPr/>
            <p:nvPr/>
          </p:nvSpPr>
          <p:spPr>
            <a:xfrm>
              <a:off x="7317150" y="4387275"/>
              <a:ext cx="64725" cy="41700"/>
            </a:xfrm>
            <a:custGeom>
              <a:rect b="b" l="l" r="r" t="t"/>
              <a:pathLst>
                <a:path extrusionOk="0" h="1668" w="2589">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5" name="Google Shape;905;p47"/>
            <p:cNvSpPr/>
            <p:nvPr/>
          </p:nvSpPr>
          <p:spPr>
            <a:xfrm>
              <a:off x="7284225" y="4357650"/>
              <a:ext cx="41725" cy="38425"/>
            </a:xfrm>
            <a:custGeom>
              <a:rect b="b" l="l" r="r" t="t"/>
              <a:pathLst>
                <a:path extrusionOk="0" h="1537" w="1669">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6" name="Google Shape;906;p47"/>
            <p:cNvSpPr/>
            <p:nvPr/>
          </p:nvSpPr>
          <p:spPr>
            <a:xfrm>
              <a:off x="7108700" y="4199675"/>
              <a:ext cx="231500" cy="292925"/>
            </a:xfrm>
            <a:custGeom>
              <a:rect b="b" l="l" r="r" t="t"/>
              <a:pathLst>
                <a:path extrusionOk="0" h="11717" w="926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47"/>
            <p:cNvSpPr/>
            <p:nvPr/>
          </p:nvSpPr>
          <p:spPr>
            <a:xfrm>
              <a:off x="6978150" y="4100950"/>
              <a:ext cx="378500" cy="413600"/>
            </a:xfrm>
            <a:custGeom>
              <a:rect b="b" l="l" r="r" t="t"/>
              <a:pathLst>
                <a:path extrusionOk="0" h="16544" w="1514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47"/>
            <p:cNvSpPr/>
            <p:nvPr/>
          </p:nvSpPr>
          <p:spPr>
            <a:xfrm>
              <a:off x="6866275" y="4041700"/>
              <a:ext cx="453075" cy="489300"/>
            </a:xfrm>
            <a:custGeom>
              <a:rect b="b" l="l" r="r" t="t"/>
              <a:pathLst>
                <a:path extrusionOk="0" h="19572" w="18123">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47"/>
            <p:cNvSpPr/>
            <p:nvPr/>
          </p:nvSpPr>
          <p:spPr>
            <a:xfrm>
              <a:off x="6816900" y="4007700"/>
              <a:ext cx="515625" cy="541950"/>
            </a:xfrm>
            <a:custGeom>
              <a:rect b="b" l="l" r="r" t="t"/>
              <a:pathLst>
                <a:path extrusionOk="0" h="21678" w="20625">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47"/>
            <p:cNvSpPr/>
            <p:nvPr/>
          </p:nvSpPr>
          <p:spPr>
            <a:xfrm>
              <a:off x="7193175" y="3904575"/>
              <a:ext cx="99850" cy="461875"/>
            </a:xfrm>
            <a:custGeom>
              <a:rect b="b" l="l" r="r" t="t"/>
              <a:pathLst>
                <a:path extrusionOk="0" h="18475" w="3994">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47"/>
            <p:cNvSpPr/>
            <p:nvPr/>
          </p:nvSpPr>
          <p:spPr>
            <a:xfrm>
              <a:off x="7090050" y="3878250"/>
              <a:ext cx="102050" cy="330225"/>
            </a:xfrm>
            <a:custGeom>
              <a:rect b="b" l="l" r="r" t="t"/>
              <a:pathLst>
                <a:path extrusionOk="0" h="13209" w="4082">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47"/>
            <p:cNvSpPr/>
            <p:nvPr/>
          </p:nvSpPr>
          <p:spPr>
            <a:xfrm>
              <a:off x="6999000" y="3853025"/>
              <a:ext cx="183225" cy="256725"/>
            </a:xfrm>
            <a:custGeom>
              <a:rect b="b" l="l" r="r" t="t"/>
              <a:pathLst>
                <a:path extrusionOk="0" h="10269" w="7329">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47"/>
            <p:cNvSpPr/>
            <p:nvPr/>
          </p:nvSpPr>
          <p:spPr>
            <a:xfrm>
              <a:off x="6933175" y="3802550"/>
              <a:ext cx="228200" cy="247950"/>
            </a:xfrm>
            <a:custGeom>
              <a:rect b="b" l="l" r="r" t="t"/>
              <a:pathLst>
                <a:path extrusionOk="0" h="9918" w="9128">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47"/>
            <p:cNvSpPr/>
            <p:nvPr/>
          </p:nvSpPr>
          <p:spPr>
            <a:xfrm>
              <a:off x="4482450" y="2681425"/>
              <a:ext cx="948950" cy="1026825"/>
            </a:xfrm>
            <a:custGeom>
              <a:rect b="b" l="l" r="r" t="t"/>
              <a:pathLst>
                <a:path extrusionOk="0" h="41073" w="37958">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47"/>
            <p:cNvSpPr/>
            <p:nvPr/>
          </p:nvSpPr>
          <p:spPr>
            <a:xfrm>
              <a:off x="4547175" y="2703350"/>
              <a:ext cx="908350" cy="911650"/>
            </a:xfrm>
            <a:custGeom>
              <a:rect b="b" l="l" r="r" t="t"/>
              <a:pathLst>
                <a:path extrusionOk="0" h="36466" w="36334">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47"/>
            <p:cNvSpPr/>
            <p:nvPr/>
          </p:nvSpPr>
          <p:spPr>
            <a:xfrm>
              <a:off x="4648100" y="2725300"/>
              <a:ext cx="830475" cy="834850"/>
            </a:xfrm>
            <a:custGeom>
              <a:rect b="b" l="l" r="r" t="t"/>
              <a:pathLst>
                <a:path extrusionOk="0" h="33394" w="33219">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47"/>
            <p:cNvSpPr/>
            <p:nvPr/>
          </p:nvSpPr>
          <p:spPr>
            <a:xfrm>
              <a:off x="4789625" y="2746150"/>
              <a:ext cx="713075" cy="742700"/>
            </a:xfrm>
            <a:custGeom>
              <a:rect b="b" l="l" r="r" t="t"/>
              <a:pathLst>
                <a:path extrusionOk="0" h="29708" w="28523">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47"/>
            <p:cNvSpPr/>
            <p:nvPr/>
          </p:nvSpPr>
          <p:spPr>
            <a:xfrm>
              <a:off x="5014500" y="3023675"/>
              <a:ext cx="151425" cy="318175"/>
            </a:xfrm>
            <a:custGeom>
              <a:rect b="b" l="l" r="r" t="t"/>
              <a:pathLst>
                <a:path extrusionOk="0" h="12727" w="6057">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47"/>
            <p:cNvSpPr/>
            <p:nvPr/>
          </p:nvSpPr>
          <p:spPr>
            <a:xfrm>
              <a:off x="4389200" y="3352775"/>
              <a:ext cx="295125" cy="759175"/>
            </a:xfrm>
            <a:custGeom>
              <a:rect b="b" l="l" r="r" t="t"/>
              <a:pathLst>
                <a:path extrusionOk="0" h="30367" w="11805">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47"/>
            <p:cNvSpPr/>
            <p:nvPr/>
          </p:nvSpPr>
          <p:spPr>
            <a:xfrm>
              <a:off x="4328875" y="3108150"/>
              <a:ext cx="357650" cy="1116775"/>
            </a:xfrm>
            <a:custGeom>
              <a:rect b="b" l="l" r="r" t="t"/>
              <a:pathLst>
                <a:path extrusionOk="0" h="44671" w="14306">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47"/>
            <p:cNvSpPr/>
            <p:nvPr/>
          </p:nvSpPr>
          <p:spPr>
            <a:xfrm>
              <a:off x="4276225" y="3001750"/>
              <a:ext cx="400425" cy="1289000"/>
            </a:xfrm>
            <a:custGeom>
              <a:rect b="b" l="l" r="r" t="t"/>
              <a:pathLst>
                <a:path extrusionOk="0" h="51560" w="16017">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47"/>
            <p:cNvSpPr/>
            <p:nvPr/>
          </p:nvSpPr>
          <p:spPr>
            <a:xfrm>
              <a:off x="4227950" y="2940300"/>
              <a:ext cx="432250" cy="1407500"/>
            </a:xfrm>
            <a:custGeom>
              <a:rect b="b" l="l" r="r" t="t"/>
              <a:pathLst>
                <a:path extrusionOk="0" h="56300" w="1729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47"/>
            <p:cNvSpPr/>
            <p:nvPr/>
          </p:nvSpPr>
          <p:spPr>
            <a:xfrm>
              <a:off x="4167625" y="2749425"/>
              <a:ext cx="593500" cy="1676250"/>
            </a:xfrm>
            <a:custGeom>
              <a:rect b="b" l="l" r="r" t="t"/>
              <a:pathLst>
                <a:path extrusionOk="0" h="67050" w="2374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47"/>
            <p:cNvSpPr/>
            <p:nvPr/>
          </p:nvSpPr>
          <p:spPr>
            <a:xfrm>
              <a:off x="4152250" y="2727500"/>
              <a:ext cx="578150" cy="1726700"/>
            </a:xfrm>
            <a:custGeom>
              <a:rect b="b" l="l" r="r" t="t"/>
              <a:pathLst>
                <a:path extrusionOk="0" h="69068" w="23126">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47"/>
            <p:cNvSpPr/>
            <p:nvPr/>
          </p:nvSpPr>
          <p:spPr>
            <a:xfrm>
              <a:off x="4125925" y="2666050"/>
              <a:ext cx="649450" cy="1851775"/>
            </a:xfrm>
            <a:custGeom>
              <a:rect b="b" l="l" r="r" t="t"/>
              <a:pathLst>
                <a:path extrusionOk="0" h="74071" w="25978">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47"/>
            <p:cNvSpPr/>
            <p:nvPr/>
          </p:nvSpPr>
          <p:spPr>
            <a:xfrm>
              <a:off x="4096300" y="2788925"/>
              <a:ext cx="434450" cy="1781575"/>
            </a:xfrm>
            <a:custGeom>
              <a:rect b="b" l="l" r="r" t="t"/>
              <a:pathLst>
                <a:path extrusionOk="0" h="71263" w="17378">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47"/>
            <p:cNvSpPr/>
            <p:nvPr/>
          </p:nvSpPr>
          <p:spPr>
            <a:xfrm>
              <a:off x="5157125" y="2795500"/>
              <a:ext cx="400425" cy="235900"/>
            </a:xfrm>
            <a:custGeom>
              <a:rect b="b" l="l" r="r" t="t"/>
              <a:pathLst>
                <a:path extrusionOk="0" h="9436" w="16017">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47"/>
            <p:cNvSpPr/>
            <p:nvPr/>
          </p:nvSpPr>
          <p:spPr>
            <a:xfrm>
              <a:off x="4878475" y="2770275"/>
              <a:ext cx="651650" cy="660425"/>
            </a:xfrm>
            <a:custGeom>
              <a:rect b="b" l="l" r="r" t="t"/>
              <a:pathLst>
                <a:path extrusionOk="0" h="26417" w="26066">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47"/>
            <p:cNvSpPr/>
            <p:nvPr/>
          </p:nvSpPr>
          <p:spPr>
            <a:xfrm>
              <a:off x="4429800" y="2660575"/>
              <a:ext cx="977475" cy="1079475"/>
            </a:xfrm>
            <a:custGeom>
              <a:rect b="b" l="l" r="r" t="t"/>
              <a:pathLst>
                <a:path extrusionOk="0" h="43179" w="39099">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47"/>
            <p:cNvSpPr/>
            <p:nvPr/>
          </p:nvSpPr>
          <p:spPr>
            <a:xfrm>
              <a:off x="4382625" y="2638625"/>
              <a:ext cx="1001600" cy="722950"/>
            </a:xfrm>
            <a:custGeom>
              <a:rect b="b" l="l" r="r" t="t"/>
              <a:pathLst>
                <a:path extrusionOk="0" h="28918" w="40064">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47"/>
            <p:cNvSpPr/>
            <p:nvPr/>
          </p:nvSpPr>
          <p:spPr>
            <a:xfrm>
              <a:off x="4390300" y="2616700"/>
              <a:ext cx="969800" cy="500250"/>
            </a:xfrm>
            <a:custGeom>
              <a:rect b="b" l="l" r="r" t="t"/>
              <a:pathLst>
                <a:path extrusionOk="0" h="20010" w="38792">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47"/>
            <p:cNvSpPr/>
            <p:nvPr/>
          </p:nvSpPr>
          <p:spPr>
            <a:xfrm>
              <a:off x="4570225" y="2562950"/>
              <a:ext cx="823875" cy="447600"/>
            </a:xfrm>
            <a:custGeom>
              <a:rect b="b" l="l" r="r" t="t"/>
              <a:pathLst>
                <a:path extrusionOk="0" h="17904" w="32955">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47"/>
            <p:cNvSpPr/>
            <p:nvPr/>
          </p:nvSpPr>
          <p:spPr>
            <a:xfrm>
              <a:off x="4593250" y="2573900"/>
              <a:ext cx="718575" cy="375225"/>
            </a:xfrm>
            <a:custGeom>
              <a:rect b="b" l="l" r="r" t="t"/>
              <a:pathLst>
                <a:path extrusionOk="0" h="15009" w="28743">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47"/>
            <p:cNvSpPr/>
            <p:nvPr/>
          </p:nvSpPr>
          <p:spPr>
            <a:xfrm>
              <a:off x="4627275" y="2549775"/>
              <a:ext cx="657125" cy="330225"/>
            </a:xfrm>
            <a:custGeom>
              <a:rect b="b" l="l" r="r" t="t"/>
              <a:pathLst>
                <a:path extrusionOk="0" h="13209" w="26285">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47"/>
            <p:cNvSpPr/>
            <p:nvPr/>
          </p:nvSpPr>
          <p:spPr>
            <a:xfrm>
              <a:off x="4752325" y="2525650"/>
              <a:ext cx="504650" cy="232575"/>
            </a:xfrm>
            <a:custGeom>
              <a:rect b="b" l="l" r="r" t="t"/>
              <a:pathLst>
                <a:path extrusionOk="0" h="9303" w="20186">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47"/>
            <p:cNvSpPr/>
            <p:nvPr/>
          </p:nvSpPr>
          <p:spPr>
            <a:xfrm>
              <a:off x="4721600" y="2500400"/>
              <a:ext cx="509050" cy="235900"/>
            </a:xfrm>
            <a:custGeom>
              <a:rect b="b" l="l" r="r" t="t"/>
              <a:pathLst>
                <a:path extrusionOk="0" h="9436" w="20362">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47"/>
            <p:cNvSpPr/>
            <p:nvPr/>
          </p:nvSpPr>
          <p:spPr>
            <a:xfrm>
              <a:off x="4766575" y="2636450"/>
              <a:ext cx="66950" cy="38400"/>
            </a:xfrm>
            <a:custGeom>
              <a:rect b="b" l="l" r="r" t="t"/>
              <a:pathLst>
                <a:path extrusionOk="0" h="1536" w="2678">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47"/>
            <p:cNvSpPr/>
            <p:nvPr/>
          </p:nvSpPr>
          <p:spPr>
            <a:xfrm>
              <a:off x="4492325" y="2749425"/>
              <a:ext cx="69150" cy="48300"/>
            </a:xfrm>
            <a:custGeom>
              <a:rect b="b" l="l" r="r" t="t"/>
              <a:pathLst>
                <a:path extrusionOk="0" h="1932" w="2766">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47"/>
            <p:cNvSpPr/>
            <p:nvPr/>
          </p:nvSpPr>
          <p:spPr>
            <a:xfrm>
              <a:off x="4584475" y="2661675"/>
              <a:ext cx="72425" cy="46100"/>
            </a:xfrm>
            <a:custGeom>
              <a:rect b="b" l="l" r="r" t="t"/>
              <a:pathLst>
                <a:path extrusionOk="0" h="1844" w="2897">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47"/>
            <p:cNvSpPr/>
            <p:nvPr/>
          </p:nvSpPr>
          <p:spPr>
            <a:xfrm>
              <a:off x="5248175" y="2451050"/>
              <a:ext cx="158000" cy="83400"/>
            </a:xfrm>
            <a:custGeom>
              <a:rect b="b" l="l" r="r" t="t"/>
              <a:pathLst>
                <a:path extrusionOk="0" h="3336" w="632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47"/>
            <p:cNvSpPr/>
            <p:nvPr/>
          </p:nvSpPr>
          <p:spPr>
            <a:xfrm>
              <a:off x="5221850" y="2453250"/>
              <a:ext cx="110825" cy="55950"/>
            </a:xfrm>
            <a:custGeom>
              <a:rect b="b" l="l" r="r" t="t"/>
              <a:pathLst>
                <a:path extrusionOk="0" h="2238" w="4433">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7"/>
            <p:cNvSpPr/>
            <p:nvPr/>
          </p:nvSpPr>
          <p:spPr>
            <a:xfrm>
              <a:off x="2583525" y="3619350"/>
              <a:ext cx="11000" cy="43925"/>
            </a:xfrm>
            <a:custGeom>
              <a:rect b="b" l="l" r="r" t="t"/>
              <a:pathLst>
                <a:path extrusionOk="0" h="1757" w="44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47"/>
            <p:cNvSpPr/>
            <p:nvPr/>
          </p:nvSpPr>
          <p:spPr>
            <a:xfrm>
              <a:off x="2531975" y="3816825"/>
              <a:ext cx="28550" cy="37325"/>
            </a:xfrm>
            <a:custGeom>
              <a:rect b="b" l="l" r="r" t="t"/>
              <a:pathLst>
                <a:path extrusionOk="0" h="1493" w="1142">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47"/>
            <p:cNvSpPr/>
            <p:nvPr/>
          </p:nvSpPr>
          <p:spPr>
            <a:xfrm>
              <a:off x="2790850" y="3734550"/>
              <a:ext cx="36250" cy="30725"/>
            </a:xfrm>
            <a:custGeom>
              <a:rect b="b" l="l" r="r" t="t"/>
              <a:pathLst>
                <a:path extrusionOk="0" h="1229" w="145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47"/>
            <p:cNvSpPr/>
            <p:nvPr/>
          </p:nvSpPr>
          <p:spPr>
            <a:xfrm>
              <a:off x="2285150" y="4725150"/>
              <a:ext cx="47175" cy="14275"/>
            </a:xfrm>
            <a:custGeom>
              <a:rect b="b" l="l" r="r" t="t"/>
              <a:pathLst>
                <a:path extrusionOk="0" h="571" w="1887">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47"/>
            <p:cNvSpPr/>
            <p:nvPr/>
          </p:nvSpPr>
          <p:spPr>
            <a:xfrm>
              <a:off x="2232475" y="4129475"/>
              <a:ext cx="879825" cy="325825"/>
            </a:xfrm>
            <a:custGeom>
              <a:rect b="b" l="l" r="r" t="t"/>
              <a:pathLst>
                <a:path extrusionOk="0" h="13033" w="35193">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47"/>
            <p:cNvSpPr/>
            <p:nvPr/>
          </p:nvSpPr>
          <p:spPr>
            <a:xfrm>
              <a:off x="2228100" y="4100950"/>
              <a:ext cx="934675" cy="336800"/>
            </a:xfrm>
            <a:custGeom>
              <a:rect b="b" l="l" r="r" t="t"/>
              <a:pathLst>
                <a:path extrusionOk="0" h="13472" w="37387">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47"/>
            <p:cNvSpPr/>
            <p:nvPr/>
          </p:nvSpPr>
          <p:spPr>
            <a:xfrm>
              <a:off x="2245650" y="4054875"/>
              <a:ext cx="1314250" cy="359850"/>
            </a:xfrm>
            <a:custGeom>
              <a:rect b="b" l="l" r="r" t="t"/>
              <a:pathLst>
                <a:path extrusionOk="0" h="14394" w="5257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47"/>
            <p:cNvSpPr/>
            <p:nvPr/>
          </p:nvSpPr>
          <p:spPr>
            <a:xfrm>
              <a:off x="2252225" y="4008800"/>
              <a:ext cx="1328500" cy="378500"/>
            </a:xfrm>
            <a:custGeom>
              <a:rect b="b" l="l" r="r" t="t"/>
              <a:pathLst>
                <a:path extrusionOk="0" h="15140" w="5314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47"/>
            <p:cNvSpPr/>
            <p:nvPr/>
          </p:nvSpPr>
          <p:spPr>
            <a:xfrm>
              <a:off x="2104125" y="4481600"/>
              <a:ext cx="42825" cy="15400"/>
            </a:xfrm>
            <a:custGeom>
              <a:rect b="b" l="l" r="r" t="t"/>
              <a:pathLst>
                <a:path extrusionOk="0" h="616" w="1713">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47"/>
            <p:cNvSpPr/>
            <p:nvPr/>
          </p:nvSpPr>
          <p:spPr>
            <a:xfrm>
              <a:off x="2084375" y="4455275"/>
              <a:ext cx="138250" cy="42825"/>
            </a:xfrm>
            <a:custGeom>
              <a:rect b="b" l="l" r="r" t="t"/>
              <a:pathLst>
                <a:path extrusionOk="0" h="1713" w="553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47"/>
            <p:cNvSpPr/>
            <p:nvPr/>
          </p:nvSpPr>
          <p:spPr>
            <a:xfrm>
              <a:off x="2080000" y="4434425"/>
              <a:ext cx="208450" cy="60375"/>
            </a:xfrm>
            <a:custGeom>
              <a:rect b="b" l="l" r="r" t="t"/>
              <a:pathLst>
                <a:path extrusionOk="0" h="2415" w="8338">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7"/>
            <p:cNvSpPr/>
            <p:nvPr/>
          </p:nvSpPr>
          <p:spPr>
            <a:xfrm>
              <a:off x="2060250" y="4419075"/>
              <a:ext cx="269900" cy="66950"/>
            </a:xfrm>
            <a:custGeom>
              <a:rect b="b" l="l" r="r" t="t"/>
              <a:pathLst>
                <a:path extrusionOk="0" h="2678" w="10796">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47"/>
            <p:cNvSpPr/>
            <p:nvPr/>
          </p:nvSpPr>
          <p:spPr>
            <a:xfrm>
              <a:off x="1951650" y="4680175"/>
              <a:ext cx="528775" cy="40600"/>
            </a:xfrm>
            <a:custGeom>
              <a:rect b="b" l="l" r="r" t="t"/>
              <a:pathLst>
                <a:path extrusionOk="0" h="1624" w="21151">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47"/>
            <p:cNvSpPr/>
            <p:nvPr/>
          </p:nvSpPr>
          <p:spPr>
            <a:xfrm>
              <a:off x="2370700" y="4660425"/>
              <a:ext cx="121800" cy="17575"/>
            </a:xfrm>
            <a:custGeom>
              <a:rect b="b" l="l" r="r" t="t"/>
              <a:pathLst>
                <a:path extrusionOk="0" h="703" w="4872">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47"/>
            <p:cNvSpPr/>
            <p:nvPr/>
          </p:nvSpPr>
          <p:spPr>
            <a:xfrm>
              <a:off x="2386075" y="4638475"/>
              <a:ext cx="120675" cy="19775"/>
            </a:xfrm>
            <a:custGeom>
              <a:rect b="b" l="l" r="r" t="t"/>
              <a:pathLst>
                <a:path extrusionOk="0" h="791" w="4827">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47"/>
            <p:cNvSpPr/>
            <p:nvPr/>
          </p:nvSpPr>
          <p:spPr>
            <a:xfrm>
              <a:off x="2401425" y="4618725"/>
              <a:ext cx="117400" cy="17575"/>
            </a:xfrm>
            <a:custGeom>
              <a:rect b="b" l="l" r="r" t="t"/>
              <a:pathLst>
                <a:path extrusionOk="0" h="703" w="4696">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47"/>
            <p:cNvSpPr/>
            <p:nvPr/>
          </p:nvSpPr>
          <p:spPr>
            <a:xfrm>
              <a:off x="2443100" y="4581425"/>
              <a:ext cx="16500" cy="11000"/>
            </a:xfrm>
            <a:custGeom>
              <a:rect b="b" l="l" r="r" t="t"/>
              <a:pathLst>
                <a:path extrusionOk="0" h="440" w="66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47"/>
            <p:cNvSpPr/>
            <p:nvPr/>
          </p:nvSpPr>
          <p:spPr>
            <a:xfrm>
              <a:off x="2448600" y="4561700"/>
              <a:ext cx="25250" cy="13175"/>
            </a:xfrm>
            <a:custGeom>
              <a:rect b="b" l="l" r="r" t="t"/>
              <a:pathLst>
                <a:path extrusionOk="0" h="527" w="101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47"/>
            <p:cNvSpPr/>
            <p:nvPr/>
          </p:nvSpPr>
          <p:spPr>
            <a:xfrm>
              <a:off x="2465050" y="4534275"/>
              <a:ext cx="165675" cy="19750"/>
            </a:xfrm>
            <a:custGeom>
              <a:rect b="b" l="l" r="r" t="t"/>
              <a:pathLst>
                <a:path extrusionOk="0" h="790" w="6627">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47"/>
            <p:cNvSpPr/>
            <p:nvPr/>
          </p:nvSpPr>
          <p:spPr>
            <a:xfrm>
              <a:off x="2470525" y="4513425"/>
              <a:ext cx="164575" cy="23050"/>
            </a:xfrm>
            <a:custGeom>
              <a:rect b="b" l="l" r="r" t="t"/>
              <a:pathLst>
                <a:path extrusionOk="0" h="922" w="6583">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47"/>
            <p:cNvSpPr/>
            <p:nvPr/>
          </p:nvSpPr>
          <p:spPr>
            <a:xfrm>
              <a:off x="2521000" y="4471725"/>
              <a:ext cx="125075" cy="18675"/>
            </a:xfrm>
            <a:custGeom>
              <a:rect b="b" l="l" r="r" t="t"/>
              <a:pathLst>
                <a:path extrusionOk="0" h="747" w="5003">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47"/>
            <p:cNvSpPr/>
            <p:nvPr/>
          </p:nvSpPr>
          <p:spPr>
            <a:xfrm>
              <a:off x="2530875" y="4452000"/>
              <a:ext cx="120700" cy="19750"/>
            </a:xfrm>
            <a:custGeom>
              <a:rect b="b" l="l" r="r" t="t"/>
              <a:pathLst>
                <a:path extrusionOk="0" h="790" w="4828">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7"/>
            <p:cNvSpPr/>
            <p:nvPr/>
          </p:nvSpPr>
          <p:spPr>
            <a:xfrm>
              <a:off x="2524300" y="4427850"/>
              <a:ext cx="161275" cy="30750"/>
            </a:xfrm>
            <a:custGeom>
              <a:rect b="b" l="l" r="r" t="t"/>
              <a:pathLst>
                <a:path extrusionOk="0" h="1230" w="6451">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7"/>
            <p:cNvSpPr/>
            <p:nvPr/>
          </p:nvSpPr>
          <p:spPr>
            <a:xfrm>
              <a:off x="2522100" y="4401525"/>
              <a:ext cx="190900" cy="28550"/>
            </a:xfrm>
            <a:custGeom>
              <a:rect b="b" l="l" r="r" t="t"/>
              <a:pathLst>
                <a:path extrusionOk="0" h="1142" w="7636">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47"/>
            <p:cNvSpPr/>
            <p:nvPr/>
          </p:nvSpPr>
          <p:spPr>
            <a:xfrm>
              <a:off x="2533075" y="4308275"/>
              <a:ext cx="523300" cy="91075"/>
            </a:xfrm>
            <a:custGeom>
              <a:rect b="b" l="l" r="r" t="t"/>
              <a:pathLst>
                <a:path extrusionOk="0" h="3643" w="20932">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47"/>
            <p:cNvSpPr/>
            <p:nvPr/>
          </p:nvSpPr>
          <p:spPr>
            <a:xfrm>
              <a:off x="2508925" y="4276475"/>
              <a:ext cx="537575" cy="125075"/>
            </a:xfrm>
            <a:custGeom>
              <a:rect b="b" l="l" r="r" t="t"/>
              <a:pathLst>
                <a:path extrusionOk="0" h="5003" w="21503">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47"/>
            <p:cNvSpPr/>
            <p:nvPr/>
          </p:nvSpPr>
          <p:spPr>
            <a:xfrm>
              <a:off x="2481500" y="4238075"/>
              <a:ext cx="585825" cy="166775"/>
            </a:xfrm>
            <a:custGeom>
              <a:rect b="b" l="l" r="r" t="t"/>
              <a:pathLst>
                <a:path extrusionOk="0" h="6671" w="23433">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7"/>
            <p:cNvSpPr/>
            <p:nvPr/>
          </p:nvSpPr>
          <p:spPr>
            <a:xfrm>
              <a:off x="2461750" y="4201875"/>
              <a:ext cx="634100" cy="202975"/>
            </a:xfrm>
            <a:custGeom>
              <a:rect b="b" l="l" r="r" t="t"/>
              <a:pathLst>
                <a:path extrusionOk="0" h="8119" w="25364">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47"/>
            <p:cNvSpPr/>
            <p:nvPr/>
          </p:nvSpPr>
          <p:spPr>
            <a:xfrm>
              <a:off x="1832075" y="4324725"/>
              <a:ext cx="1298875" cy="348875"/>
            </a:xfrm>
            <a:custGeom>
              <a:rect b="b" l="l" r="r" t="t"/>
              <a:pathLst>
                <a:path extrusionOk="0" h="13955" w="51955">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47"/>
            <p:cNvSpPr/>
            <p:nvPr/>
          </p:nvSpPr>
          <p:spPr>
            <a:xfrm>
              <a:off x="1442625" y="2706650"/>
              <a:ext cx="854600" cy="1976825"/>
            </a:xfrm>
            <a:custGeom>
              <a:rect b="b" l="l" r="r" t="t"/>
              <a:pathLst>
                <a:path extrusionOk="0" h="79073" w="34184">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47"/>
            <p:cNvSpPr/>
            <p:nvPr/>
          </p:nvSpPr>
          <p:spPr>
            <a:xfrm>
              <a:off x="1908875" y="4495875"/>
              <a:ext cx="646150" cy="156900"/>
            </a:xfrm>
            <a:custGeom>
              <a:rect b="b" l="l" r="r" t="t"/>
              <a:pathLst>
                <a:path extrusionOk="0" h="6276" w="25846">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7"/>
            <p:cNvSpPr/>
            <p:nvPr/>
          </p:nvSpPr>
          <p:spPr>
            <a:xfrm>
              <a:off x="1292350" y="2521250"/>
              <a:ext cx="799750" cy="2106275"/>
            </a:xfrm>
            <a:custGeom>
              <a:rect b="b" l="l" r="r" t="t"/>
              <a:pathLst>
                <a:path extrusionOk="0" h="84251" w="3199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47"/>
            <p:cNvSpPr/>
            <p:nvPr/>
          </p:nvSpPr>
          <p:spPr>
            <a:xfrm>
              <a:off x="1915450" y="4597900"/>
              <a:ext cx="615450" cy="109725"/>
            </a:xfrm>
            <a:custGeom>
              <a:rect b="b" l="l" r="r" t="t"/>
              <a:pathLst>
                <a:path extrusionOk="0" h="4389" w="24618">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47"/>
            <p:cNvSpPr/>
            <p:nvPr/>
          </p:nvSpPr>
          <p:spPr>
            <a:xfrm>
              <a:off x="1158500" y="3048925"/>
              <a:ext cx="152525" cy="1579700"/>
            </a:xfrm>
            <a:custGeom>
              <a:rect b="b" l="l" r="r" t="t"/>
              <a:pathLst>
                <a:path extrusionOk="0" h="63188" w="6101">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47"/>
            <p:cNvSpPr/>
            <p:nvPr/>
          </p:nvSpPr>
          <p:spPr>
            <a:xfrm>
              <a:off x="2096450" y="4705400"/>
              <a:ext cx="263300" cy="30750"/>
            </a:xfrm>
            <a:custGeom>
              <a:rect b="b" l="l" r="r" t="t"/>
              <a:pathLst>
                <a:path extrusionOk="0" h="1230" w="10532">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7"/>
            <p:cNvSpPr/>
            <p:nvPr/>
          </p:nvSpPr>
          <p:spPr>
            <a:xfrm>
              <a:off x="1024675" y="3357175"/>
              <a:ext cx="119600" cy="1265975"/>
            </a:xfrm>
            <a:custGeom>
              <a:rect b="b" l="l" r="r" t="t"/>
              <a:pathLst>
                <a:path extrusionOk="0" h="50639" w="4784">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7"/>
            <p:cNvSpPr/>
            <p:nvPr/>
          </p:nvSpPr>
          <p:spPr>
            <a:xfrm>
              <a:off x="605600" y="2498225"/>
              <a:ext cx="454200" cy="2111750"/>
            </a:xfrm>
            <a:custGeom>
              <a:rect b="b" l="l" r="r" t="t"/>
              <a:pathLst>
                <a:path extrusionOk="0" h="84470" w="18168">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47"/>
            <p:cNvSpPr/>
            <p:nvPr/>
          </p:nvSpPr>
          <p:spPr>
            <a:xfrm>
              <a:off x="489325" y="2325975"/>
              <a:ext cx="527700" cy="2220375"/>
            </a:xfrm>
            <a:custGeom>
              <a:rect b="b" l="l" r="r" t="t"/>
              <a:pathLst>
                <a:path extrusionOk="0" h="88815" w="21108">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7"/>
            <p:cNvSpPr/>
            <p:nvPr/>
          </p:nvSpPr>
          <p:spPr>
            <a:xfrm>
              <a:off x="261150" y="2997350"/>
              <a:ext cx="377400" cy="1344975"/>
            </a:xfrm>
            <a:custGeom>
              <a:rect b="b" l="l" r="r" t="t"/>
              <a:pathLst>
                <a:path extrusionOk="0" h="53799" w="15096">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47"/>
            <p:cNvSpPr/>
            <p:nvPr/>
          </p:nvSpPr>
          <p:spPr>
            <a:xfrm>
              <a:off x="238125" y="3076350"/>
              <a:ext cx="340075" cy="1220975"/>
            </a:xfrm>
            <a:custGeom>
              <a:rect b="b" l="l" r="r" t="t"/>
              <a:pathLst>
                <a:path extrusionOk="0" h="48839" w="13603">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47"/>
            <p:cNvSpPr/>
            <p:nvPr/>
          </p:nvSpPr>
          <p:spPr>
            <a:xfrm>
              <a:off x="343425" y="3363750"/>
              <a:ext cx="188700" cy="900675"/>
            </a:xfrm>
            <a:custGeom>
              <a:rect b="b" l="l" r="r" t="t"/>
              <a:pathLst>
                <a:path extrusionOk="0" h="36027" w="7548">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7"/>
            <p:cNvSpPr/>
            <p:nvPr/>
          </p:nvSpPr>
          <p:spPr>
            <a:xfrm>
              <a:off x="2699800" y="3180550"/>
              <a:ext cx="204075" cy="111925"/>
            </a:xfrm>
            <a:custGeom>
              <a:rect b="b" l="l" r="r" t="t"/>
              <a:pathLst>
                <a:path extrusionOk="0" h="4477" w="8163">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7"/>
            <p:cNvSpPr/>
            <p:nvPr/>
          </p:nvSpPr>
          <p:spPr>
            <a:xfrm>
              <a:off x="3153975" y="3567800"/>
              <a:ext cx="561700" cy="625325"/>
            </a:xfrm>
            <a:custGeom>
              <a:rect b="b" l="l" r="r" t="t"/>
              <a:pathLst>
                <a:path extrusionOk="0" h="25013" w="22468">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47"/>
            <p:cNvSpPr/>
            <p:nvPr/>
          </p:nvSpPr>
          <p:spPr>
            <a:xfrm>
              <a:off x="2632900" y="3118025"/>
              <a:ext cx="307175" cy="222725"/>
            </a:xfrm>
            <a:custGeom>
              <a:rect b="b" l="l" r="r" t="t"/>
              <a:pathLst>
                <a:path extrusionOk="0" h="8909" w="12287">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7"/>
            <p:cNvSpPr/>
            <p:nvPr/>
          </p:nvSpPr>
          <p:spPr>
            <a:xfrm>
              <a:off x="3084850" y="3493200"/>
              <a:ext cx="603400" cy="716375"/>
            </a:xfrm>
            <a:custGeom>
              <a:rect b="b" l="l" r="r" t="t"/>
              <a:pathLst>
                <a:path extrusionOk="0" h="28655" w="24136">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7"/>
            <p:cNvSpPr/>
            <p:nvPr/>
          </p:nvSpPr>
          <p:spPr>
            <a:xfrm>
              <a:off x="2512225" y="3058800"/>
              <a:ext cx="1147500" cy="1171625"/>
            </a:xfrm>
            <a:custGeom>
              <a:rect b="b" l="l" r="r" t="t"/>
              <a:pathLst>
                <a:path extrusionOk="0" h="46865" w="4590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7"/>
            <p:cNvSpPr/>
            <p:nvPr/>
          </p:nvSpPr>
          <p:spPr>
            <a:xfrm>
              <a:off x="1670800" y="3011625"/>
              <a:ext cx="1963700" cy="1351525"/>
            </a:xfrm>
            <a:custGeom>
              <a:rect b="b" l="l" r="r" t="t"/>
              <a:pathLst>
                <a:path extrusionOk="0" h="54061" w="78548">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47"/>
            <p:cNvSpPr/>
            <p:nvPr/>
          </p:nvSpPr>
          <p:spPr>
            <a:xfrm>
              <a:off x="1656550" y="2963350"/>
              <a:ext cx="2084350" cy="1429425"/>
            </a:xfrm>
            <a:custGeom>
              <a:rect b="b" l="l" r="r" t="t"/>
              <a:pathLst>
                <a:path extrusionOk="0" h="57177" w="83374">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7"/>
            <p:cNvSpPr/>
            <p:nvPr/>
          </p:nvSpPr>
          <p:spPr>
            <a:xfrm>
              <a:off x="1579750" y="2837200"/>
              <a:ext cx="2045975" cy="1732200"/>
            </a:xfrm>
            <a:custGeom>
              <a:rect b="b" l="l" r="r" t="t"/>
              <a:pathLst>
                <a:path extrusionOk="0" h="69288" w="81839">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7"/>
            <p:cNvSpPr/>
            <p:nvPr/>
          </p:nvSpPr>
          <p:spPr>
            <a:xfrm>
              <a:off x="1896800" y="3719200"/>
              <a:ext cx="560600" cy="444300"/>
            </a:xfrm>
            <a:custGeom>
              <a:rect b="b" l="l" r="r" t="t"/>
              <a:pathLst>
                <a:path extrusionOk="0" h="17772" w="22424">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7"/>
            <p:cNvSpPr/>
            <p:nvPr/>
          </p:nvSpPr>
          <p:spPr>
            <a:xfrm>
              <a:off x="1870475" y="3665425"/>
              <a:ext cx="650550" cy="557325"/>
            </a:xfrm>
            <a:custGeom>
              <a:rect b="b" l="l" r="r" t="t"/>
              <a:pathLst>
                <a:path extrusionOk="0" h="22293" w="26022">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47"/>
            <p:cNvSpPr/>
            <p:nvPr/>
          </p:nvSpPr>
          <p:spPr>
            <a:xfrm>
              <a:off x="1686175" y="3501975"/>
              <a:ext cx="889700" cy="781100"/>
            </a:xfrm>
            <a:custGeom>
              <a:rect b="b" l="l" r="r" t="t"/>
              <a:pathLst>
                <a:path extrusionOk="0" h="31244" w="35588">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47"/>
            <p:cNvSpPr/>
            <p:nvPr/>
          </p:nvSpPr>
          <p:spPr>
            <a:xfrm>
              <a:off x="2461750" y="3614975"/>
              <a:ext cx="388375" cy="286350"/>
            </a:xfrm>
            <a:custGeom>
              <a:rect b="b" l="l" r="r" t="t"/>
              <a:pathLst>
                <a:path extrusionOk="0" h="11454" w="15535">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7"/>
            <p:cNvSpPr/>
            <p:nvPr/>
          </p:nvSpPr>
          <p:spPr>
            <a:xfrm>
              <a:off x="2519900" y="1399025"/>
              <a:ext cx="942350" cy="1523750"/>
            </a:xfrm>
            <a:custGeom>
              <a:rect b="b" l="l" r="r" t="t"/>
              <a:pathLst>
                <a:path extrusionOk="0" h="60950" w="37694">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7"/>
            <p:cNvSpPr/>
            <p:nvPr/>
          </p:nvSpPr>
          <p:spPr>
            <a:xfrm>
              <a:off x="2547325" y="1444000"/>
              <a:ext cx="957725" cy="1504025"/>
            </a:xfrm>
            <a:custGeom>
              <a:rect b="b" l="l" r="r" t="t"/>
              <a:pathLst>
                <a:path extrusionOk="0" h="60161" w="38309">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47"/>
            <p:cNvSpPr/>
            <p:nvPr/>
          </p:nvSpPr>
          <p:spPr>
            <a:xfrm>
              <a:off x="2816100" y="3080725"/>
              <a:ext cx="767925" cy="218325"/>
            </a:xfrm>
            <a:custGeom>
              <a:rect b="b" l="l" r="r" t="t"/>
              <a:pathLst>
                <a:path extrusionOk="0" h="8733" w="30717">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7"/>
            <p:cNvSpPr/>
            <p:nvPr/>
          </p:nvSpPr>
          <p:spPr>
            <a:xfrm>
              <a:off x="2745875" y="2864625"/>
              <a:ext cx="868875" cy="266600"/>
            </a:xfrm>
            <a:custGeom>
              <a:rect b="b" l="l" r="r" t="t"/>
              <a:pathLst>
                <a:path extrusionOk="0" h="10664" w="34755">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7"/>
            <p:cNvSpPr/>
            <p:nvPr/>
          </p:nvSpPr>
          <p:spPr>
            <a:xfrm>
              <a:off x="2680075" y="2663875"/>
              <a:ext cx="923700" cy="403725"/>
            </a:xfrm>
            <a:custGeom>
              <a:rect b="b" l="l" r="r" t="t"/>
              <a:pathLst>
                <a:path extrusionOk="0" h="16149" w="36948">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47"/>
            <p:cNvSpPr/>
            <p:nvPr/>
          </p:nvSpPr>
          <p:spPr>
            <a:xfrm>
              <a:off x="2627400" y="2363275"/>
              <a:ext cx="931400" cy="657150"/>
            </a:xfrm>
            <a:custGeom>
              <a:rect b="b" l="l" r="r" t="t"/>
              <a:pathLst>
                <a:path extrusionOk="0" h="26286" w="37256">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47"/>
            <p:cNvSpPr/>
            <p:nvPr/>
          </p:nvSpPr>
          <p:spPr>
            <a:xfrm>
              <a:off x="3319625" y="1408900"/>
              <a:ext cx="345575" cy="2234625"/>
            </a:xfrm>
            <a:custGeom>
              <a:rect b="b" l="l" r="r" t="t"/>
              <a:pathLst>
                <a:path extrusionOk="0" h="89385" w="13823">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47"/>
            <p:cNvSpPr/>
            <p:nvPr/>
          </p:nvSpPr>
          <p:spPr>
            <a:xfrm>
              <a:off x="2895075" y="3238700"/>
              <a:ext cx="385075" cy="337900"/>
            </a:xfrm>
            <a:custGeom>
              <a:rect b="b" l="l" r="r" t="t"/>
              <a:pathLst>
                <a:path extrusionOk="0" h="13516" w="15403">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7"/>
            <p:cNvSpPr/>
            <p:nvPr/>
          </p:nvSpPr>
          <p:spPr>
            <a:xfrm>
              <a:off x="2931275" y="3283675"/>
              <a:ext cx="242475" cy="218325"/>
            </a:xfrm>
            <a:custGeom>
              <a:rect b="b" l="l" r="r" t="t"/>
              <a:pathLst>
                <a:path extrusionOk="0" h="8733" w="9699">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47"/>
            <p:cNvSpPr/>
            <p:nvPr/>
          </p:nvSpPr>
          <p:spPr>
            <a:xfrm>
              <a:off x="2574750" y="1389150"/>
              <a:ext cx="1018050" cy="1583000"/>
            </a:xfrm>
            <a:custGeom>
              <a:rect b="b" l="l" r="r" t="t"/>
              <a:pathLst>
                <a:path extrusionOk="0" h="63320" w="40722">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47"/>
            <p:cNvSpPr/>
            <p:nvPr/>
          </p:nvSpPr>
          <p:spPr>
            <a:xfrm>
              <a:off x="2434325" y="1378175"/>
              <a:ext cx="930300" cy="1467825"/>
            </a:xfrm>
            <a:custGeom>
              <a:rect b="b" l="l" r="r" t="t"/>
              <a:pathLst>
                <a:path extrusionOk="0" h="58713" w="37212">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47"/>
            <p:cNvSpPr/>
            <p:nvPr/>
          </p:nvSpPr>
          <p:spPr>
            <a:xfrm>
              <a:off x="2288425" y="1370500"/>
              <a:ext cx="948950" cy="1344950"/>
            </a:xfrm>
            <a:custGeom>
              <a:rect b="b" l="l" r="r" t="t"/>
              <a:pathLst>
                <a:path extrusionOk="0" h="53798" w="37958">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47"/>
            <p:cNvSpPr/>
            <p:nvPr/>
          </p:nvSpPr>
          <p:spPr>
            <a:xfrm>
              <a:off x="2083300" y="1434125"/>
              <a:ext cx="1010375" cy="1095925"/>
            </a:xfrm>
            <a:custGeom>
              <a:rect b="b" l="l" r="r" t="t"/>
              <a:pathLst>
                <a:path extrusionOk="0" h="43837" w="40415">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47"/>
            <p:cNvSpPr/>
            <p:nvPr/>
          </p:nvSpPr>
          <p:spPr>
            <a:xfrm>
              <a:off x="1945075" y="1451675"/>
              <a:ext cx="982950" cy="954425"/>
            </a:xfrm>
            <a:custGeom>
              <a:rect b="b" l="l" r="r" t="t"/>
              <a:pathLst>
                <a:path extrusionOk="0" h="38177" w="39318">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47"/>
            <p:cNvSpPr/>
            <p:nvPr/>
          </p:nvSpPr>
          <p:spPr>
            <a:xfrm>
              <a:off x="1822200" y="1600875"/>
              <a:ext cx="866675" cy="694425"/>
            </a:xfrm>
            <a:custGeom>
              <a:rect b="b" l="l" r="r" t="t"/>
              <a:pathLst>
                <a:path extrusionOk="0" h="27777" w="34667">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47"/>
            <p:cNvSpPr/>
            <p:nvPr/>
          </p:nvSpPr>
          <p:spPr>
            <a:xfrm>
              <a:off x="1699325" y="2110975"/>
              <a:ext cx="133875" cy="74625"/>
            </a:xfrm>
            <a:custGeom>
              <a:rect b="b" l="l" r="r" t="t"/>
              <a:pathLst>
                <a:path extrusionOk="0" h="2985" w="5355">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7"/>
            <p:cNvSpPr/>
            <p:nvPr/>
          </p:nvSpPr>
          <p:spPr>
            <a:xfrm>
              <a:off x="2929075" y="3201400"/>
              <a:ext cx="121800" cy="42800"/>
            </a:xfrm>
            <a:custGeom>
              <a:rect b="b" l="l" r="r" t="t"/>
              <a:pathLst>
                <a:path extrusionOk="0" h="1712" w="4872">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7"/>
            <p:cNvSpPr/>
            <p:nvPr/>
          </p:nvSpPr>
          <p:spPr>
            <a:xfrm>
              <a:off x="463000" y="1796125"/>
              <a:ext cx="3006950" cy="2565925"/>
            </a:xfrm>
            <a:custGeom>
              <a:rect b="b" l="l" r="r" t="t"/>
              <a:pathLst>
                <a:path extrusionOk="0" h="102637" w="120278">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47"/>
            <p:cNvSpPr/>
            <p:nvPr/>
          </p:nvSpPr>
          <p:spPr>
            <a:xfrm>
              <a:off x="1260525" y="3161900"/>
              <a:ext cx="125100" cy="1464550"/>
            </a:xfrm>
            <a:custGeom>
              <a:rect b="b" l="l" r="r" t="t"/>
              <a:pathLst>
                <a:path extrusionOk="0" h="58582" w="5004">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47"/>
            <p:cNvSpPr/>
            <p:nvPr/>
          </p:nvSpPr>
          <p:spPr>
            <a:xfrm>
              <a:off x="1226525" y="3169575"/>
              <a:ext cx="129475" cy="1510625"/>
            </a:xfrm>
            <a:custGeom>
              <a:rect b="b" l="l" r="r" t="t"/>
              <a:pathLst>
                <a:path extrusionOk="0" h="60425" w="5179">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47"/>
            <p:cNvSpPr/>
            <p:nvPr/>
          </p:nvSpPr>
          <p:spPr>
            <a:xfrm>
              <a:off x="1190325" y="3178350"/>
              <a:ext cx="129475" cy="1474425"/>
            </a:xfrm>
            <a:custGeom>
              <a:rect b="b" l="l" r="r" t="t"/>
              <a:pathLst>
                <a:path extrusionOk="0" h="58977" w="5179">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47"/>
            <p:cNvSpPr/>
            <p:nvPr/>
          </p:nvSpPr>
          <p:spPr>
            <a:xfrm>
              <a:off x="1174950" y="3213475"/>
              <a:ext cx="113025" cy="1464525"/>
            </a:xfrm>
            <a:custGeom>
              <a:rect b="b" l="l" r="r" t="t"/>
              <a:pathLst>
                <a:path extrusionOk="0" h="58581" w="4521">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7"/>
            <p:cNvSpPr/>
            <p:nvPr/>
          </p:nvSpPr>
          <p:spPr>
            <a:xfrm>
              <a:off x="1139850" y="4002225"/>
              <a:ext cx="64750" cy="674675"/>
            </a:xfrm>
            <a:custGeom>
              <a:rect b="b" l="l" r="r" t="t"/>
              <a:pathLst>
                <a:path extrusionOk="0" h="26987" w="259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47"/>
            <p:cNvSpPr/>
            <p:nvPr/>
          </p:nvSpPr>
          <p:spPr>
            <a:xfrm>
              <a:off x="1106950" y="3840950"/>
              <a:ext cx="64750" cy="782200"/>
            </a:xfrm>
            <a:custGeom>
              <a:rect b="b" l="l" r="r" t="t"/>
              <a:pathLst>
                <a:path extrusionOk="0" h="31288" w="259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47"/>
            <p:cNvSpPr/>
            <p:nvPr/>
          </p:nvSpPr>
          <p:spPr>
            <a:xfrm>
              <a:off x="1074025" y="3794875"/>
              <a:ext cx="75725" cy="787675"/>
            </a:xfrm>
            <a:custGeom>
              <a:rect b="b" l="l" r="r" t="t"/>
              <a:pathLst>
                <a:path extrusionOk="0" h="31507" w="3029">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47"/>
            <p:cNvSpPr/>
            <p:nvPr/>
          </p:nvSpPr>
          <p:spPr>
            <a:xfrm>
              <a:off x="1043325" y="4272075"/>
              <a:ext cx="50475" cy="285250"/>
            </a:xfrm>
            <a:custGeom>
              <a:rect b="b" l="l" r="r" t="t"/>
              <a:pathLst>
                <a:path extrusionOk="0" h="11410" w="2019">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7"/>
            <p:cNvSpPr/>
            <p:nvPr/>
          </p:nvSpPr>
          <p:spPr>
            <a:xfrm>
              <a:off x="1022475" y="4402625"/>
              <a:ext cx="26350" cy="111925"/>
            </a:xfrm>
            <a:custGeom>
              <a:rect b="b" l="l" r="r" t="t"/>
              <a:pathLst>
                <a:path extrusionOk="0" h="4477" w="1054">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47"/>
            <p:cNvSpPr/>
            <p:nvPr/>
          </p:nvSpPr>
          <p:spPr>
            <a:xfrm>
              <a:off x="1765150" y="4491475"/>
              <a:ext cx="95475" cy="49400"/>
            </a:xfrm>
            <a:custGeom>
              <a:rect b="b" l="l" r="r" t="t"/>
              <a:pathLst>
                <a:path extrusionOk="0" h="1976" w="3819">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3" name="Google Shape;1023;p47"/>
            <p:cNvSpPr/>
            <p:nvPr/>
          </p:nvSpPr>
          <p:spPr>
            <a:xfrm>
              <a:off x="1765150" y="4467350"/>
              <a:ext cx="97675" cy="45000"/>
            </a:xfrm>
            <a:custGeom>
              <a:rect b="b" l="l" r="r" t="t"/>
              <a:pathLst>
                <a:path extrusionOk="0" h="1800" w="3907">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7"/>
            <p:cNvSpPr/>
            <p:nvPr/>
          </p:nvSpPr>
          <p:spPr>
            <a:xfrm>
              <a:off x="1765150" y="4441025"/>
              <a:ext cx="127275" cy="43900"/>
            </a:xfrm>
            <a:custGeom>
              <a:rect b="b" l="l" r="r" t="t"/>
              <a:pathLst>
                <a:path extrusionOk="0" h="1756" w="5091">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7"/>
            <p:cNvSpPr/>
            <p:nvPr/>
          </p:nvSpPr>
          <p:spPr>
            <a:xfrm>
              <a:off x="1728950" y="4366425"/>
              <a:ext cx="241375" cy="79000"/>
            </a:xfrm>
            <a:custGeom>
              <a:rect b="b" l="l" r="r" t="t"/>
              <a:pathLst>
                <a:path extrusionOk="0" h="3160" w="9655">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7"/>
            <p:cNvSpPr/>
            <p:nvPr/>
          </p:nvSpPr>
          <p:spPr>
            <a:xfrm>
              <a:off x="1807950" y="4679075"/>
              <a:ext cx="25" cy="25"/>
            </a:xfrm>
            <a:custGeom>
              <a:rect b="b" l="l" r="r" t="t"/>
              <a:pathLst>
                <a:path extrusionOk="0" h="1" w="1">
                  <a:moveTo>
                    <a:pt x="0" y="0"/>
                  </a:moveTo>
                  <a:lnTo>
                    <a:pt x="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7"/>
            <p:cNvSpPr/>
            <p:nvPr/>
          </p:nvSpPr>
          <p:spPr>
            <a:xfrm>
              <a:off x="1807950" y="4679075"/>
              <a:ext cx="25" cy="25"/>
            </a:xfrm>
            <a:custGeom>
              <a:rect b="b" l="l" r="r" t="t"/>
              <a:pathLst>
                <a:path extrusionOk="0" fill="none" h="1" w="1">
                  <a:moveTo>
                    <a:pt x="0" y="0"/>
                  </a:moveTo>
                  <a:lnTo>
                    <a:pt x="0" y="0"/>
                  </a:lnTo>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7"/>
            <p:cNvSpPr/>
            <p:nvPr/>
          </p:nvSpPr>
          <p:spPr>
            <a:xfrm>
              <a:off x="1490900" y="2760400"/>
              <a:ext cx="866675" cy="1925275"/>
            </a:xfrm>
            <a:custGeom>
              <a:rect b="b" l="l" r="r" t="t"/>
              <a:pathLst>
                <a:path extrusionOk="0" h="77011" w="34667">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7"/>
            <p:cNvSpPr/>
            <p:nvPr/>
          </p:nvSpPr>
          <p:spPr>
            <a:xfrm>
              <a:off x="1465675" y="2732975"/>
              <a:ext cx="861175" cy="1931850"/>
            </a:xfrm>
            <a:custGeom>
              <a:rect b="b" l="l" r="r" t="t"/>
              <a:pathLst>
                <a:path extrusionOk="0" h="77274" w="34447">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47"/>
            <p:cNvSpPr/>
            <p:nvPr/>
          </p:nvSpPr>
          <p:spPr>
            <a:xfrm>
              <a:off x="1417400" y="2679225"/>
              <a:ext cx="851300" cy="1981225"/>
            </a:xfrm>
            <a:custGeom>
              <a:rect b="b" l="l" r="r" t="t"/>
              <a:pathLst>
                <a:path extrusionOk="0" h="79249" w="34052">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47"/>
            <p:cNvSpPr/>
            <p:nvPr/>
          </p:nvSpPr>
          <p:spPr>
            <a:xfrm>
              <a:off x="1386675" y="2654000"/>
              <a:ext cx="852425" cy="2016325"/>
            </a:xfrm>
            <a:custGeom>
              <a:rect b="b" l="l" r="r" t="t"/>
              <a:pathLst>
                <a:path extrusionOk="0" h="80653" w="34097">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47"/>
            <p:cNvSpPr/>
            <p:nvPr/>
          </p:nvSpPr>
          <p:spPr>
            <a:xfrm>
              <a:off x="1355975" y="2603525"/>
              <a:ext cx="827175" cy="2027300"/>
            </a:xfrm>
            <a:custGeom>
              <a:rect b="b" l="l" r="r" t="t"/>
              <a:pathLst>
                <a:path extrusionOk="0" h="81092" w="33087">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47"/>
            <p:cNvSpPr/>
            <p:nvPr/>
          </p:nvSpPr>
          <p:spPr>
            <a:xfrm>
              <a:off x="1323050" y="2546475"/>
              <a:ext cx="796475" cy="2115075"/>
            </a:xfrm>
            <a:custGeom>
              <a:rect b="b" l="l" r="r" t="t"/>
              <a:pathLst>
                <a:path extrusionOk="0" h="84603" w="31859">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47"/>
            <p:cNvSpPr/>
            <p:nvPr/>
          </p:nvSpPr>
          <p:spPr>
            <a:xfrm>
              <a:off x="1713600" y="2496025"/>
              <a:ext cx="349975" cy="388375"/>
            </a:xfrm>
            <a:custGeom>
              <a:rect b="b" l="l" r="r" t="t"/>
              <a:pathLst>
                <a:path extrusionOk="0" h="15535" w="13999">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7"/>
            <p:cNvSpPr/>
            <p:nvPr/>
          </p:nvSpPr>
          <p:spPr>
            <a:xfrm>
              <a:off x="1630225" y="2470800"/>
              <a:ext cx="405925" cy="425650"/>
            </a:xfrm>
            <a:custGeom>
              <a:rect b="b" l="l" r="r" t="t"/>
              <a:pathLst>
                <a:path extrusionOk="0" h="17026" w="16237">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47"/>
            <p:cNvSpPr/>
            <p:nvPr/>
          </p:nvSpPr>
          <p:spPr>
            <a:xfrm>
              <a:off x="1524900" y="2445550"/>
              <a:ext cx="483825" cy="495875"/>
            </a:xfrm>
            <a:custGeom>
              <a:rect b="b" l="l" r="r" t="t"/>
              <a:pathLst>
                <a:path extrusionOk="0" h="19835" w="19353">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47"/>
            <p:cNvSpPr/>
            <p:nvPr/>
          </p:nvSpPr>
          <p:spPr>
            <a:xfrm>
              <a:off x="399375" y="2885450"/>
              <a:ext cx="584725" cy="1657625"/>
            </a:xfrm>
            <a:custGeom>
              <a:rect b="b" l="l" r="r" t="t"/>
              <a:pathLst>
                <a:path extrusionOk="0" h="66305" w="23389">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47"/>
            <p:cNvSpPr/>
            <p:nvPr/>
          </p:nvSpPr>
          <p:spPr>
            <a:xfrm>
              <a:off x="363175" y="2357800"/>
              <a:ext cx="590225" cy="2187450"/>
            </a:xfrm>
            <a:custGeom>
              <a:rect b="b" l="l" r="r" t="t"/>
              <a:pathLst>
                <a:path extrusionOk="0" h="87498" w="23609">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47"/>
            <p:cNvSpPr/>
            <p:nvPr/>
          </p:nvSpPr>
          <p:spPr>
            <a:xfrm>
              <a:off x="445450" y="2236025"/>
              <a:ext cx="687850" cy="2201725"/>
            </a:xfrm>
            <a:custGeom>
              <a:rect b="b" l="l" r="r" t="t"/>
              <a:pathLst>
                <a:path extrusionOk="0" h="88069" w="27514">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7"/>
            <p:cNvSpPr/>
            <p:nvPr/>
          </p:nvSpPr>
          <p:spPr>
            <a:xfrm>
              <a:off x="296250" y="2349025"/>
              <a:ext cx="510150" cy="2108475"/>
            </a:xfrm>
            <a:custGeom>
              <a:rect b="b" l="l" r="r" t="t"/>
              <a:pathLst>
                <a:path extrusionOk="0" h="84339" w="20406">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7"/>
            <p:cNvSpPr/>
            <p:nvPr/>
          </p:nvSpPr>
          <p:spPr>
            <a:xfrm>
              <a:off x="1687275" y="2939225"/>
              <a:ext cx="868850" cy="1159550"/>
            </a:xfrm>
            <a:custGeom>
              <a:rect b="b" l="l" r="r" t="t"/>
              <a:pathLst>
                <a:path extrusionOk="0" h="46382" w="34754">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47"/>
            <p:cNvSpPr/>
            <p:nvPr/>
          </p:nvSpPr>
          <p:spPr>
            <a:xfrm>
              <a:off x="1675200" y="2913975"/>
              <a:ext cx="853500" cy="1173825"/>
            </a:xfrm>
            <a:custGeom>
              <a:rect b="b" l="l" r="r" t="t"/>
              <a:pathLst>
                <a:path extrusionOk="0" h="46953" w="3414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7"/>
            <p:cNvSpPr/>
            <p:nvPr/>
          </p:nvSpPr>
          <p:spPr>
            <a:xfrm>
              <a:off x="1666425" y="2888750"/>
              <a:ext cx="833750" cy="1184800"/>
            </a:xfrm>
            <a:custGeom>
              <a:rect b="b" l="l" r="r" t="t"/>
              <a:pathLst>
                <a:path extrusionOk="0" h="47392" w="3335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7"/>
            <p:cNvSpPr/>
            <p:nvPr/>
          </p:nvSpPr>
          <p:spPr>
            <a:xfrm>
              <a:off x="1654350" y="2862425"/>
              <a:ext cx="817300" cy="1200150"/>
            </a:xfrm>
            <a:custGeom>
              <a:rect b="b" l="l" r="r" t="t"/>
              <a:pathLst>
                <a:path extrusionOk="0" h="48006" w="32692">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7"/>
            <p:cNvSpPr/>
            <p:nvPr/>
          </p:nvSpPr>
          <p:spPr>
            <a:xfrm>
              <a:off x="1560025" y="2811950"/>
              <a:ext cx="854575" cy="1804625"/>
            </a:xfrm>
            <a:custGeom>
              <a:rect b="b" l="l" r="r" t="t"/>
              <a:pathLst>
                <a:path extrusionOk="0" h="72185" w="34183">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47"/>
            <p:cNvSpPr/>
            <p:nvPr/>
          </p:nvSpPr>
          <p:spPr>
            <a:xfrm>
              <a:off x="1524900" y="2786725"/>
              <a:ext cx="862275" cy="1885775"/>
            </a:xfrm>
            <a:custGeom>
              <a:rect b="b" l="l" r="r" t="t"/>
              <a:pathLst>
                <a:path extrusionOk="0" h="75431" w="34491">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7"/>
            <p:cNvSpPr/>
            <p:nvPr/>
          </p:nvSpPr>
          <p:spPr>
            <a:xfrm>
              <a:off x="2067925" y="3861800"/>
              <a:ext cx="110825" cy="71325"/>
            </a:xfrm>
            <a:custGeom>
              <a:rect b="b" l="l" r="r" t="t"/>
              <a:pathLst>
                <a:path extrusionOk="0" h="2853" w="4433">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47"/>
            <p:cNvSpPr/>
            <p:nvPr/>
          </p:nvSpPr>
          <p:spPr>
            <a:xfrm>
              <a:off x="2024050" y="3843150"/>
              <a:ext cx="172250" cy="154700"/>
            </a:xfrm>
            <a:custGeom>
              <a:rect b="b" l="l" r="r" t="t"/>
              <a:pathLst>
                <a:path extrusionOk="0" h="6188" w="689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7"/>
            <p:cNvSpPr/>
            <p:nvPr/>
          </p:nvSpPr>
          <p:spPr>
            <a:xfrm>
              <a:off x="1979075" y="3826700"/>
              <a:ext cx="240275" cy="215025"/>
            </a:xfrm>
            <a:custGeom>
              <a:rect b="b" l="l" r="r" t="t"/>
              <a:pathLst>
                <a:path extrusionOk="0" h="8601" w="9611">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7"/>
            <p:cNvSpPr/>
            <p:nvPr/>
          </p:nvSpPr>
          <p:spPr>
            <a:xfrm>
              <a:off x="1923125" y="3808050"/>
              <a:ext cx="342300" cy="295125"/>
            </a:xfrm>
            <a:custGeom>
              <a:rect b="b" l="l" r="r" t="t"/>
              <a:pathLst>
                <a:path extrusionOk="0" h="11805" w="13692">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47"/>
            <p:cNvSpPr/>
            <p:nvPr/>
          </p:nvSpPr>
          <p:spPr>
            <a:xfrm>
              <a:off x="1712500" y="4127275"/>
              <a:ext cx="79000" cy="51575"/>
            </a:xfrm>
            <a:custGeom>
              <a:rect b="b" l="l" r="r" t="t"/>
              <a:pathLst>
                <a:path extrusionOk="0" h="2063" w="316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47"/>
            <p:cNvSpPr/>
            <p:nvPr/>
          </p:nvSpPr>
          <p:spPr>
            <a:xfrm>
              <a:off x="2405800" y="1437400"/>
              <a:ext cx="928100" cy="1383375"/>
            </a:xfrm>
            <a:custGeom>
              <a:rect b="b" l="l" r="r" t="t"/>
              <a:pathLst>
                <a:path extrusionOk="0" h="55335" w="37124">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47"/>
            <p:cNvSpPr/>
            <p:nvPr/>
          </p:nvSpPr>
          <p:spPr>
            <a:xfrm>
              <a:off x="2378375" y="1436325"/>
              <a:ext cx="928100" cy="1359200"/>
            </a:xfrm>
            <a:custGeom>
              <a:rect b="b" l="l" r="r" t="t"/>
              <a:pathLst>
                <a:path extrusionOk="0" h="54368" w="37124">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7"/>
            <p:cNvSpPr/>
            <p:nvPr/>
          </p:nvSpPr>
          <p:spPr>
            <a:xfrm>
              <a:off x="2348775" y="1447275"/>
              <a:ext cx="932475" cy="1321925"/>
            </a:xfrm>
            <a:custGeom>
              <a:rect b="b" l="l" r="r" t="t"/>
              <a:pathLst>
                <a:path extrusionOk="0" h="52877" w="37299">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7"/>
            <p:cNvSpPr/>
            <p:nvPr/>
          </p:nvSpPr>
          <p:spPr>
            <a:xfrm>
              <a:off x="2318050" y="1439600"/>
              <a:ext cx="942350" cy="1302175"/>
            </a:xfrm>
            <a:custGeom>
              <a:rect b="b" l="l" r="r" t="t"/>
              <a:pathLst>
                <a:path extrusionOk="0" h="52087" w="37694">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7"/>
            <p:cNvSpPr/>
            <p:nvPr/>
          </p:nvSpPr>
          <p:spPr>
            <a:xfrm>
              <a:off x="2259900" y="1412175"/>
              <a:ext cx="956625" cy="1275850"/>
            </a:xfrm>
            <a:custGeom>
              <a:rect b="b" l="l" r="r" t="t"/>
              <a:pathLst>
                <a:path extrusionOk="0" h="51034" w="38265">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7"/>
            <p:cNvSpPr/>
            <p:nvPr/>
          </p:nvSpPr>
          <p:spPr>
            <a:xfrm>
              <a:off x="2230300" y="1375975"/>
              <a:ext cx="970875" cy="1286825"/>
            </a:xfrm>
            <a:custGeom>
              <a:rect b="b" l="l" r="r" t="t"/>
              <a:pathLst>
                <a:path extrusionOk="0" h="51473" w="38835">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47"/>
            <p:cNvSpPr/>
            <p:nvPr/>
          </p:nvSpPr>
          <p:spPr>
            <a:xfrm>
              <a:off x="2174350" y="1371600"/>
              <a:ext cx="1005975" cy="1239625"/>
            </a:xfrm>
            <a:custGeom>
              <a:rect b="b" l="l" r="r" t="t"/>
              <a:pathLst>
                <a:path extrusionOk="0" h="49585" w="40239">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7"/>
            <p:cNvSpPr/>
            <p:nvPr/>
          </p:nvSpPr>
          <p:spPr>
            <a:xfrm>
              <a:off x="2110725" y="1407800"/>
              <a:ext cx="1024625" cy="1147475"/>
            </a:xfrm>
            <a:custGeom>
              <a:rect b="b" l="l" r="r" t="t"/>
              <a:pathLst>
                <a:path extrusionOk="0" h="45899" w="40985">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7"/>
            <p:cNvSpPr/>
            <p:nvPr/>
          </p:nvSpPr>
          <p:spPr>
            <a:xfrm>
              <a:off x="2054775" y="1420950"/>
              <a:ext cx="1012550" cy="1083875"/>
            </a:xfrm>
            <a:custGeom>
              <a:rect b="b" l="l" r="r" t="t"/>
              <a:pathLst>
                <a:path extrusionOk="0" h="43355" w="40502">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7"/>
            <p:cNvSpPr/>
            <p:nvPr/>
          </p:nvSpPr>
          <p:spPr>
            <a:xfrm>
              <a:off x="2027350" y="1430825"/>
              <a:ext cx="1003775" cy="1048775"/>
            </a:xfrm>
            <a:custGeom>
              <a:rect b="b" l="l" r="r" t="t"/>
              <a:pathLst>
                <a:path extrusionOk="0" h="41951" w="40151">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47"/>
            <p:cNvSpPr/>
            <p:nvPr/>
          </p:nvSpPr>
          <p:spPr>
            <a:xfrm>
              <a:off x="1999925" y="1430825"/>
              <a:ext cx="998300" cy="1023525"/>
            </a:xfrm>
            <a:custGeom>
              <a:rect b="b" l="l" r="r" t="t"/>
              <a:pathLst>
                <a:path extrusionOk="0" h="40941" w="39932">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47"/>
            <p:cNvSpPr/>
            <p:nvPr/>
          </p:nvSpPr>
          <p:spPr>
            <a:xfrm>
              <a:off x="1972500" y="1430825"/>
              <a:ext cx="995000" cy="999400"/>
            </a:xfrm>
            <a:custGeom>
              <a:rect b="b" l="l" r="r" t="t"/>
              <a:pathLst>
                <a:path extrusionOk="0" h="39976" w="3980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7"/>
            <p:cNvSpPr/>
            <p:nvPr/>
          </p:nvSpPr>
          <p:spPr>
            <a:xfrm>
              <a:off x="1917650" y="1488975"/>
              <a:ext cx="967575" cy="891875"/>
            </a:xfrm>
            <a:custGeom>
              <a:rect b="b" l="l" r="r" t="t"/>
              <a:pathLst>
                <a:path extrusionOk="0" h="35675" w="38703">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7"/>
            <p:cNvSpPr/>
            <p:nvPr/>
          </p:nvSpPr>
          <p:spPr>
            <a:xfrm>
              <a:off x="1893500" y="1524075"/>
              <a:ext cx="943450" cy="835950"/>
            </a:xfrm>
            <a:custGeom>
              <a:rect b="b" l="l" r="r" t="t"/>
              <a:pathLst>
                <a:path extrusionOk="0" h="33438" w="37738">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47"/>
            <p:cNvSpPr/>
            <p:nvPr/>
          </p:nvSpPr>
          <p:spPr>
            <a:xfrm>
              <a:off x="1870475" y="1528450"/>
              <a:ext cx="929200" cy="809625"/>
            </a:xfrm>
            <a:custGeom>
              <a:rect b="b" l="l" r="r" t="t"/>
              <a:pathLst>
                <a:path extrusionOk="0" h="32385" w="37168">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7"/>
            <p:cNvSpPr/>
            <p:nvPr/>
          </p:nvSpPr>
          <p:spPr>
            <a:xfrm>
              <a:off x="1846325" y="1555900"/>
              <a:ext cx="900675" cy="760250"/>
            </a:xfrm>
            <a:custGeom>
              <a:rect b="b" l="l" r="r" t="t"/>
              <a:pathLst>
                <a:path extrusionOk="0" h="30410" w="36027">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7"/>
            <p:cNvSpPr/>
            <p:nvPr/>
          </p:nvSpPr>
          <p:spPr>
            <a:xfrm>
              <a:off x="1799150" y="1626100"/>
              <a:ext cx="840350" cy="647250"/>
            </a:xfrm>
            <a:custGeom>
              <a:rect b="b" l="l" r="r" t="t"/>
              <a:pathLst>
                <a:path extrusionOk="0" h="25890" w="33614">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47"/>
            <p:cNvSpPr/>
            <p:nvPr/>
          </p:nvSpPr>
          <p:spPr>
            <a:xfrm>
              <a:off x="1775025" y="2163625"/>
              <a:ext cx="160200" cy="88875"/>
            </a:xfrm>
            <a:custGeom>
              <a:rect b="b" l="l" r="r" t="t"/>
              <a:pathLst>
                <a:path extrusionOk="0" h="3555" w="6408">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47"/>
            <p:cNvSpPr/>
            <p:nvPr/>
          </p:nvSpPr>
          <p:spPr>
            <a:xfrm>
              <a:off x="2327925" y="1808200"/>
              <a:ext cx="137150" cy="118500"/>
            </a:xfrm>
            <a:custGeom>
              <a:rect b="b" l="l" r="r" t="t"/>
              <a:pathLst>
                <a:path extrusionOk="0" h="4740" w="5486">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47"/>
            <p:cNvSpPr/>
            <p:nvPr/>
          </p:nvSpPr>
          <p:spPr>
            <a:xfrm>
              <a:off x="2313650" y="1698500"/>
              <a:ext cx="210675" cy="199675"/>
            </a:xfrm>
            <a:custGeom>
              <a:rect b="b" l="l" r="r" t="t"/>
              <a:pathLst>
                <a:path extrusionOk="0" h="7987" w="8427">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47"/>
            <p:cNvSpPr/>
            <p:nvPr/>
          </p:nvSpPr>
          <p:spPr>
            <a:xfrm>
              <a:off x="1726750" y="2143875"/>
              <a:ext cx="109725" cy="64750"/>
            </a:xfrm>
            <a:custGeom>
              <a:rect b="b" l="l" r="r" t="t"/>
              <a:pathLst>
                <a:path extrusionOk="0" h="2590" w="4389">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47"/>
            <p:cNvSpPr/>
            <p:nvPr/>
          </p:nvSpPr>
          <p:spPr>
            <a:xfrm>
              <a:off x="2462850" y="1368300"/>
              <a:ext cx="930300" cy="1502925"/>
            </a:xfrm>
            <a:custGeom>
              <a:rect b="b" l="l" r="r" t="t"/>
              <a:pathLst>
                <a:path extrusionOk="0" h="60117" w="37212">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4" name="Google Shape;1074;p47"/>
            <p:cNvSpPr/>
            <p:nvPr/>
          </p:nvSpPr>
          <p:spPr>
            <a:xfrm>
              <a:off x="2491375" y="1390250"/>
              <a:ext cx="930300" cy="1507300"/>
            </a:xfrm>
            <a:custGeom>
              <a:rect b="b" l="l" r="r" t="t"/>
              <a:pathLst>
                <a:path extrusionOk="0" h="60292" w="37212">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47"/>
            <p:cNvSpPr/>
            <p:nvPr/>
          </p:nvSpPr>
          <p:spPr>
            <a:xfrm>
              <a:off x="3740875" y="4014275"/>
              <a:ext cx="64750" cy="40625"/>
            </a:xfrm>
            <a:custGeom>
              <a:rect b="b" l="l" r="r" t="t"/>
              <a:pathLst>
                <a:path extrusionOk="0" h="1625" w="259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7"/>
            <p:cNvSpPr/>
            <p:nvPr/>
          </p:nvSpPr>
          <p:spPr>
            <a:xfrm>
              <a:off x="3707975" y="3983575"/>
              <a:ext cx="41700" cy="39500"/>
            </a:xfrm>
            <a:custGeom>
              <a:rect b="b" l="l" r="r" t="t"/>
              <a:pathLst>
                <a:path extrusionOk="0" h="1580" w="1668">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7" name="Google Shape;1077;p47"/>
            <p:cNvSpPr/>
            <p:nvPr/>
          </p:nvSpPr>
          <p:spPr>
            <a:xfrm>
              <a:off x="3532450" y="3825600"/>
              <a:ext cx="231500" cy="292925"/>
            </a:xfrm>
            <a:custGeom>
              <a:rect b="b" l="l" r="r" t="t"/>
              <a:pathLst>
                <a:path extrusionOk="0" h="11717" w="926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8" name="Google Shape;1078;p47"/>
            <p:cNvSpPr/>
            <p:nvPr/>
          </p:nvSpPr>
          <p:spPr>
            <a:xfrm>
              <a:off x="3401900" y="3726875"/>
              <a:ext cx="378500" cy="413600"/>
            </a:xfrm>
            <a:custGeom>
              <a:rect b="b" l="l" r="r" t="t"/>
              <a:pathLst>
                <a:path extrusionOk="0" h="16544" w="1514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47"/>
            <p:cNvSpPr/>
            <p:nvPr/>
          </p:nvSpPr>
          <p:spPr>
            <a:xfrm>
              <a:off x="3290000" y="3667625"/>
              <a:ext cx="453100" cy="490400"/>
            </a:xfrm>
            <a:custGeom>
              <a:rect b="b" l="l" r="r" t="t"/>
              <a:pathLst>
                <a:path extrusionOk="0" h="19616" w="18124">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7"/>
            <p:cNvSpPr/>
            <p:nvPr/>
          </p:nvSpPr>
          <p:spPr>
            <a:xfrm>
              <a:off x="3240650" y="3634725"/>
              <a:ext cx="515600" cy="540850"/>
            </a:xfrm>
            <a:custGeom>
              <a:rect b="b" l="l" r="r" t="t"/>
              <a:pathLst>
                <a:path extrusionOk="0" h="21634" w="20624">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1" name="Google Shape;1081;p47"/>
            <p:cNvSpPr/>
            <p:nvPr/>
          </p:nvSpPr>
          <p:spPr>
            <a:xfrm>
              <a:off x="3616925" y="3530500"/>
              <a:ext cx="99850" cy="461875"/>
            </a:xfrm>
            <a:custGeom>
              <a:rect b="b" l="l" r="r" t="t"/>
              <a:pathLst>
                <a:path extrusionOk="0" h="18475" w="3994">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2" name="Google Shape;1082;p47"/>
            <p:cNvSpPr/>
            <p:nvPr/>
          </p:nvSpPr>
          <p:spPr>
            <a:xfrm>
              <a:off x="3513800" y="3504175"/>
              <a:ext cx="102050" cy="330225"/>
            </a:xfrm>
            <a:custGeom>
              <a:rect b="b" l="l" r="r" t="t"/>
              <a:pathLst>
                <a:path extrusionOk="0" h="13209" w="4082">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7"/>
            <p:cNvSpPr/>
            <p:nvPr/>
          </p:nvSpPr>
          <p:spPr>
            <a:xfrm>
              <a:off x="3422750" y="3478950"/>
              <a:ext cx="183225" cy="256725"/>
            </a:xfrm>
            <a:custGeom>
              <a:rect b="b" l="l" r="r" t="t"/>
              <a:pathLst>
                <a:path extrusionOk="0" h="10269" w="7329">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4" name="Google Shape;1084;p47"/>
            <p:cNvSpPr/>
            <p:nvPr/>
          </p:nvSpPr>
          <p:spPr>
            <a:xfrm>
              <a:off x="3356925" y="3428475"/>
              <a:ext cx="228200" cy="247950"/>
            </a:xfrm>
            <a:custGeom>
              <a:rect b="b" l="l" r="r" t="t"/>
              <a:pathLst>
                <a:path extrusionOk="0" h="9918" w="9128">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47"/>
            <p:cNvSpPr/>
            <p:nvPr/>
          </p:nvSpPr>
          <p:spPr>
            <a:xfrm>
              <a:off x="906200" y="2307350"/>
              <a:ext cx="948925" cy="1026800"/>
            </a:xfrm>
            <a:custGeom>
              <a:rect b="b" l="l" r="r" t="t"/>
              <a:pathLst>
                <a:path extrusionOk="0" h="41072" w="37957">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6" name="Google Shape;1086;p47"/>
            <p:cNvSpPr/>
            <p:nvPr/>
          </p:nvSpPr>
          <p:spPr>
            <a:xfrm>
              <a:off x="970925" y="2329275"/>
              <a:ext cx="908350" cy="911650"/>
            </a:xfrm>
            <a:custGeom>
              <a:rect b="b" l="l" r="r" t="t"/>
              <a:pathLst>
                <a:path extrusionOk="0" h="36466" w="36334">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47"/>
            <p:cNvSpPr/>
            <p:nvPr/>
          </p:nvSpPr>
          <p:spPr>
            <a:xfrm>
              <a:off x="1070750" y="2351225"/>
              <a:ext cx="831550" cy="835950"/>
            </a:xfrm>
            <a:custGeom>
              <a:rect b="b" l="l" r="r" t="t"/>
              <a:pathLst>
                <a:path extrusionOk="0" h="33438" w="33262">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7"/>
            <p:cNvSpPr/>
            <p:nvPr/>
          </p:nvSpPr>
          <p:spPr>
            <a:xfrm>
              <a:off x="1213350" y="2372050"/>
              <a:ext cx="713100" cy="742700"/>
            </a:xfrm>
            <a:custGeom>
              <a:rect b="b" l="l" r="r" t="t"/>
              <a:pathLst>
                <a:path extrusionOk="0" h="29708" w="28524">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47"/>
            <p:cNvSpPr/>
            <p:nvPr/>
          </p:nvSpPr>
          <p:spPr>
            <a:xfrm>
              <a:off x="1438250" y="2649600"/>
              <a:ext cx="150300" cy="318150"/>
            </a:xfrm>
            <a:custGeom>
              <a:rect b="b" l="l" r="r" t="t"/>
              <a:pathLst>
                <a:path extrusionOk="0" h="12726" w="6012">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0" name="Google Shape;1090;p47"/>
            <p:cNvSpPr/>
            <p:nvPr/>
          </p:nvSpPr>
          <p:spPr>
            <a:xfrm>
              <a:off x="812950" y="2979800"/>
              <a:ext cx="295125" cy="758050"/>
            </a:xfrm>
            <a:custGeom>
              <a:rect b="b" l="l" r="r" t="t"/>
              <a:pathLst>
                <a:path extrusionOk="0" h="30322" w="11805">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7"/>
            <p:cNvSpPr/>
            <p:nvPr/>
          </p:nvSpPr>
          <p:spPr>
            <a:xfrm>
              <a:off x="752600" y="2734075"/>
              <a:ext cx="357675" cy="1117875"/>
            </a:xfrm>
            <a:custGeom>
              <a:rect b="b" l="l" r="r" t="t"/>
              <a:pathLst>
                <a:path extrusionOk="0" h="44715" w="14307">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47"/>
            <p:cNvSpPr/>
            <p:nvPr/>
          </p:nvSpPr>
          <p:spPr>
            <a:xfrm>
              <a:off x="699950" y="2628750"/>
              <a:ext cx="400450" cy="1287925"/>
            </a:xfrm>
            <a:custGeom>
              <a:rect b="b" l="l" r="r" t="t"/>
              <a:pathLst>
                <a:path extrusionOk="0" h="51517" w="16018">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47"/>
            <p:cNvSpPr/>
            <p:nvPr/>
          </p:nvSpPr>
          <p:spPr>
            <a:xfrm>
              <a:off x="651675" y="2566225"/>
              <a:ext cx="432250" cy="1407500"/>
            </a:xfrm>
            <a:custGeom>
              <a:rect b="b" l="l" r="r" t="t"/>
              <a:pathLst>
                <a:path extrusionOk="0" h="56300" w="1729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4" name="Google Shape;1094;p47"/>
            <p:cNvSpPr/>
            <p:nvPr/>
          </p:nvSpPr>
          <p:spPr>
            <a:xfrm>
              <a:off x="591350" y="2376450"/>
              <a:ext cx="593500" cy="1676250"/>
            </a:xfrm>
            <a:custGeom>
              <a:rect b="b" l="l" r="r" t="t"/>
              <a:pathLst>
                <a:path extrusionOk="0" h="67050" w="2374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47"/>
            <p:cNvSpPr/>
            <p:nvPr/>
          </p:nvSpPr>
          <p:spPr>
            <a:xfrm>
              <a:off x="576000" y="2354500"/>
              <a:ext cx="578150" cy="1726725"/>
            </a:xfrm>
            <a:custGeom>
              <a:rect b="b" l="l" r="r" t="t"/>
              <a:pathLst>
                <a:path extrusionOk="0" h="69069" w="23126">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47"/>
            <p:cNvSpPr/>
            <p:nvPr/>
          </p:nvSpPr>
          <p:spPr>
            <a:xfrm>
              <a:off x="549675" y="2291975"/>
              <a:ext cx="648350" cy="1851775"/>
            </a:xfrm>
            <a:custGeom>
              <a:rect b="b" l="l" r="r" t="t"/>
              <a:pathLst>
                <a:path extrusionOk="0" h="74071" w="25934">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47"/>
            <p:cNvSpPr/>
            <p:nvPr/>
          </p:nvSpPr>
          <p:spPr>
            <a:xfrm>
              <a:off x="520050" y="2414850"/>
              <a:ext cx="434425" cy="1781550"/>
            </a:xfrm>
            <a:custGeom>
              <a:rect b="b" l="l" r="r" t="t"/>
              <a:pathLst>
                <a:path extrusionOk="0" h="71262" w="17377">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7"/>
            <p:cNvSpPr/>
            <p:nvPr/>
          </p:nvSpPr>
          <p:spPr>
            <a:xfrm>
              <a:off x="1580850" y="2421425"/>
              <a:ext cx="400450" cy="236975"/>
            </a:xfrm>
            <a:custGeom>
              <a:rect b="b" l="l" r="r" t="t"/>
              <a:pathLst>
                <a:path extrusionOk="0" h="9479" w="16018">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47"/>
            <p:cNvSpPr/>
            <p:nvPr/>
          </p:nvSpPr>
          <p:spPr>
            <a:xfrm>
              <a:off x="1302225" y="2397300"/>
              <a:ext cx="651650" cy="660425"/>
            </a:xfrm>
            <a:custGeom>
              <a:rect b="b" l="l" r="r" t="t"/>
              <a:pathLst>
                <a:path extrusionOk="0" h="26417" w="26066">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7"/>
            <p:cNvSpPr/>
            <p:nvPr/>
          </p:nvSpPr>
          <p:spPr>
            <a:xfrm>
              <a:off x="853525" y="2286500"/>
              <a:ext cx="977475" cy="1079475"/>
            </a:xfrm>
            <a:custGeom>
              <a:rect b="b" l="l" r="r" t="t"/>
              <a:pathLst>
                <a:path extrusionOk="0" h="43179" w="39099">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47"/>
            <p:cNvSpPr/>
            <p:nvPr/>
          </p:nvSpPr>
          <p:spPr>
            <a:xfrm>
              <a:off x="805275" y="2264550"/>
              <a:ext cx="1002700" cy="724050"/>
            </a:xfrm>
            <a:custGeom>
              <a:rect b="b" l="l" r="r" t="t"/>
              <a:pathLst>
                <a:path extrusionOk="0" h="28962" w="40108">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47"/>
            <p:cNvSpPr/>
            <p:nvPr/>
          </p:nvSpPr>
          <p:spPr>
            <a:xfrm>
              <a:off x="814050" y="2243700"/>
              <a:ext cx="969775" cy="499175"/>
            </a:xfrm>
            <a:custGeom>
              <a:rect b="b" l="l" r="r" t="t"/>
              <a:pathLst>
                <a:path extrusionOk="0" h="19967" w="38791">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47"/>
            <p:cNvSpPr/>
            <p:nvPr/>
          </p:nvSpPr>
          <p:spPr>
            <a:xfrm>
              <a:off x="993950" y="2188850"/>
              <a:ext cx="823875" cy="448700"/>
            </a:xfrm>
            <a:custGeom>
              <a:rect b="b" l="l" r="r" t="t"/>
              <a:pathLst>
                <a:path extrusionOk="0" h="17948" w="32955">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7"/>
            <p:cNvSpPr/>
            <p:nvPr/>
          </p:nvSpPr>
          <p:spPr>
            <a:xfrm>
              <a:off x="1017000" y="2199825"/>
              <a:ext cx="718550" cy="375200"/>
            </a:xfrm>
            <a:custGeom>
              <a:rect b="b" l="l" r="r" t="t"/>
              <a:pathLst>
                <a:path extrusionOk="0" h="15008" w="28742">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47"/>
            <p:cNvSpPr/>
            <p:nvPr/>
          </p:nvSpPr>
          <p:spPr>
            <a:xfrm>
              <a:off x="1051000" y="2176800"/>
              <a:ext cx="657125" cy="330225"/>
            </a:xfrm>
            <a:custGeom>
              <a:rect b="b" l="l" r="r" t="t"/>
              <a:pathLst>
                <a:path extrusionOk="0" h="13209" w="26285">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47"/>
            <p:cNvSpPr/>
            <p:nvPr/>
          </p:nvSpPr>
          <p:spPr>
            <a:xfrm>
              <a:off x="1176050" y="2151575"/>
              <a:ext cx="504650" cy="233675"/>
            </a:xfrm>
            <a:custGeom>
              <a:rect b="b" l="l" r="r" t="t"/>
              <a:pathLst>
                <a:path extrusionOk="0" h="9347" w="20186">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47"/>
            <p:cNvSpPr/>
            <p:nvPr/>
          </p:nvSpPr>
          <p:spPr>
            <a:xfrm>
              <a:off x="1145350" y="2127425"/>
              <a:ext cx="509025" cy="235875"/>
            </a:xfrm>
            <a:custGeom>
              <a:rect b="b" l="l" r="r" t="t"/>
              <a:pathLst>
                <a:path extrusionOk="0" h="9435" w="20361">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47"/>
            <p:cNvSpPr/>
            <p:nvPr/>
          </p:nvSpPr>
          <p:spPr>
            <a:xfrm>
              <a:off x="1190325" y="2262350"/>
              <a:ext cx="66950" cy="38425"/>
            </a:xfrm>
            <a:custGeom>
              <a:rect b="b" l="l" r="r" t="t"/>
              <a:pathLst>
                <a:path extrusionOk="0" h="1537" w="2678">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47"/>
            <p:cNvSpPr/>
            <p:nvPr/>
          </p:nvSpPr>
          <p:spPr>
            <a:xfrm>
              <a:off x="916075" y="2376450"/>
              <a:ext cx="69125" cy="47200"/>
            </a:xfrm>
            <a:custGeom>
              <a:rect b="b" l="l" r="r" t="t"/>
              <a:pathLst>
                <a:path extrusionOk="0" h="1888" w="2765">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47"/>
            <p:cNvSpPr/>
            <p:nvPr/>
          </p:nvSpPr>
          <p:spPr>
            <a:xfrm>
              <a:off x="1008225" y="2288700"/>
              <a:ext cx="72425" cy="46100"/>
            </a:xfrm>
            <a:custGeom>
              <a:rect b="b" l="l" r="r" t="t"/>
              <a:pathLst>
                <a:path extrusionOk="0" h="1844" w="2897">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47"/>
            <p:cNvSpPr/>
            <p:nvPr/>
          </p:nvSpPr>
          <p:spPr>
            <a:xfrm>
              <a:off x="1671900" y="2078075"/>
              <a:ext cx="158000" cy="82300"/>
            </a:xfrm>
            <a:custGeom>
              <a:rect b="b" l="l" r="r" t="t"/>
              <a:pathLst>
                <a:path extrusionOk="0" h="3292" w="632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47"/>
            <p:cNvSpPr/>
            <p:nvPr/>
          </p:nvSpPr>
          <p:spPr>
            <a:xfrm>
              <a:off x="1645575" y="2080250"/>
              <a:ext cx="110825" cy="55975"/>
            </a:xfrm>
            <a:custGeom>
              <a:rect b="b" l="l" r="r" t="t"/>
              <a:pathLst>
                <a:path extrusionOk="0" h="2239" w="4433">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rgbClr val="D0D0D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3" name="Google Shape;1113;p47"/>
          <p:cNvSpPr txBox="1"/>
          <p:nvPr>
            <p:ph idx="1" type="body"/>
          </p:nvPr>
        </p:nvSpPr>
        <p:spPr>
          <a:xfrm>
            <a:off x="8407167" y="1179000"/>
            <a:ext cx="3333600" cy="5321100"/>
          </a:xfrm>
          <a:prstGeom prst="rect">
            <a:avLst/>
          </a:prstGeom>
          <a:solidFill>
            <a:schemeClr val="dk1"/>
          </a:solidFill>
        </p:spPr>
        <p:txBody>
          <a:bodyPr anchorCtr="0" anchor="t" bIns="121900" lIns="243825" spcFirstLastPara="1" rIns="121900" wrap="square" tIns="121900">
            <a:noAutofit/>
          </a:bodyPr>
          <a:lstStyle>
            <a:lvl1pPr indent="-228600" lvl="0" marL="457200" rtl="0">
              <a:spcBef>
                <a:spcPts val="0"/>
              </a:spcBef>
              <a:spcAft>
                <a:spcPts val="0"/>
              </a:spcAft>
              <a:buSzPts val="2700"/>
              <a:buNone/>
              <a:defRPr>
                <a:solidFill>
                  <a:schemeClr val="lt1"/>
                </a:solidFill>
              </a:defRPr>
            </a:lvl1pPr>
            <a:lvl2pPr indent="-228600" lvl="1" marL="914400" rtl="0">
              <a:spcBef>
                <a:spcPts val="500"/>
              </a:spcBef>
              <a:spcAft>
                <a:spcPts val="0"/>
              </a:spcAft>
              <a:buSzPts val="2100"/>
              <a:buNone/>
              <a:defRPr>
                <a:solidFill>
                  <a:schemeClr val="lt1"/>
                </a:solidFill>
              </a:defRPr>
            </a:lvl2pPr>
            <a:lvl3pPr indent="-228600" lvl="2" marL="1371600" rtl="0">
              <a:spcBef>
                <a:spcPts val="500"/>
              </a:spcBef>
              <a:spcAft>
                <a:spcPts val="0"/>
              </a:spcAft>
              <a:buSzPts val="2100"/>
              <a:buNone/>
              <a:defRPr>
                <a:solidFill>
                  <a:schemeClr val="lt1"/>
                </a:solidFill>
              </a:defRPr>
            </a:lvl3pPr>
            <a:lvl4pPr indent="-228600" lvl="3" marL="1828800" rtl="0">
              <a:spcBef>
                <a:spcPts val="500"/>
              </a:spcBef>
              <a:spcAft>
                <a:spcPts val="0"/>
              </a:spcAft>
              <a:buSzPts val="1600"/>
              <a:buNone/>
              <a:defRPr>
                <a:solidFill>
                  <a:schemeClr val="lt1"/>
                </a:solidFill>
              </a:defRPr>
            </a:lvl4pPr>
            <a:lvl5pPr indent="-228600" lvl="4" marL="2286000" rtl="0">
              <a:spcBef>
                <a:spcPts val="500"/>
              </a:spcBef>
              <a:spcAft>
                <a:spcPts val="0"/>
              </a:spcAft>
              <a:buSzPts val="1600"/>
              <a:buNone/>
              <a:defRPr>
                <a:solidFill>
                  <a:schemeClr val="lt1"/>
                </a:solidFill>
              </a:defRPr>
            </a:lvl5pPr>
            <a:lvl6pPr indent="-228600" lvl="5" marL="2743200" rtl="0">
              <a:spcBef>
                <a:spcPts val="500"/>
              </a:spcBef>
              <a:spcAft>
                <a:spcPts val="0"/>
              </a:spcAft>
              <a:buSzPts val="1100"/>
              <a:buNone/>
              <a:defRPr>
                <a:solidFill>
                  <a:schemeClr val="lt1"/>
                </a:solidFill>
              </a:defRPr>
            </a:lvl6pPr>
            <a:lvl7pPr indent="-228600" lvl="6" marL="3200400" rtl="0">
              <a:spcBef>
                <a:spcPts val="500"/>
              </a:spcBef>
              <a:spcAft>
                <a:spcPts val="0"/>
              </a:spcAft>
              <a:buSzPts val="1100"/>
              <a:buNone/>
              <a:defRPr>
                <a:solidFill>
                  <a:schemeClr val="lt1"/>
                </a:solidFill>
              </a:defRPr>
            </a:lvl7pPr>
            <a:lvl8pPr indent="-228600" lvl="7" marL="3657600" rtl="0">
              <a:spcBef>
                <a:spcPts val="500"/>
              </a:spcBef>
              <a:spcAft>
                <a:spcPts val="0"/>
              </a:spcAft>
              <a:buSzPts val="1100"/>
              <a:buNone/>
              <a:defRPr>
                <a:solidFill>
                  <a:schemeClr val="lt1"/>
                </a:solidFill>
              </a:defRPr>
            </a:lvl8pPr>
            <a:lvl9pPr indent="-228600" lvl="8" marL="4114800" rtl="0">
              <a:spcBef>
                <a:spcPts val="500"/>
              </a:spcBef>
              <a:spcAft>
                <a:spcPts val="500"/>
              </a:spcAft>
              <a:buSzPts val="1100"/>
              <a:buNone/>
              <a:defRPr>
                <a:solidFill>
                  <a:schemeClr val="lt1"/>
                </a:solidFill>
              </a:defRPr>
            </a:lvl9pPr>
          </a:lstStyle>
          <a:p/>
        </p:txBody>
      </p:sp>
      <p:sp>
        <p:nvSpPr>
          <p:cNvPr id="1114" name="Google Shape;1114;p47"/>
          <p:cNvSpPr txBox="1"/>
          <p:nvPr>
            <p:ph idx="2" type="body"/>
          </p:nvPr>
        </p:nvSpPr>
        <p:spPr>
          <a:xfrm>
            <a:off x="4490067" y="1177067"/>
            <a:ext cx="3772500" cy="5356800"/>
          </a:xfrm>
          <a:prstGeom prst="rect">
            <a:avLst/>
          </a:prstGeom>
          <a:solidFill>
            <a:schemeClr val="dk1"/>
          </a:solidFill>
        </p:spPr>
        <p:txBody>
          <a:bodyPr anchorCtr="0" anchor="t" bIns="121900" lIns="243825" spcFirstLastPara="1" rIns="121900" wrap="square" tIns="121900">
            <a:noAutofit/>
          </a:bodyPr>
          <a:lstStyle>
            <a:lvl1pPr indent="-228600" lvl="0" marL="457200" rtl="0">
              <a:spcBef>
                <a:spcPts val="0"/>
              </a:spcBef>
              <a:spcAft>
                <a:spcPts val="0"/>
              </a:spcAft>
              <a:buSzPts val="2700"/>
              <a:buNone/>
              <a:defRPr>
                <a:solidFill>
                  <a:schemeClr val="lt1"/>
                </a:solidFill>
              </a:defRPr>
            </a:lvl1pPr>
            <a:lvl2pPr indent="-228600" lvl="1" marL="914400" rtl="0">
              <a:spcBef>
                <a:spcPts val="500"/>
              </a:spcBef>
              <a:spcAft>
                <a:spcPts val="0"/>
              </a:spcAft>
              <a:buSzPts val="2100"/>
              <a:buNone/>
              <a:defRPr>
                <a:solidFill>
                  <a:schemeClr val="lt1"/>
                </a:solidFill>
              </a:defRPr>
            </a:lvl2pPr>
            <a:lvl3pPr indent="-228600" lvl="2" marL="1371600" rtl="0">
              <a:spcBef>
                <a:spcPts val="500"/>
              </a:spcBef>
              <a:spcAft>
                <a:spcPts val="0"/>
              </a:spcAft>
              <a:buSzPts val="2100"/>
              <a:buNone/>
              <a:defRPr>
                <a:solidFill>
                  <a:schemeClr val="lt1"/>
                </a:solidFill>
              </a:defRPr>
            </a:lvl3pPr>
            <a:lvl4pPr indent="-228600" lvl="3" marL="1828800" rtl="0">
              <a:spcBef>
                <a:spcPts val="500"/>
              </a:spcBef>
              <a:spcAft>
                <a:spcPts val="0"/>
              </a:spcAft>
              <a:buSzPts val="1600"/>
              <a:buNone/>
              <a:defRPr>
                <a:solidFill>
                  <a:schemeClr val="lt1"/>
                </a:solidFill>
              </a:defRPr>
            </a:lvl4pPr>
            <a:lvl5pPr indent="-228600" lvl="4" marL="2286000" rtl="0">
              <a:spcBef>
                <a:spcPts val="500"/>
              </a:spcBef>
              <a:spcAft>
                <a:spcPts val="0"/>
              </a:spcAft>
              <a:buSzPts val="1600"/>
              <a:buNone/>
              <a:defRPr>
                <a:solidFill>
                  <a:schemeClr val="lt1"/>
                </a:solidFill>
              </a:defRPr>
            </a:lvl5pPr>
            <a:lvl6pPr indent="-228600" lvl="5" marL="2743200" rtl="0">
              <a:spcBef>
                <a:spcPts val="500"/>
              </a:spcBef>
              <a:spcAft>
                <a:spcPts val="0"/>
              </a:spcAft>
              <a:buSzPts val="1100"/>
              <a:buNone/>
              <a:defRPr>
                <a:solidFill>
                  <a:schemeClr val="lt1"/>
                </a:solidFill>
              </a:defRPr>
            </a:lvl6pPr>
            <a:lvl7pPr indent="-228600" lvl="6" marL="3200400" rtl="0">
              <a:spcBef>
                <a:spcPts val="500"/>
              </a:spcBef>
              <a:spcAft>
                <a:spcPts val="0"/>
              </a:spcAft>
              <a:buSzPts val="1100"/>
              <a:buNone/>
              <a:defRPr>
                <a:solidFill>
                  <a:schemeClr val="lt1"/>
                </a:solidFill>
              </a:defRPr>
            </a:lvl7pPr>
            <a:lvl8pPr indent="-228600" lvl="7" marL="3657600" rtl="0">
              <a:spcBef>
                <a:spcPts val="500"/>
              </a:spcBef>
              <a:spcAft>
                <a:spcPts val="0"/>
              </a:spcAft>
              <a:buSzPts val="1100"/>
              <a:buNone/>
              <a:defRPr>
                <a:solidFill>
                  <a:schemeClr val="lt1"/>
                </a:solidFill>
              </a:defRPr>
            </a:lvl8pPr>
            <a:lvl9pPr indent="-228600" lvl="8" marL="4114800" rtl="0">
              <a:spcBef>
                <a:spcPts val="500"/>
              </a:spcBef>
              <a:spcAft>
                <a:spcPts val="500"/>
              </a:spcAft>
              <a:buSzPts val="1100"/>
              <a:buNone/>
              <a:defRPr>
                <a:solidFill>
                  <a:schemeClr val="lt1"/>
                </a:solidFill>
              </a:defRPr>
            </a:lvl9pPr>
          </a:lstStyle>
          <a:p/>
        </p:txBody>
      </p:sp>
      <p:sp>
        <p:nvSpPr>
          <p:cNvPr id="1115" name="Google Shape;1115;p47"/>
          <p:cNvSpPr txBox="1"/>
          <p:nvPr>
            <p:ph idx="3" type="body"/>
          </p:nvPr>
        </p:nvSpPr>
        <p:spPr>
          <a:xfrm>
            <a:off x="565467" y="1177067"/>
            <a:ext cx="3755700" cy="5388000"/>
          </a:xfrm>
          <a:prstGeom prst="rect">
            <a:avLst/>
          </a:prstGeom>
          <a:solidFill>
            <a:schemeClr val="dk1"/>
          </a:solidFill>
        </p:spPr>
        <p:txBody>
          <a:bodyPr anchorCtr="0" anchor="t" bIns="121900" lIns="243825" spcFirstLastPara="1" rIns="121900" wrap="square" tIns="121900">
            <a:noAutofit/>
          </a:bodyPr>
          <a:lstStyle>
            <a:lvl1pPr indent="-228600" lvl="0" marL="457200" rtl="0">
              <a:spcBef>
                <a:spcPts val="0"/>
              </a:spcBef>
              <a:spcAft>
                <a:spcPts val="0"/>
              </a:spcAft>
              <a:buSzPts val="2700"/>
              <a:buNone/>
              <a:defRPr>
                <a:solidFill>
                  <a:schemeClr val="lt1"/>
                </a:solidFill>
              </a:defRPr>
            </a:lvl1pPr>
            <a:lvl2pPr indent="-228600" lvl="1" marL="914400" rtl="0">
              <a:spcBef>
                <a:spcPts val="500"/>
              </a:spcBef>
              <a:spcAft>
                <a:spcPts val="0"/>
              </a:spcAft>
              <a:buSzPts val="2100"/>
              <a:buNone/>
              <a:defRPr>
                <a:solidFill>
                  <a:schemeClr val="lt1"/>
                </a:solidFill>
              </a:defRPr>
            </a:lvl2pPr>
            <a:lvl3pPr indent="-228600" lvl="2" marL="1371600" rtl="0">
              <a:spcBef>
                <a:spcPts val="500"/>
              </a:spcBef>
              <a:spcAft>
                <a:spcPts val="0"/>
              </a:spcAft>
              <a:buSzPts val="2100"/>
              <a:buNone/>
              <a:defRPr>
                <a:solidFill>
                  <a:schemeClr val="lt1"/>
                </a:solidFill>
              </a:defRPr>
            </a:lvl3pPr>
            <a:lvl4pPr indent="-228600" lvl="3" marL="1828800" rtl="0">
              <a:spcBef>
                <a:spcPts val="500"/>
              </a:spcBef>
              <a:spcAft>
                <a:spcPts val="0"/>
              </a:spcAft>
              <a:buSzPts val="1600"/>
              <a:buNone/>
              <a:defRPr>
                <a:solidFill>
                  <a:schemeClr val="lt1"/>
                </a:solidFill>
              </a:defRPr>
            </a:lvl4pPr>
            <a:lvl5pPr indent="-228600" lvl="4" marL="2286000" rtl="0">
              <a:spcBef>
                <a:spcPts val="500"/>
              </a:spcBef>
              <a:spcAft>
                <a:spcPts val="0"/>
              </a:spcAft>
              <a:buSzPts val="1600"/>
              <a:buNone/>
              <a:defRPr>
                <a:solidFill>
                  <a:schemeClr val="lt1"/>
                </a:solidFill>
              </a:defRPr>
            </a:lvl5pPr>
            <a:lvl6pPr indent="-228600" lvl="5" marL="2743200" rtl="0">
              <a:spcBef>
                <a:spcPts val="500"/>
              </a:spcBef>
              <a:spcAft>
                <a:spcPts val="0"/>
              </a:spcAft>
              <a:buSzPts val="1100"/>
              <a:buNone/>
              <a:defRPr>
                <a:solidFill>
                  <a:schemeClr val="lt1"/>
                </a:solidFill>
              </a:defRPr>
            </a:lvl6pPr>
            <a:lvl7pPr indent="-228600" lvl="6" marL="3200400" rtl="0">
              <a:spcBef>
                <a:spcPts val="500"/>
              </a:spcBef>
              <a:spcAft>
                <a:spcPts val="0"/>
              </a:spcAft>
              <a:buSzPts val="1100"/>
              <a:buNone/>
              <a:defRPr>
                <a:solidFill>
                  <a:schemeClr val="lt1"/>
                </a:solidFill>
              </a:defRPr>
            </a:lvl7pPr>
            <a:lvl8pPr indent="-228600" lvl="7" marL="3657600" rtl="0">
              <a:spcBef>
                <a:spcPts val="500"/>
              </a:spcBef>
              <a:spcAft>
                <a:spcPts val="0"/>
              </a:spcAft>
              <a:buSzPts val="1100"/>
              <a:buNone/>
              <a:defRPr>
                <a:solidFill>
                  <a:schemeClr val="lt1"/>
                </a:solidFill>
              </a:defRPr>
            </a:lvl8pPr>
            <a:lvl9pPr indent="-228600" lvl="8" marL="4114800" rtl="0">
              <a:spcBef>
                <a:spcPts val="500"/>
              </a:spcBef>
              <a:spcAft>
                <a:spcPts val="500"/>
              </a:spcAft>
              <a:buSzPts val="1100"/>
              <a:buNone/>
              <a:defRPr>
                <a:solidFill>
                  <a:schemeClr val="lt1"/>
                </a:solidFill>
              </a:defRPr>
            </a:lvl9pPr>
          </a:lstStyle>
          <a:p/>
        </p:txBody>
      </p:sp>
      <p:sp>
        <p:nvSpPr>
          <p:cNvPr id="1116" name="Google Shape;1116;p47"/>
          <p:cNvSpPr txBox="1"/>
          <p:nvPr>
            <p:ph type="title"/>
          </p:nvPr>
        </p:nvSpPr>
        <p:spPr>
          <a:xfrm>
            <a:off x="565467" y="413467"/>
            <a:ext cx="11060100" cy="763500"/>
          </a:xfrm>
          <a:prstGeom prst="rect">
            <a:avLst/>
          </a:prstGeom>
        </p:spPr>
        <p:txBody>
          <a:bodyPr anchorCtr="0" anchor="t" bIns="0" lIns="0" spcFirstLastPara="1" rIns="0" wrap="square" tIns="0">
            <a:noAutofit/>
          </a:bodyPr>
          <a:lstStyle>
            <a:lvl1pPr lvl="0" rtl="0">
              <a:spcBef>
                <a:spcPts val="0"/>
              </a:spcBef>
              <a:spcAft>
                <a:spcPts val="0"/>
              </a:spcAft>
              <a:buSzPts val="4300"/>
              <a:buNone/>
              <a:defRPr>
                <a:highlight>
                  <a:schemeClr val="accent1"/>
                </a:highlight>
              </a:defRPr>
            </a:lvl1pPr>
            <a:lvl2pPr lvl="1" rtl="0">
              <a:spcBef>
                <a:spcPts val="1100"/>
              </a:spcBef>
              <a:spcAft>
                <a:spcPts val="0"/>
              </a:spcAft>
              <a:buSzPts val="4000"/>
              <a:buNone/>
              <a:defRPr/>
            </a:lvl2pPr>
            <a:lvl3pPr lvl="2" rtl="0">
              <a:spcBef>
                <a:spcPts val="1100"/>
              </a:spcBef>
              <a:spcAft>
                <a:spcPts val="0"/>
              </a:spcAft>
              <a:buSzPts val="4000"/>
              <a:buNone/>
              <a:defRPr/>
            </a:lvl3pPr>
            <a:lvl4pPr lvl="3" rtl="0">
              <a:spcBef>
                <a:spcPts val="1100"/>
              </a:spcBef>
              <a:spcAft>
                <a:spcPts val="0"/>
              </a:spcAft>
              <a:buSzPts val="4000"/>
              <a:buNone/>
              <a:defRPr/>
            </a:lvl4pPr>
            <a:lvl5pPr lvl="4" rtl="0">
              <a:spcBef>
                <a:spcPts val="1100"/>
              </a:spcBef>
              <a:spcAft>
                <a:spcPts val="0"/>
              </a:spcAft>
              <a:buSzPts val="4000"/>
              <a:buNone/>
              <a:defRPr/>
            </a:lvl5pPr>
            <a:lvl6pPr lvl="5" rtl="0">
              <a:spcBef>
                <a:spcPts val="1100"/>
              </a:spcBef>
              <a:spcAft>
                <a:spcPts val="0"/>
              </a:spcAft>
              <a:buSzPts val="4000"/>
              <a:buNone/>
              <a:defRPr/>
            </a:lvl6pPr>
            <a:lvl7pPr lvl="6" rtl="0">
              <a:spcBef>
                <a:spcPts val="1100"/>
              </a:spcBef>
              <a:spcAft>
                <a:spcPts val="0"/>
              </a:spcAft>
              <a:buSzPts val="4000"/>
              <a:buNone/>
              <a:defRPr/>
            </a:lvl7pPr>
            <a:lvl8pPr lvl="7" rtl="0">
              <a:spcBef>
                <a:spcPts val="1100"/>
              </a:spcBef>
              <a:spcAft>
                <a:spcPts val="0"/>
              </a:spcAft>
              <a:buSzPts val="4000"/>
              <a:buNone/>
              <a:defRPr/>
            </a:lvl8pPr>
            <a:lvl9pPr lvl="8" rtl="0">
              <a:spcBef>
                <a:spcPts val="1100"/>
              </a:spcBef>
              <a:spcAft>
                <a:spcPts val="1100"/>
              </a:spcAft>
              <a:buSzPts val="40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middle, gold">
  <p:cSld name="Chapter break bar">
    <p:spTree>
      <p:nvGrpSpPr>
        <p:cNvPr id="1117" name="Shape 1117"/>
        <p:cNvGrpSpPr/>
        <p:nvPr/>
      </p:nvGrpSpPr>
      <p:grpSpPr>
        <a:xfrm>
          <a:off x="0" y="0"/>
          <a:ext cx="0" cy="0"/>
          <a:chOff x="0" y="0"/>
          <a:chExt cx="0" cy="0"/>
        </a:xfrm>
      </p:grpSpPr>
      <p:sp>
        <p:nvSpPr>
          <p:cNvPr id="1118" name="Google Shape;1118;p48"/>
          <p:cNvSpPr/>
          <p:nvPr/>
        </p:nvSpPr>
        <p:spPr>
          <a:xfrm>
            <a:off x="0" y="2405000"/>
            <a:ext cx="12192000" cy="20577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81225" lIns="162525" spcFirstLastPara="1" rIns="162525" wrap="square" tIns="81225">
            <a:noAutofit/>
          </a:bodyPr>
          <a:lstStyle/>
          <a:p>
            <a:pPr indent="0" lvl="0" marL="0" marR="0" rtl="0" algn="ctr">
              <a:lnSpc>
                <a:spcPct val="100000"/>
              </a:lnSpc>
              <a:spcBef>
                <a:spcPts val="0"/>
              </a:spcBef>
              <a:spcAft>
                <a:spcPts val="0"/>
              </a:spcAft>
              <a:buClr>
                <a:srgbClr val="000000"/>
              </a:buClr>
              <a:buSzPts val="4900"/>
              <a:buFont typeface="Arial"/>
              <a:buNone/>
            </a:pPr>
            <a:r>
              <a:t/>
            </a:r>
            <a:endParaRPr b="1" i="0" sz="4900" u="none" cap="none" strike="noStrike">
              <a:solidFill>
                <a:schemeClr val="lt1"/>
              </a:solidFill>
              <a:latin typeface="Arial"/>
              <a:ea typeface="Arial"/>
              <a:cs typeface="Arial"/>
              <a:sym typeface="Arial"/>
            </a:endParaRPr>
          </a:p>
        </p:txBody>
      </p:sp>
      <p:pic>
        <p:nvPicPr>
          <p:cNvPr descr="ASU_Horiz_RGB_Digital_MaroonGold.png" id="1119" name="Google Shape;1119;p48"/>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
        <p:nvSpPr>
          <p:cNvPr id="1120" name="Google Shape;1120;p48"/>
          <p:cNvSpPr txBox="1"/>
          <p:nvPr>
            <p:ph type="title"/>
          </p:nvPr>
        </p:nvSpPr>
        <p:spPr>
          <a:xfrm>
            <a:off x="574833" y="2752800"/>
            <a:ext cx="11050800" cy="13620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SzPts val="4300"/>
              <a:buFont typeface="Arial"/>
              <a:buNone/>
              <a:defRPr b="1" i="0" sz="4300" u="none" cap="none" strike="noStrike">
                <a:latin typeface="Arial"/>
                <a:ea typeface="Arial"/>
                <a:cs typeface="Arial"/>
                <a:sym typeface="Arial"/>
              </a:defRPr>
            </a:lvl1pPr>
            <a:lvl2pPr lvl="1" marR="0" rtl="0" algn="l">
              <a:lnSpc>
                <a:spcPct val="100000"/>
              </a:lnSpc>
              <a:spcBef>
                <a:spcPts val="1100"/>
              </a:spcBef>
              <a:spcAft>
                <a:spcPts val="0"/>
              </a:spcAft>
              <a:buSzPts val="4000"/>
              <a:buFont typeface="Arial"/>
              <a:buNone/>
              <a:defRPr b="1"/>
            </a:lvl2pPr>
            <a:lvl3pPr lvl="2" marR="0" rtl="0" algn="l">
              <a:lnSpc>
                <a:spcPct val="100000"/>
              </a:lnSpc>
              <a:spcBef>
                <a:spcPts val="0"/>
              </a:spcBef>
              <a:spcAft>
                <a:spcPts val="0"/>
              </a:spcAft>
              <a:buSzPts val="4000"/>
              <a:buFont typeface="Arial"/>
              <a:buNone/>
              <a:defRPr b="1"/>
            </a:lvl3pPr>
            <a:lvl4pPr lvl="3" marR="0" rtl="0" algn="l">
              <a:lnSpc>
                <a:spcPct val="100000"/>
              </a:lnSpc>
              <a:spcBef>
                <a:spcPts val="0"/>
              </a:spcBef>
              <a:spcAft>
                <a:spcPts val="0"/>
              </a:spcAft>
              <a:buSzPts val="4000"/>
              <a:buFont typeface="Arial"/>
              <a:buNone/>
              <a:defRPr b="1"/>
            </a:lvl4pPr>
            <a:lvl5pPr lvl="4" marR="0" rtl="0" algn="l">
              <a:lnSpc>
                <a:spcPct val="100000"/>
              </a:lnSpc>
              <a:spcBef>
                <a:spcPts val="0"/>
              </a:spcBef>
              <a:spcAft>
                <a:spcPts val="0"/>
              </a:spcAft>
              <a:buSzPts val="4000"/>
              <a:buFont typeface="Arial"/>
              <a:buNone/>
              <a:defRPr b="1"/>
            </a:lvl5pPr>
            <a:lvl6pPr lvl="5" marR="0" rtl="0" algn="l">
              <a:lnSpc>
                <a:spcPct val="100000"/>
              </a:lnSpc>
              <a:spcBef>
                <a:spcPts val="0"/>
              </a:spcBef>
              <a:spcAft>
                <a:spcPts val="0"/>
              </a:spcAft>
              <a:buSzPts val="4000"/>
              <a:buFont typeface="Arial"/>
              <a:buNone/>
              <a:defRPr b="1"/>
            </a:lvl6pPr>
            <a:lvl7pPr lvl="6" marR="0" rtl="0" algn="l">
              <a:lnSpc>
                <a:spcPct val="100000"/>
              </a:lnSpc>
              <a:spcBef>
                <a:spcPts val="0"/>
              </a:spcBef>
              <a:spcAft>
                <a:spcPts val="0"/>
              </a:spcAft>
              <a:buSzPts val="4000"/>
              <a:buFont typeface="Arial"/>
              <a:buNone/>
              <a:defRPr b="1"/>
            </a:lvl7pPr>
            <a:lvl8pPr lvl="7" marR="0" rtl="0" algn="l">
              <a:lnSpc>
                <a:spcPct val="100000"/>
              </a:lnSpc>
              <a:spcBef>
                <a:spcPts val="0"/>
              </a:spcBef>
              <a:spcAft>
                <a:spcPts val="0"/>
              </a:spcAft>
              <a:buSzPts val="4000"/>
              <a:buFont typeface="Arial"/>
              <a:buNone/>
              <a:defRPr b="1"/>
            </a:lvl8pPr>
            <a:lvl9pPr lvl="8" marR="0" rtl="0" algn="l">
              <a:lnSpc>
                <a:spcPct val="100000"/>
              </a:lnSpc>
              <a:spcBef>
                <a:spcPts val="0"/>
              </a:spcBef>
              <a:spcAft>
                <a:spcPts val="0"/>
              </a:spcAft>
              <a:buSzPts val="4000"/>
              <a:buFont typeface="Arial"/>
              <a:buNone/>
              <a:defRPr b="1"/>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 one column, left">
  <p:cSld name="Section title and description_1_1">
    <p:spTree>
      <p:nvGrpSpPr>
        <p:cNvPr id="1121" name="Shape 1121"/>
        <p:cNvGrpSpPr/>
        <p:nvPr/>
      </p:nvGrpSpPr>
      <p:grpSpPr>
        <a:xfrm>
          <a:off x="0" y="0"/>
          <a:ext cx="0" cy="0"/>
          <a:chOff x="0" y="0"/>
          <a:chExt cx="0" cy="0"/>
        </a:xfrm>
      </p:grpSpPr>
      <p:sp>
        <p:nvSpPr>
          <p:cNvPr id="1122" name="Google Shape;1122;p49"/>
          <p:cNvSpPr txBox="1"/>
          <p:nvPr>
            <p:ph idx="1" type="body"/>
          </p:nvPr>
        </p:nvSpPr>
        <p:spPr>
          <a:xfrm>
            <a:off x="6699033" y="593367"/>
            <a:ext cx="5115900" cy="51813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115000"/>
              </a:lnSpc>
              <a:spcBef>
                <a:spcPts val="0"/>
              </a:spcBef>
              <a:spcAft>
                <a:spcPts val="0"/>
              </a:spcAft>
              <a:buClr>
                <a:schemeClr val="lt1"/>
              </a:buClr>
              <a:buSzPts val="19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15000"/>
              </a:lnSpc>
              <a:spcBef>
                <a:spcPts val="2100"/>
              </a:spcBef>
              <a:spcAft>
                <a:spcPts val="0"/>
              </a:spcAft>
              <a:buClr>
                <a:schemeClr val="lt1"/>
              </a:buClr>
              <a:buSzPts val="1900"/>
              <a:buFont typeface="Arial"/>
              <a:buNone/>
              <a:defRPr b="0" i="0" sz="1900" u="none" cap="none" strike="noStrike">
                <a:solidFill>
                  <a:schemeClr val="lt1"/>
                </a:solidFill>
                <a:latin typeface="Arial"/>
                <a:ea typeface="Arial"/>
                <a:cs typeface="Arial"/>
                <a:sym typeface="Arial"/>
              </a:defRPr>
            </a:lvl2pPr>
            <a:lvl3pPr indent="-228600" lvl="2" marL="1371600" marR="0" rtl="0" algn="l">
              <a:lnSpc>
                <a:spcPct val="115000"/>
              </a:lnSpc>
              <a:spcBef>
                <a:spcPts val="2100"/>
              </a:spcBef>
              <a:spcAft>
                <a:spcPts val="0"/>
              </a:spcAft>
              <a:buClr>
                <a:schemeClr val="lt1"/>
              </a:buClr>
              <a:buSzPts val="1900"/>
              <a:buFont typeface="Arial"/>
              <a:buNone/>
              <a:defRPr b="0" i="0" sz="1900" u="none" cap="none" strike="noStrike">
                <a:solidFill>
                  <a:schemeClr val="lt1"/>
                </a:solidFill>
                <a:latin typeface="Arial"/>
                <a:ea typeface="Arial"/>
                <a:cs typeface="Arial"/>
                <a:sym typeface="Arial"/>
              </a:defRPr>
            </a:lvl3pPr>
            <a:lvl4pPr indent="-228600" lvl="3" marL="1828800" marR="0" rtl="0" algn="l">
              <a:lnSpc>
                <a:spcPct val="115000"/>
              </a:lnSpc>
              <a:spcBef>
                <a:spcPts val="2100"/>
              </a:spcBef>
              <a:spcAft>
                <a:spcPts val="0"/>
              </a:spcAft>
              <a:buClr>
                <a:schemeClr val="lt1"/>
              </a:buClr>
              <a:buSzPts val="1900"/>
              <a:buFont typeface="Arial"/>
              <a:buNone/>
              <a:defRPr b="0" i="0" sz="1900" u="none" cap="none" strike="noStrike">
                <a:solidFill>
                  <a:schemeClr val="lt1"/>
                </a:solidFill>
                <a:latin typeface="Arial"/>
                <a:ea typeface="Arial"/>
                <a:cs typeface="Arial"/>
                <a:sym typeface="Arial"/>
              </a:defRPr>
            </a:lvl4pPr>
            <a:lvl5pPr indent="-228600" lvl="4" marL="2286000" marR="0" rtl="0" algn="l">
              <a:lnSpc>
                <a:spcPct val="115000"/>
              </a:lnSpc>
              <a:spcBef>
                <a:spcPts val="2100"/>
              </a:spcBef>
              <a:spcAft>
                <a:spcPts val="0"/>
              </a:spcAft>
              <a:buClr>
                <a:schemeClr val="lt1"/>
              </a:buClr>
              <a:buSzPts val="1900"/>
              <a:buFont typeface="Arial"/>
              <a:buNone/>
              <a:defRPr b="0" i="0" sz="1900" u="none" cap="none" strike="noStrike">
                <a:solidFill>
                  <a:schemeClr val="lt1"/>
                </a:solidFill>
                <a:latin typeface="Arial"/>
                <a:ea typeface="Arial"/>
                <a:cs typeface="Arial"/>
                <a:sym typeface="Arial"/>
              </a:defRPr>
            </a:lvl5pPr>
            <a:lvl6pPr indent="-228600" lvl="5" marL="2743200" marR="0" rtl="0" algn="l">
              <a:lnSpc>
                <a:spcPct val="115000"/>
              </a:lnSpc>
              <a:spcBef>
                <a:spcPts val="2100"/>
              </a:spcBef>
              <a:spcAft>
                <a:spcPts val="0"/>
              </a:spcAft>
              <a:buClr>
                <a:schemeClr val="lt1"/>
              </a:buClr>
              <a:buSzPts val="1900"/>
              <a:buFont typeface="Arial"/>
              <a:buNone/>
              <a:defRPr b="0" i="0" sz="1900" u="none" cap="none" strike="noStrike">
                <a:solidFill>
                  <a:schemeClr val="lt1"/>
                </a:solidFill>
                <a:latin typeface="Arial"/>
                <a:ea typeface="Arial"/>
                <a:cs typeface="Arial"/>
                <a:sym typeface="Arial"/>
              </a:defRPr>
            </a:lvl6pPr>
            <a:lvl7pPr indent="-228600" lvl="6" marL="3200400" marR="0" rtl="0" algn="l">
              <a:lnSpc>
                <a:spcPct val="115000"/>
              </a:lnSpc>
              <a:spcBef>
                <a:spcPts val="2100"/>
              </a:spcBef>
              <a:spcAft>
                <a:spcPts val="0"/>
              </a:spcAft>
              <a:buClr>
                <a:schemeClr val="lt1"/>
              </a:buClr>
              <a:buSzPts val="1900"/>
              <a:buFont typeface="Arial"/>
              <a:buNone/>
              <a:defRPr b="0" i="0" sz="1900" u="none" cap="none" strike="noStrike">
                <a:solidFill>
                  <a:schemeClr val="lt1"/>
                </a:solidFill>
                <a:latin typeface="Arial"/>
                <a:ea typeface="Arial"/>
                <a:cs typeface="Arial"/>
                <a:sym typeface="Arial"/>
              </a:defRPr>
            </a:lvl7pPr>
            <a:lvl8pPr indent="-228600" lvl="7" marL="3657600" marR="0" rtl="0" algn="l">
              <a:lnSpc>
                <a:spcPct val="115000"/>
              </a:lnSpc>
              <a:spcBef>
                <a:spcPts val="2100"/>
              </a:spcBef>
              <a:spcAft>
                <a:spcPts val="0"/>
              </a:spcAft>
              <a:buClr>
                <a:schemeClr val="lt1"/>
              </a:buClr>
              <a:buSzPts val="1900"/>
              <a:buFont typeface="Arial"/>
              <a:buNone/>
              <a:defRPr b="0" i="0" sz="1900" u="none" cap="none" strike="noStrike">
                <a:solidFill>
                  <a:schemeClr val="lt1"/>
                </a:solidFill>
                <a:latin typeface="Arial"/>
                <a:ea typeface="Arial"/>
                <a:cs typeface="Arial"/>
                <a:sym typeface="Arial"/>
              </a:defRPr>
            </a:lvl8pPr>
            <a:lvl9pPr indent="-228600" lvl="8" marL="4114800" marR="0" rtl="0" algn="l">
              <a:lnSpc>
                <a:spcPct val="115000"/>
              </a:lnSpc>
              <a:spcBef>
                <a:spcPts val="2100"/>
              </a:spcBef>
              <a:spcAft>
                <a:spcPts val="2100"/>
              </a:spcAft>
              <a:buClr>
                <a:schemeClr val="lt1"/>
              </a:buClr>
              <a:buSzPts val="1900"/>
              <a:buFont typeface="Arial"/>
              <a:buNone/>
              <a:defRPr b="0" i="0" sz="1900" u="none" cap="none" strike="noStrike">
                <a:solidFill>
                  <a:schemeClr val="lt1"/>
                </a:solidFill>
                <a:latin typeface="Arial"/>
                <a:ea typeface="Arial"/>
                <a:cs typeface="Arial"/>
                <a:sym typeface="Arial"/>
              </a:defRPr>
            </a:lvl9pPr>
          </a:lstStyle>
          <a:p/>
        </p:txBody>
      </p:sp>
      <p:sp>
        <p:nvSpPr>
          <p:cNvPr id="1123" name="Google Shape;1123;p49"/>
          <p:cNvSpPr txBox="1"/>
          <p:nvPr>
            <p:ph type="title"/>
          </p:nvPr>
        </p:nvSpPr>
        <p:spPr>
          <a:xfrm>
            <a:off x="566433" y="345300"/>
            <a:ext cx="4888500" cy="833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highlight>
                  <a:srgbClr val="FFFFFF"/>
                </a:highlight>
                <a:latin typeface="Arial"/>
                <a:ea typeface="Arial"/>
                <a:cs typeface="Arial"/>
                <a:sym typeface="Arial"/>
              </a:defRPr>
            </a:lvl1pPr>
            <a:lvl2pPr lvl="1" rtl="0" algn="l">
              <a:lnSpc>
                <a:spcPct val="100000"/>
              </a:lnSpc>
              <a:spcBef>
                <a:spcPts val="1100"/>
              </a:spcBef>
              <a:spcAft>
                <a:spcPts val="0"/>
              </a:spcAft>
              <a:buClr>
                <a:schemeClr val="dk1"/>
              </a:buClr>
              <a:buSzPts val="4000"/>
              <a:buFont typeface="Arial"/>
              <a:buNone/>
              <a:defRPr b="1" sz="4000">
                <a:solidFill>
                  <a:schemeClr val="dk1"/>
                </a:solidFill>
              </a:defRPr>
            </a:lvl2pPr>
            <a:lvl3pPr lvl="2" rtl="0" algn="l">
              <a:lnSpc>
                <a:spcPct val="100000"/>
              </a:lnSpc>
              <a:spcBef>
                <a:spcPts val="0"/>
              </a:spcBef>
              <a:spcAft>
                <a:spcPts val="0"/>
              </a:spcAft>
              <a:buClr>
                <a:schemeClr val="dk1"/>
              </a:buClr>
              <a:buSzPts val="4000"/>
              <a:buFont typeface="Arial"/>
              <a:buNone/>
              <a:defRPr b="1" sz="4000">
                <a:solidFill>
                  <a:schemeClr val="dk1"/>
                </a:solidFill>
              </a:defRPr>
            </a:lvl3pPr>
            <a:lvl4pPr lvl="3" rtl="0" algn="l">
              <a:lnSpc>
                <a:spcPct val="100000"/>
              </a:lnSpc>
              <a:spcBef>
                <a:spcPts val="0"/>
              </a:spcBef>
              <a:spcAft>
                <a:spcPts val="0"/>
              </a:spcAft>
              <a:buClr>
                <a:schemeClr val="dk1"/>
              </a:buClr>
              <a:buSzPts val="4000"/>
              <a:buFont typeface="Arial"/>
              <a:buNone/>
              <a:defRPr b="1" sz="4000">
                <a:solidFill>
                  <a:schemeClr val="dk1"/>
                </a:solidFill>
              </a:defRPr>
            </a:lvl4pPr>
            <a:lvl5pPr lvl="4" rtl="0" algn="l">
              <a:lnSpc>
                <a:spcPct val="100000"/>
              </a:lnSpc>
              <a:spcBef>
                <a:spcPts val="0"/>
              </a:spcBef>
              <a:spcAft>
                <a:spcPts val="0"/>
              </a:spcAft>
              <a:buClr>
                <a:schemeClr val="dk1"/>
              </a:buClr>
              <a:buSzPts val="4000"/>
              <a:buFont typeface="Arial"/>
              <a:buNone/>
              <a:defRPr b="1" sz="4000">
                <a:solidFill>
                  <a:schemeClr val="dk1"/>
                </a:solidFill>
              </a:defRPr>
            </a:lvl5pPr>
            <a:lvl6pPr lvl="5" rtl="0" algn="l">
              <a:lnSpc>
                <a:spcPct val="100000"/>
              </a:lnSpc>
              <a:spcBef>
                <a:spcPts val="0"/>
              </a:spcBef>
              <a:spcAft>
                <a:spcPts val="0"/>
              </a:spcAft>
              <a:buClr>
                <a:schemeClr val="dk1"/>
              </a:buClr>
              <a:buSzPts val="4000"/>
              <a:buFont typeface="Arial"/>
              <a:buNone/>
              <a:defRPr b="1" sz="4000">
                <a:solidFill>
                  <a:schemeClr val="dk1"/>
                </a:solidFill>
              </a:defRPr>
            </a:lvl6pPr>
            <a:lvl7pPr lvl="6" rtl="0" algn="l">
              <a:lnSpc>
                <a:spcPct val="100000"/>
              </a:lnSpc>
              <a:spcBef>
                <a:spcPts val="0"/>
              </a:spcBef>
              <a:spcAft>
                <a:spcPts val="0"/>
              </a:spcAft>
              <a:buClr>
                <a:schemeClr val="dk1"/>
              </a:buClr>
              <a:buSzPts val="4000"/>
              <a:buFont typeface="Arial"/>
              <a:buNone/>
              <a:defRPr b="1" sz="4000">
                <a:solidFill>
                  <a:schemeClr val="dk1"/>
                </a:solidFill>
              </a:defRPr>
            </a:lvl7pPr>
            <a:lvl8pPr lvl="7" rtl="0" algn="l">
              <a:lnSpc>
                <a:spcPct val="100000"/>
              </a:lnSpc>
              <a:spcBef>
                <a:spcPts val="0"/>
              </a:spcBef>
              <a:spcAft>
                <a:spcPts val="0"/>
              </a:spcAft>
              <a:buClr>
                <a:schemeClr val="dk1"/>
              </a:buClr>
              <a:buSzPts val="4000"/>
              <a:buFont typeface="Arial"/>
              <a:buNone/>
              <a:defRPr b="1" sz="4000">
                <a:solidFill>
                  <a:schemeClr val="dk1"/>
                </a:solidFill>
              </a:defRPr>
            </a:lvl8pPr>
            <a:lvl9pPr lvl="8" rtl="0" algn="l">
              <a:lnSpc>
                <a:spcPct val="100000"/>
              </a:lnSpc>
              <a:spcBef>
                <a:spcPts val="0"/>
              </a:spcBef>
              <a:spcAft>
                <a:spcPts val="0"/>
              </a:spcAft>
              <a:buClr>
                <a:schemeClr val="dk1"/>
              </a:buClr>
              <a:buSzPts val="4000"/>
              <a:buFont typeface="Arial"/>
              <a:buNone/>
              <a:defRPr b="1" sz="4000">
                <a:solidFill>
                  <a:schemeClr val="dk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resentation title simple, preheader">
  <p:cSld name="Cover Intro Option 2">
    <p:spTree>
      <p:nvGrpSpPr>
        <p:cNvPr id="1124" name="Shape 1124"/>
        <p:cNvGrpSpPr/>
        <p:nvPr/>
      </p:nvGrpSpPr>
      <p:grpSpPr>
        <a:xfrm>
          <a:off x="0" y="0"/>
          <a:ext cx="0" cy="0"/>
          <a:chOff x="0" y="0"/>
          <a:chExt cx="0" cy="0"/>
        </a:xfrm>
      </p:grpSpPr>
      <p:sp>
        <p:nvSpPr>
          <p:cNvPr id="1125" name="Google Shape;1125;p50"/>
          <p:cNvSpPr txBox="1"/>
          <p:nvPr>
            <p:ph idx="1" type="subTitle"/>
          </p:nvPr>
        </p:nvSpPr>
        <p:spPr>
          <a:xfrm>
            <a:off x="562700" y="1175302"/>
            <a:ext cx="10011600" cy="3468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1pPr>
            <a:lvl2pPr lvl="1" marR="0" rtl="0" algn="l">
              <a:lnSpc>
                <a:spcPct val="100000"/>
              </a:lnSpc>
              <a:spcBef>
                <a:spcPts val="50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9pPr>
          </a:lstStyle>
          <a:p/>
        </p:txBody>
      </p:sp>
      <p:sp>
        <p:nvSpPr>
          <p:cNvPr id="1126" name="Google Shape;1126;p50"/>
          <p:cNvSpPr txBox="1"/>
          <p:nvPr>
            <p:ph type="title"/>
          </p:nvPr>
        </p:nvSpPr>
        <p:spPr>
          <a:xfrm>
            <a:off x="534767" y="1521933"/>
            <a:ext cx="11199900" cy="763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6400"/>
              <a:buNone/>
              <a:defRPr sz="6400"/>
            </a:lvl1pPr>
            <a:lvl2pPr lvl="1" rtl="0" algn="l">
              <a:lnSpc>
                <a:spcPct val="100000"/>
              </a:lnSpc>
              <a:spcBef>
                <a:spcPts val="110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pic>
        <p:nvPicPr>
          <p:cNvPr descr="ASU_Horiz_RGB_Digital_MaroonGold.png" id="1127" name="Google Shape;1127;p50"/>
          <p:cNvPicPr preferRelativeResize="0"/>
          <p:nvPr/>
        </p:nvPicPr>
        <p:blipFill rotWithShape="1">
          <a:blip r:embed="rId2">
            <a:alphaModFix/>
          </a:blip>
          <a:srcRect b="0" l="0" r="0" t="-4997"/>
          <a:stretch/>
        </p:blipFill>
        <p:spPr>
          <a:xfrm>
            <a:off x="196716" y="5322490"/>
            <a:ext cx="5345600" cy="14835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Blank" type="title">
  <p:cSld name="TITLE">
    <p:bg>
      <p:bgPr>
        <a:noFill/>
      </p:bgPr>
    </p:bg>
    <p:spTree>
      <p:nvGrpSpPr>
        <p:cNvPr id="26" name="Shape 26"/>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resentation title, photo background">
  <p:cSld name="1_20 Title slide with photo placeholder">
    <p:bg>
      <p:bgPr>
        <a:solidFill>
          <a:schemeClr val="lt1"/>
        </a:solidFill>
      </p:bgPr>
    </p:bg>
    <p:spTree>
      <p:nvGrpSpPr>
        <p:cNvPr id="1128" name="Shape 1128"/>
        <p:cNvGrpSpPr/>
        <p:nvPr/>
      </p:nvGrpSpPr>
      <p:grpSpPr>
        <a:xfrm>
          <a:off x="0" y="0"/>
          <a:ext cx="0" cy="0"/>
          <a:chOff x="0" y="0"/>
          <a:chExt cx="0" cy="0"/>
        </a:xfrm>
      </p:grpSpPr>
      <p:sp>
        <p:nvSpPr>
          <p:cNvPr id="1129" name="Google Shape;1129;p51"/>
          <p:cNvSpPr/>
          <p:nvPr>
            <p:ph idx="2" type="pic"/>
          </p:nvPr>
        </p:nvSpPr>
        <p:spPr>
          <a:xfrm>
            <a:off x="67" y="-4200"/>
            <a:ext cx="12192000" cy="5400300"/>
          </a:xfrm>
          <a:prstGeom prst="rect">
            <a:avLst/>
          </a:prstGeom>
          <a:noFill/>
          <a:ln>
            <a:noFill/>
          </a:ln>
        </p:spPr>
      </p:sp>
      <p:sp>
        <p:nvSpPr>
          <p:cNvPr id="1130" name="Google Shape;1130;p51"/>
          <p:cNvSpPr txBox="1"/>
          <p:nvPr>
            <p:ph type="ctrTitle"/>
          </p:nvPr>
        </p:nvSpPr>
        <p:spPr>
          <a:xfrm>
            <a:off x="566567" y="1816433"/>
            <a:ext cx="11058900" cy="27369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6400"/>
              <a:buFont typeface="Arial"/>
              <a:buNone/>
              <a:defRPr b="1" i="0" sz="6400" u="none" cap="none" strike="noStrike">
                <a:solidFill>
                  <a:schemeClr val="dk1"/>
                </a:solidFill>
                <a:highlight>
                  <a:schemeClr val="lt1"/>
                </a:highlight>
                <a:latin typeface="Arial"/>
                <a:ea typeface="Arial"/>
                <a:cs typeface="Arial"/>
                <a:sym typeface="Arial"/>
              </a:defRPr>
            </a:lvl1pPr>
            <a:lvl2pPr lvl="1" rtl="0" algn="ctr">
              <a:lnSpc>
                <a:spcPct val="100000"/>
              </a:lnSpc>
              <a:spcBef>
                <a:spcPts val="0"/>
              </a:spcBef>
              <a:spcAft>
                <a:spcPts val="0"/>
              </a:spcAft>
              <a:buClr>
                <a:schemeClr val="dk1"/>
              </a:buClr>
              <a:buSzPts val="6400"/>
              <a:buFont typeface="Arial"/>
              <a:buNone/>
              <a:defRPr b="1" sz="6400">
                <a:solidFill>
                  <a:schemeClr val="dk1"/>
                </a:solidFill>
              </a:defRPr>
            </a:lvl2pPr>
            <a:lvl3pPr lvl="2" rtl="0" algn="ctr">
              <a:lnSpc>
                <a:spcPct val="100000"/>
              </a:lnSpc>
              <a:spcBef>
                <a:spcPts val="0"/>
              </a:spcBef>
              <a:spcAft>
                <a:spcPts val="0"/>
              </a:spcAft>
              <a:buClr>
                <a:schemeClr val="dk1"/>
              </a:buClr>
              <a:buSzPts val="6400"/>
              <a:buFont typeface="Arial"/>
              <a:buNone/>
              <a:defRPr b="1" sz="6400">
                <a:solidFill>
                  <a:schemeClr val="dk1"/>
                </a:solidFill>
              </a:defRPr>
            </a:lvl3pPr>
            <a:lvl4pPr lvl="3" rtl="0" algn="ctr">
              <a:lnSpc>
                <a:spcPct val="100000"/>
              </a:lnSpc>
              <a:spcBef>
                <a:spcPts val="0"/>
              </a:spcBef>
              <a:spcAft>
                <a:spcPts val="0"/>
              </a:spcAft>
              <a:buClr>
                <a:schemeClr val="dk1"/>
              </a:buClr>
              <a:buSzPts val="6400"/>
              <a:buFont typeface="Arial"/>
              <a:buNone/>
              <a:defRPr b="1" sz="6400">
                <a:solidFill>
                  <a:schemeClr val="dk1"/>
                </a:solidFill>
              </a:defRPr>
            </a:lvl4pPr>
            <a:lvl5pPr lvl="4" rtl="0" algn="ctr">
              <a:lnSpc>
                <a:spcPct val="100000"/>
              </a:lnSpc>
              <a:spcBef>
                <a:spcPts val="0"/>
              </a:spcBef>
              <a:spcAft>
                <a:spcPts val="0"/>
              </a:spcAft>
              <a:buClr>
                <a:schemeClr val="dk1"/>
              </a:buClr>
              <a:buSzPts val="6400"/>
              <a:buFont typeface="Arial"/>
              <a:buNone/>
              <a:defRPr b="1" sz="6400">
                <a:solidFill>
                  <a:schemeClr val="dk1"/>
                </a:solidFill>
              </a:defRPr>
            </a:lvl5pPr>
            <a:lvl6pPr lvl="5" rtl="0" algn="ctr">
              <a:lnSpc>
                <a:spcPct val="100000"/>
              </a:lnSpc>
              <a:spcBef>
                <a:spcPts val="0"/>
              </a:spcBef>
              <a:spcAft>
                <a:spcPts val="0"/>
              </a:spcAft>
              <a:buClr>
                <a:schemeClr val="dk1"/>
              </a:buClr>
              <a:buSzPts val="6400"/>
              <a:buFont typeface="Arial"/>
              <a:buNone/>
              <a:defRPr b="1" sz="6400">
                <a:solidFill>
                  <a:schemeClr val="dk1"/>
                </a:solidFill>
              </a:defRPr>
            </a:lvl6pPr>
            <a:lvl7pPr lvl="6" rtl="0" algn="ctr">
              <a:lnSpc>
                <a:spcPct val="100000"/>
              </a:lnSpc>
              <a:spcBef>
                <a:spcPts val="0"/>
              </a:spcBef>
              <a:spcAft>
                <a:spcPts val="0"/>
              </a:spcAft>
              <a:buClr>
                <a:schemeClr val="dk1"/>
              </a:buClr>
              <a:buSzPts val="6400"/>
              <a:buFont typeface="Arial"/>
              <a:buNone/>
              <a:defRPr b="1" sz="6400">
                <a:solidFill>
                  <a:schemeClr val="dk1"/>
                </a:solidFill>
              </a:defRPr>
            </a:lvl7pPr>
            <a:lvl8pPr lvl="7" rtl="0" algn="ctr">
              <a:lnSpc>
                <a:spcPct val="100000"/>
              </a:lnSpc>
              <a:spcBef>
                <a:spcPts val="0"/>
              </a:spcBef>
              <a:spcAft>
                <a:spcPts val="0"/>
              </a:spcAft>
              <a:buClr>
                <a:schemeClr val="dk1"/>
              </a:buClr>
              <a:buSzPts val="6400"/>
              <a:buFont typeface="Arial"/>
              <a:buNone/>
              <a:defRPr b="1" sz="6400">
                <a:solidFill>
                  <a:schemeClr val="dk1"/>
                </a:solidFill>
              </a:defRPr>
            </a:lvl8pPr>
            <a:lvl9pPr lvl="8" rtl="0" algn="ctr">
              <a:lnSpc>
                <a:spcPct val="100000"/>
              </a:lnSpc>
              <a:spcBef>
                <a:spcPts val="0"/>
              </a:spcBef>
              <a:spcAft>
                <a:spcPts val="0"/>
              </a:spcAft>
              <a:buClr>
                <a:schemeClr val="dk1"/>
              </a:buClr>
              <a:buSzPts val="6400"/>
              <a:buFont typeface="Arial"/>
              <a:buNone/>
              <a:defRPr b="1" sz="6400">
                <a:solidFill>
                  <a:schemeClr val="dk1"/>
                </a:solidFill>
              </a:defRPr>
            </a:lvl9pPr>
          </a:lstStyle>
          <a:p/>
        </p:txBody>
      </p:sp>
      <p:sp>
        <p:nvSpPr>
          <p:cNvPr id="1131" name="Google Shape;1131;p51"/>
          <p:cNvSpPr txBox="1"/>
          <p:nvPr>
            <p:ph idx="1" type="body"/>
          </p:nvPr>
        </p:nvSpPr>
        <p:spPr>
          <a:xfrm>
            <a:off x="5611067" y="5695000"/>
            <a:ext cx="6014400" cy="741900"/>
          </a:xfrm>
          <a:prstGeom prst="rect">
            <a:avLst/>
          </a:prstGeom>
          <a:noFill/>
          <a:ln>
            <a:noFill/>
          </a:ln>
        </p:spPr>
        <p:txBody>
          <a:bodyPr anchorCtr="0" anchor="t" bIns="121900" lIns="0" spcFirstLastPara="1" rIns="0" wrap="square" tIns="0">
            <a:noAutofit/>
          </a:bodyPr>
          <a:lstStyle>
            <a:lvl1pPr indent="-228600" lvl="0" marL="457200" marR="0" rtl="0" algn="l">
              <a:lnSpc>
                <a:spcPct val="100000"/>
              </a:lnSpc>
              <a:spcBef>
                <a:spcPts val="0"/>
              </a:spcBef>
              <a:spcAft>
                <a:spcPts val="0"/>
              </a:spcAft>
              <a:buClr>
                <a:srgbClr val="000000"/>
              </a:buClr>
              <a:buSzPts val="1600"/>
              <a:buNone/>
              <a:defRPr b="1" i="0" sz="1600" u="none" cap="none" strike="noStrike">
                <a:solidFill>
                  <a:srgbClr val="000000"/>
                </a:solidFill>
              </a:defRPr>
            </a:lvl1pPr>
            <a:lvl2pPr indent="-228600" lvl="1" marL="914400" marR="0" rtl="0" algn="l">
              <a:lnSpc>
                <a:spcPct val="100000"/>
              </a:lnSpc>
              <a:spcBef>
                <a:spcPts val="0"/>
              </a:spcBef>
              <a:spcAft>
                <a:spcPts val="0"/>
              </a:spcAft>
              <a:buClr>
                <a:srgbClr val="000000"/>
              </a:buClr>
              <a:buSzPts val="1600"/>
              <a:buNone/>
              <a:defRPr i="0" sz="1600" u="none" cap="none" strike="noStrike">
                <a:solidFill>
                  <a:srgbClr val="000000"/>
                </a:solidFill>
              </a:defRPr>
            </a:lvl2pPr>
            <a:lvl3pPr indent="-228600" lvl="2" marL="1371600" marR="0" rtl="0" algn="l">
              <a:lnSpc>
                <a:spcPct val="100000"/>
              </a:lnSpc>
              <a:spcBef>
                <a:spcPts val="0"/>
              </a:spcBef>
              <a:spcAft>
                <a:spcPts val="0"/>
              </a:spcAft>
              <a:buClr>
                <a:srgbClr val="000000"/>
              </a:buClr>
              <a:buSzPts val="1600"/>
              <a:buNone/>
              <a:defRPr i="0" sz="1600" u="none" cap="none" strike="noStrike">
                <a:solidFill>
                  <a:srgbClr val="000000"/>
                </a:solidFill>
              </a:defRPr>
            </a:lvl3pPr>
            <a:lvl4pPr indent="-228600" lvl="3" marL="1828800" marR="0" rtl="0" algn="l">
              <a:lnSpc>
                <a:spcPct val="100000"/>
              </a:lnSpc>
              <a:spcBef>
                <a:spcPts val="0"/>
              </a:spcBef>
              <a:spcAft>
                <a:spcPts val="0"/>
              </a:spcAft>
              <a:buClr>
                <a:srgbClr val="000000"/>
              </a:buClr>
              <a:buSzPts val="1600"/>
              <a:buNone/>
              <a:defRPr i="0" sz="1600" u="none" cap="none" strike="noStrike">
                <a:solidFill>
                  <a:srgbClr val="000000"/>
                </a:solidFill>
              </a:defRPr>
            </a:lvl4pPr>
            <a:lvl5pPr indent="-228600" lvl="4" marL="2286000" marR="0" rtl="0" algn="l">
              <a:lnSpc>
                <a:spcPct val="100000"/>
              </a:lnSpc>
              <a:spcBef>
                <a:spcPts val="0"/>
              </a:spcBef>
              <a:spcAft>
                <a:spcPts val="0"/>
              </a:spcAft>
              <a:buClr>
                <a:srgbClr val="000000"/>
              </a:buClr>
              <a:buSzPts val="1600"/>
              <a:buNone/>
              <a:defRPr i="0" sz="1600" u="none" cap="none" strike="noStrike">
                <a:solidFill>
                  <a:srgbClr val="000000"/>
                </a:solidFill>
              </a:defRPr>
            </a:lvl5pPr>
            <a:lvl6pPr indent="-228600" lvl="5" marL="2743200" marR="0" rtl="0" algn="l">
              <a:lnSpc>
                <a:spcPct val="100000"/>
              </a:lnSpc>
              <a:spcBef>
                <a:spcPts val="0"/>
              </a:spcBef>
              <a:spcAft>
                <a:spcPts val="0"/>
              </a:spcAft>
              <a:buClr>
                <a:srgbClr val="000000"/>
              </a:buClr>
              <a:buSzPts val="1100"/>
              <a:buNone/>
              <a:defRPr i="0" sz="1100" u="none" cap="none" strike="noStrike">
                <a:solidFill>
                  <a:srgbClr val="000000"/>
                </a:solidFill>
              </a:defRPr>
            </a:lvl6pPr>
            <a:lvl7pPr indent="-228600" lvl="6" marL="3200400" marR="0" rtl="0" algn="l">
              <a:lnSpc>
                <a:spcPct val="100000"/>
              </a:lnSpc>
              <a:spcBef>
                <a:spcPts val="0"/>
              </a:spcBef>
              <a:spcAft>
                <a:spcPts val="0"/>
              </a:spcAft>
              <a:buClr>
                <a:srgbClr val="000000"/>
              </a:buClr>
              <a:buSzPts val="1100"/>
              <a:buNone/>
              <a:defRPr i="0" sz="1100" u="none" cap="none" strike="noStrike">
                <a:solidFill>
                  <a:srgbClr val="000000"/>
                </a:solidFill>
              </a:defRPr>
            </a:lvl7pPr>
            <a:lvl8pPr indent="-228600" lvl="7" marL="3657600" marR="0" rtl="0" algn="l">
              <a:lnSpc>
                <a:spcPct val="100000"/>
              </a:lnSpc>
              <a:spcBef>
                <a:spcPts val="0"/>
              </a:spcBef>
              <a:spcAft>
                <a:spcPts val="0"/>
              </a:spcAft>
              <a:buClr>
                <a:srgbClr val="000000"/>
              </a:buClr>
              <a:buSzPts val="1100"/>
              <a:buNone/>
              <a:defRPr i="0" sz="1100" u="none" cap="none" strike="noStrike">
                <a:solidFill>
                  <a:srgbClr val="000000"/>
                </a:solidFill>
              </a:defRPr>
            </a:lvl8pPr>
            <a:lvl9pPr indent="-228600" lvl="8" marL="4114800" marR="0" rtl="0" algn="l">
              <a:lnSpc>
                <a:spcPct val="100000"/>
              </a:lnSpc>
              <a:spcBef>
                <a:spcPts val="0"/>
              </a:spcBef>
              <a:spcAft>
                <a:spcPts val="0"/>
              </a:spcAft>
              <a:buClr>
                <a:srgbClr val="000000"/>
              </a:buClr>
              <a:buSzPts val="1100"/>
              <a:buNone/>
              <a:defRPr i="0" sz="1100" u="none" cap="none" strike="noStrike">
                <a:solidFill>
                  <a:srgbClr val="000000"/>
                </a:solidFill>
              </a:defRPr>
            </a:lvl9pPr>
          </a:lstStyle>
          <a:p/>
        </p:txBody>
      </p:sp>
      <p:pic>
        <p:nvPicPr>
          <p:cNvPr descr="ASU_Horiz_RGB_Digital_MaroonGold.png" id="1132" name="Google Shape;1132;p51"/>
          <p:cNvPicPr preferRelativeResize="0"/>
          <p:nvPr/>
        </p:nvPicPr>
        <p:blipFill rotWithShape="1">
          <a:blip r:embed="rId2">
            <a:alphaModFix/>
          </a:blip>
          <a:srcRect b="0" l="0" r="0" t="0"/>
          <a:stretch/>
        </p:blipFill>
        <p:spPr>
          <a:xfrm>
            <a:off x="196700" y="5396133"/>
            <a:ext cx="5345600" cy="1409932"/>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with preheader, gold">
  <p:cSld name="Gold chapter break or bold statement gold_2">
    <p:bg>
      <p:bgPr>
        <a:solidFill>
          <a:schemeClr val="accent1"/>
        </a:solidFill>
      </p:bgPr>
    </p:bg>
    <p:spTree>
      <p:nvGrpSpPr>
        <p:cNvPr id="1133" name="Shape 1133"/>
        <p:cNvGrpSpPr/>
        <p:nvPr/>
      </p:nvGrpSpPr>
      <p:grpSpPr>
        <a:xfrm>
          <a:off x="0" y="0"/>
          <a:ext cx="0" cy="0"/>
          <a:chOff x="0" y="0"/>
          <a:chExt cx="0" cy="0"/>
        </a:xfrm>
      </p:grpSpPr>
      <p:sp>
        <p:nvSpPr>
          <p:cNvPr id="1134" name="Google Shape;1134;p52"/>
          <p:cNvSpPr txBox="1"/>
          <p:nvPr>
            <p:ph idx="1" type="subTitle"/>
          </p:nvPr>
        </p:nvSpPr>
        <p:spPr>
          <a:xfrm>
            <a:off x="559700" y="1177267"/>
            <a:ext cx="11065500" cy="286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lt1"/>
                </a:highlight>
                <a:latin typeface="Arial"/>
                <a:ea typeface="Arial"/>
                <a:cs typeface="Arial"/>
                <a:sym typeface="Arial"/>
              </a:defRPr>
            </a:lvl1pPr>
            <a:lvl2pPr lvl="1"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2pPr>
            <a:lvl3pPr lvl="2"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3pPr>
            <a:lvl4pPr lvl="3"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4pPr>
            <a:lvl5pPr lvl="4"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5pPr>
            <a:lvl6pPr lvl="5"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6pPr>
            <a:lvl7pPr lvl="6"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7pPr>
            <a:lvl8pPr lvl="7"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8pPr>
            <a:lvl9pPr lvl="8"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9pPr>
          </a:lstStyle>
          <a:p/>
        </p:txBody>
      </p:sp>
      <p:sp>
        <p:nvSpPr>
          <p:cNvPr id="1135" name="Google Shape;1135;p52"/>
          <p:cNvSpPr txBox="1"/>
          <p:nvPr>
            <p:ph type="title"/>
          </p:nvPr>
        </p:nvSpPr>
        <p:spPr>
          <a:xfrm>
            <a:off x="559733" y="1515200"/>
            <a:ext cx="11065500" cy="49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8000"/>
              <a:buNone/>
              <a:defRPr sz="8000"/>
            </a:lvl1pPr>
            <a:lvl2pPr lvl="1" rtl="0" algn="l">
              <a:lnSpc>
                <a:spcPct val="100000"/>
              </a:lnSpc>
              <a:spcBef>
                <a:spcPts val="110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with preheader, white">
  <p:cSld name="CUSTOM">
    <p:spTree>
      <p:nvGrpSpPr>
        <p:cNvPr id="1136" name="Shape 1136"/>
        <p:cNvGrpSpPr/>
        <p:nvPr/>
      </p:nvGrpSpPr>
      <p:grpSpPr>
        <a:xfrm>
          <a:off x="0" y="0"/>
          <a:ext cx="0" cy="0"/>
          <a:chOff x="0" y="0"/>
          <a:chExt cx="0" cy="0"/>
        </a:xfrm>
      </p:grpSpPr>
      <p:sp>
        <p:nvSpPr>
          <p:cNvPr id="1137" name="Google Shape;1137;p53"/>
          <p:cNvSpPr txBox="1"/>
          <p:nvPr>
            <p:ph idx="1" type="subTitle"/>
          </p:nvPr>
        </p:nvSpPr>
        <p:spPr>
          <a:xfrm>
            <a:off x="559700" y="1177267"/>
            <a:ext cx="11065500" cy="286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1pPr>
            <a:lvl2pPr lvl="1"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2pPr>
            <a:lvl3pPr lvl="2"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3pPr>
            <a:lvl4pPr lvl="3"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4pPr>
            <a:lvl5pPr lvl="4"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5pPr>
            <a:lvl6pPr lvl="5"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6pPr>
            <a:lvl7pPr lvl="6"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7pPr>
            <a:lvl8pPr lvl="7"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8pPr>
            <a:lvl9pPr lvl="8"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9pPr>
          </a:lstStyle>
          <a:p/>
        </p:txBody>
      </p:sp>
      <p:sp>
        <p:nvSpPr>
          <p:cNvPr id="1138" name="Google Shape;1138;p53"/>
          <p:cNvSpPr txBox="1"/>
          <p:nvPr>
            <p:ph type="title"/>
          </p:nvPr>
        </p:nvSpPr>
        <p:spPr>
          <a:xfrm>
            <a:off x="559733" y="1515200"/>
            <a:ext cx="11065500" cy="49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8000"/>
              <a:buNone/>
              <a:defRPr sz="8000"/>
            </a:lvl1pPr>
            <a:lvl2pPr lvl="1" rtl="0" algn="l">
              <a:lnSpc>
                <a:spcPct val="100000"/>
              </a:lnSpc>
              <a:spcBef>
                <a:spcPts val="110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with preheader, black">
  <p:cSld name="CUSTOM_11">
    <p:bg>
      <p:bgPr>
        <a:solidFill>
          <a:schemeClr val="dk1"/>
        </a:solidFill>
      </p:bgPr>
    </p:bg>
    <p:spTree>
      <p:nvGrpSpPr>
        <p:cNvPr id="1139" name="Shape 1139"/>
        <p:cNvGrpSpPr/>
        <p:nvPr/>
      </p:nvGrpSpPr>
      <p:grpSpPr>
        <a:xfrm>
          <a:off x="0" y="0"/>
          <a:ext cx="0" cy="0"/>
          <a:chOff x="0" y="0"/>
          <a:chExt cx="0" cy="0"/>
        </a:xfrm>
      </p:grpSpPr>
      <p:sp>
        <p:nvSpPr>
          <p:cNvPr id="1140" name="Google Shape;1140;p54"/>
          <p:cNvSpPr txBox="1"/>
          <p:nvPr>
            <p:ph idx="1" type="subTitle"/>
          </p:nvPr>
        </p:nvSpPr>
        <p:spPr>
          <a:xfrm>
            <a:off x="559700" y="1177267"/>
            <a:ext cx="11065500" cy="286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1pPr>
            <a:lvl2pPr lvl="1" marR="0" rtl="0" algn="l">
              <a:lnSpc>
                <a:spcPct val="90000"/>
              </a:lnSpc>
              <a:spcBef>
                <a:spcPts val="50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2pPr>
            <a:lvl3pPr lvl="2"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3pPr>
            <a:lvl4pPr lvl="3"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4pPr>
            <a:lvl5pPr lvl="4"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5pPr>
            <a:lvl6pPr lvl="5"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6pPr>
            <a:lvl7pPr lvl="6"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7pPr>
            <a:lvl8pPr lvl="7"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8pPr>
            <a:lvl9pPr lvl="8"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9pPr>
          </a:lstStyle>
          <a:p/>
        </p:txBody>
      </p:sp>
      <p:sp>
        <p:nvSpPr>
          <p:cNvPr id="1141" name="Google Shape;1141;p54"/>
          <p:cNvSpPr txBox="1"/>
          <p:nvPr>
            <p:ph type="title"/>
          </p:nvPr>
        </p:nvSpPr>
        <p:spPr>
          <a:xfrm>
            <a:off x="559733" y="1515200"/>
            <a:ext cx="11065500" cy="49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8000"/>
              <a:buNone/>
              <a:defRPr sz="8000">
                <a:solidFill>
                  <a:schemeClr val="lt1"/>
                </a:solidFill>
              </a:defRPr>
            </a:lvl1pPr>
            <a:lvl2pPr lvl="1" rtl="0" algn="l">
              <a:lnSpc>
                <a:spcPct val="100000"/>
              </a:lnSpc>
              <a:spcBef>
                <a:spcPts val="110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with preheader, maroon">
  <p:cSld name="Gold chapter break or bold statement gold_2_1">
    <p:bg>
      <p:bgPr>
        <a:solidFill>
          <a:schemeClr val="accent2"/>
        </a:solidFill>
      </p:bgPr>
    </p:bg>
    <p:spTree>
      <p:nvGrpSpPr>
        <p:cNvPr id="1142" name="Shape 1142"/>
        <p:cNvGrpSpPr/>
        <p:nvPr/>
      </p:nvGrpSpPr>
      <p:grpSpPr>
        <a:xfrm>
          <a:off x="0" y="0"/>
          <a:ext cx="0" cy="0"/>
          <a:chOff x="0" y="0"/>
          <a:chExt cx="0" cy="0"/>
        </a:xfrm>
      </p:grpSpPr>
      <p:sp>
        <p:nvSpPr>
          <p:cNvPr id="1143" name="Google Shape;1143;p55"/>
          <p:cNvSpPr txBox="1"/>
          <p:nvPr>
            <p:ph idx="1" type="subTitle"/>
          </p:nvPr>
        </p:nvSpPr>
        <p:spPr>
          <a:xfrm>
            <a:off x="559700" y="1177267"/>
            <a:ext cx="11065500" cy="286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lt1"/>
                </a:highlight>
                <a:latin typeface="Arial"/>
                <a:ea typeface="Arial"/>
                <a:cs typeface="Arial"/>
                <a:sym typeface="Arial"/>
              </a:defRPr>
            </a:lvl1pPr>
            <a:lvl2pPr lvl="1"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2pPr>
            <a:lvl3pPr lvl="2"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3pPr>
            <a:lvl4pPr lvl="3"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4pPr>
            <a:lvl5pPr lvl="4"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5pPr>
            <a:lvl6pPr lvl="5"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6pPr>
            <a:lvl7pPr lvl="6"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7pPr>
            <a:lvl8pPr lvl="7"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8pPr>
            <a:lvl9pPr lvl="8" marR="0" rtl="0" algn="l">
              <a:lnSpc>
                <a:spcPct val="90000"/>
              </a:lnSpc>
              <a:spcBef>
                <a:spcPts val="0"/>
              </a:spcBef>
              <a:spcAft>
                <a:spcPts val="0"/>
              </a:spcAft>
              <a:buClr>
                <a:srgbClr val="000000"/>
              </a:buClr>
              <a:buSzPts val="2100"/>
              <a:buFont typeface="Arial"/>
              <a:buNone/>
              <a:defRPr b="1" i="0" sz="2100" u="none" cap="none" strike="noStrike">
                <a:solidFill>
                  <a:srgbClr val="000000"/>
                </a:solidFill>
                <a:highlight>
                  <a:schemeClr val="accent1"/>
                </a:highlight>
                <a:latin typeface="Arial"/>
                <a:ea typeface="Arial"/>
                <a:cs typeface="Arial"/>
                <a:sym typeface="Arial"/>
              </a:defRPr>
            </a:lvl9pPr>
          </a:lstStyle>
          <a:p/>
        </p:txBody>
      </p:sp>
      <p:sp>
        <p:nvSpPr>
          <p:cNvPr id="1144" name="Google Shape;1144;p55"/>
          <p:cNvSpPr txBox="1"/>
          <p:nvPr>
            <p:ph type="title"/>
          </p:nvPr>
        </p:nvSpPr>
        <p:spPr>
          <a:xfrm>
            <a:off x="559733" y="1515200"/>
            <a:ext cx="11065500" cy="492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8000"/>
              <a:buNone/>
              <a:defRPr sz="8000">
                <a:solidFill>
                  <a:schemeClr val="lt1"/>
                </a:solidFill>
              </a:defRPr>
            </a:lvl1pPr>
            <a:lvl2pPr lvl="1" rtl="0" algn="l">
              <a:lnSpc>
                <a:spcPct val="100000"/>
              </a:lnSpc>
              <a:spcBef>
                <a:spcPts val="110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pattern">
  <p:cSld name="Chapter break bar_2_2">
    <p:spTree>
      <p:nvGrpSpPr>
        <p:cNvPr id="1145" name="Shape 1145"/>
        <p:cNvGrpSpPr/>
        <p:nvPr/>
      </p:nvGrpSpPr>
      <p:grpSpPr>
        <a:xfrm>
          <a:off x="0" y="0"/>
          <a:ext cx="0" cy="0"/>
          <a:chOff x="0" y="0"/>
          <a:chExt cx="0" cy="0"/>
        </a:xfrm>
      </p:grpSpPr>
      <p:pic>
        <p:nvPicPr>
          <p:cNvPr id="1146" name="Google Shape;1146;p56"/>
          <p:cNvPicPr preferRelativeResize="0"/>
          <p:nvPr/>
        </p:nvPicPr>
        <p:blipFill rotWithShape="1">
          <a:blip r:embed="rId2">
            <a:alphaModFix/>
          </a:blip>
          <a:srcRect b="0" l="0" r="0" t="0"/>
          <a:stretch/>
        </p:blipFill>
        <p:spPr>
          <a:xfrm>
            <a:off x="0" y="0"/>
            <a:ext cx="12192014" cy="6858000"/>
          </a:xfrm>
          <a:prstGeom prst="rect">
            <a:avLst/>
          </a:prstGeom>
          <a:noFill/>
          <a:ln>
            <a:noFill/>
          </a:ln>
        </p:spPr>
      </p:pic>
      <p:sp>
        <p:nvSpPr>
          <p:cNvPr id="1147" name="Google Shape;1147;p56"/>
          <p:cNvSpPr txBox="1"/>
          <p:nvPr>
            <p:ph type="title"/>
          </p:nvPr>
        </p:nvSpPr>
        <p:spPr>
          <a:xfrm>
            <a:off x="574833" y="0"/>
            <a:ext cx="11050800" cy="6858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SzPts val="5900"/>
              <a:buFont typeface="Arial"/>
              <a:buNone/>
              <a:defRPr b="1" i="0" sz="5900" u="none" cap="none" strike="noStrike">
                <a:highlight>
                  <a:schemeClr val="accent1"/>
                </a:highlight>
                <a:latin typeface="Arial"/>
                <a:ea typeface="Arial"/>
                <a:cs typeface="Arial"/>
                <a:sym typeface="Arial"/>
              </a:defRPr>
            </a:lvl1pPr>
            <a:lvl2pPr lvl="1" marR="0" rtl="0" algn="l">
              <a:lnSpc>
                <a:spcPct val="100000"/>
              </a:lnSpc>
              <a:spcBef>
                <a:spcPts val="0"/>
              </a:spcBef>
              <a:spcAft>
                <a:spcPts val="0"/>
              </a:spcAft>
              <a:buClr>
                <a:schemeClr val="accent1"/>
              </a:buClr>
              <a:buSzPts val="5900"/>
              <a:buFont typeface="Arial"/>
              <a:buNone/>
              <a:defRPr b="1" sz="5900">
                <a:solidFill>
                  <a:schemeClr val="accent1"/>
                </a:solidFill>
              </a:defRPr>
            </a:lvl2pPr>
            <a:lvl3pPr lvl="2" marR="0" rtl="0" algn="l">
              <a:lnSpc>
                <a:spcPct val="100000"/>
              </a:lnSpc>
              <a:spcBef>
                <a:spcPts val="0"/>
              </a:spcBef>
              <a:spcAft>
                <a:spcPts val="0"/>
              </a:spcAft>
              <a:buClr>
                <a:schemeClr val="accent1"/>
              </a:buClr>
              <a:buSzPts val="5900"/>
              <a:buFont typeface="Arial"/>
              <a:buNone/>
              <a:defRPr b="1" sz="5900">
                <a:solidFill>
                  <a:schemeClr val="accent1"/>
                </a:solidFill>
              </a:defRPr>
            </a:lvl3pPr>
            <a:lvl4pPr lvl="3" marR="0" rtl="0" algn="l">
              <a:lnSpc>
                <a:spcPct val="100000"/>
              </a:lnSpc>
              <a:spcBef>
                <a:spcPts val="0"/>
              </a:spcBef>
              <a:spcAft>
                <a:spcPts val="0"/>
              </a:spcAft>
              <a:buClr>
                <a:schemeClr val="accent1"/>
              </a:buClr>
              <a:buSzPts val="5900"/>
              <a:buFont typeface="Arial"/>
              <a:buNone/>
              <a:defRPr b="1" sz="5900">
                <a:solidFill>
                  <a:schemeClr val="accent1"/>
                </a:solidFill>
              </a:defRPr>
            </a:lvl4pPr>
            <a:lvl5pPr lvl="4" marR="0" rtl="0" algn="l">
              <a:lnSpc>
                <a:spcPct val="100000"/>
              </a:lnSpc>
              <a:spcBef>
                <a:spcPts val="0"/>
              </a:spcBef>
              <a:spcAft>
                <a:spcPts val="0"/>
              </a:spcAft>
              <a:buClr>
                <a:schemeClr val="accent1"/>
              </a:buClr>
              <a:buSzPts val="5900"/>
              <a:buFont typeface="Arial"/>
              <a:buNone/>
              <a:defRPr b="1" sz="5900">
                <a:solidFill>
                  <a:schemeClr val="accent1"/>
                </a:solidFill>
              </a:defRPr>
            </a:lvl5pPr>
            <a:lvl6pPr lvl="5" marR="0" rtl="0" algn="l">
              <a:lnSpc>
                <a:spcPct val="100000"/>
              </a:lnSpc>
              <a:spcBef>
                <a:spcPts val="0"/>
              </a:spcBef>
              <a:spcAft>
                <a:spcPts val="0"/>
              </a:spcAft>
              <a:buClr>
                <a:schemeClr val="accent1"/>
              </a:buClr>
              <a:buSzPts val="5900"/>
              <a:buFont typeface="Arial"/>
              <a:buNone/>
              <a:defRPr b="1" sz="5900">
                <a:solidFill>
                  <a:schemeClr val="accent1"/>
                </a:solidFill>
              </a:defRPr>
            </a:lvl6pPr>
            <a:lvl7pPr lvl="6" marR="0" rtl="0" algn="l">
              <a:lnSpc>
                <a:spcPct val="100000"/>
              </a:lnSpc>
              <a:spcBef>
                <a:spcPts val="0"/>
              </a:spcBef>
              <a:spcAft>
                <a:spcPts val="0"/>
              </a:spcAft>
              <a:buClr>
                <a:schemeClr val="accent1"/>
              </a:buClr>
              <a:buSzPts val="5900"/>
              <a:buFont typeface="Arial"/>
              <a:buNone/>
              <a:defRPr b="1" sz="5900">
                <a:solidFill>
                  <a:schemeClr val="accent1"/>
                </a:solidFill>
              </a:defRPr>
            </a:lvl7pPr>
            <a:lvl8pPr lvl="7" marR="0" rtl="0" algn="l">
              <a:lnSpc>
                <a:spcPct val="100000"/>
              </a:lnSpc>
              <a:spcBef>
                <a:spcPts val="0"/>
              </a:spcBef>
              <a:spcAft>
                <a:spcPts val="0"/>
              </a:spcAft>
              <a:buClr>
                <a:schemeClr val="accent1"/>
              </a:buClr>
              <a:buSzPts val="5900"/>
              <a:buFont typeface="Arial"/>
              <a:buNone/>
              <a:defRPr b="1" sz="5900">
                <a:solidFill>
                  <a:schemeClr val="accent1"/>
                </a:solidFill>
              </a:defRPr>
            </a:lvl8pPr>
            <a:lvl9pPr lvl="8" marR="0" rtl="0" algn="l">
              <a:lnSpc>
                <a:spcPct val="100000"/>
              </a:lnSpc>
              <a:spcBef>
                <a:spcPts val="0"/>
              </a:spcBef>
              <a:spcAft>
                <a:spcPts val="0"/>
              </a:spcAft>
              <a:buClr>
                <a:schemeClr val="accent1"/>
              </a:buClr>
              <a:buSzPts val="5900"/>
              <a:buFont typeface="Arial"/>
              <a:buNone/>
              <a:defRPr b="1" sz="5900">
                <a:solidFill>
                  <a:schemeClr val="accen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photo background">
  <p:cSld name="Chapter break bar_2_2_2">
    <p:spTree>
      <p:nvGrpSpPr>
        <p:cNvPr id="1148" name="Shape 1148"/>
        <p:cNvGrpSpPr/>
        <p:nvPr/>
      </p:nvGrpSpPr>
      <p:grpSpPr>
        <a:xfrm>
          <a:off x="0" y="0"/>
          <a:ext cx="0" cy="0"/>
          <a:chOff x="0" y="0"/>
          <a:chExt cx="0" cy="0"/>
        </a:xfrm>
      </p:grpSpPr>
      <p:sp>
        <p:nvSpPr>
          <p:cNvPr id="1149" name="Google Shape;1149;p57"/>
          <p:cNvSpPr/>
          <p:nvPr>
            <p:ph idx="2" type="pic"/>
          </p:nvPr>
        </p:nvSpPr>
        <p:spPr>
          <a:xfrm>
            <a:off x="0" y="-26633"/>
            <a:ext cx="12192000" cy="6884700"/>
          </a:xfrm>
          <a:prstGeom prst="rect">
            <a:avLst/>
          </a:prstGeom>
          <a:noFill/>
          <a:ln>
            <a:noFill/>
          </a:ln>
        </p:spPr>
      </p:sp>
      <p:sp>
        <p:nvSpPr>
          <p:cNvPr id="1150" name="Google Shape;1150;p57"/>
          <p:cNvSpPr txBox="1"/>
          <p:nvPr>
            <p:ph type="title"/>
          </p:nvPr>
        </p:nvSpPr>
        <p:spPr>
          <a:xfrm>
            <a:off x="574833" y="3892433"/>
            <a:ext cx="10444800" cy="1425600"/>
          </a:xfrm>
          <a:prstGeom prst="rect">
            <a:avLst/>
          </a:prstGeom>
          <a:solidFill>
            <a:srgbClr val="FFFFFF">
              <a:alpha val="81010"/>
            </a:srgbClr>
          </a:solidFill>
          <a:ln>
            <a:noFill/>
          </a:ln>
        </p:spPr>
        <p:txBody>
          <a:bodyPr anchorCtr="0" anchor="ctr" bIns="121900" lIns="121900" spcFirstLastPara="1" rIns="121900" wrap="square" tIns="121900">
            <a:spAutoFit/>
          </a:bodyPr>
          <a:lstStyle>
            <a:lvl1pPr lvl="0" marR="0" rtl="0" algn="l">
              <a:lnSpc>
                <a:spcPct val="90000"/>
              </a:lnSpc>
              <a:spcBef>
                <a:spcPts val="0"/>
              </a:spcBef>
              <a:spcAft>
                <a:spcPts val="0"/>
              </a:spcAft>
              <a:buSzPts val="5900"/>
              <a:buFont typeface="Arial"/>
              <a:buNone/>
              <a:defRPr b="1" i="0" sz="5900" u="none" cap="none" strike="noStrike">
                <a:latin typeface="Arial"/>
                <a:ea typeface="Arial"/>
                <a:cs typeface="Arial"/>
                <a:sym typeface="Arial"/>
              </a:defRPr>
            </a:lvl1pPr>
            <a:lvl2pPr lvl="1" marR="0" rtl="0" algn="l">
              <a:lnSpc>
                <a:spcPct val="90000"/>
              </a:lnSpc>
              <a:spcBef>
                <a:spcPts val="0"/>
              </a:spcBef>
              <a:spcAft>
                <a:spcPts val="0"/>
              </a:spcAft>
              <a:buClr>
                <a:schemeClr val="accent1"/>
              </a:buClr>
              <a:buSzPts val="5900"/>
              <a:buFont typeface="Arial"/>
              <a:buNone/>
              <a:defRPr b="1" sz="5900">
                <a:solidFill>
                  <a:schemeClr val="accent1"/>
                </a:solidFill>
              </a:defRPr>
            </a:lvl2pPr>
            <a:lvl3pPr lvl="2" marR="0" rtl="0" algn="l">
              <a:lnSpc>
                <a:spcPct val="90000"/>
              </a:lnSpc>
              <a:spcBef>
                <a:spcPts val="0"/>
              </a:spcBef>
              <a:spcAft>
                <a:spcPts val="0"/>
              </a:spcAft>
              <a:buClr>
                <a:schemeClr val="accent1"/>
              </a:buClr>
              <a:buSzPts val="5900"/>
              <a:buFont typeface="Arial"/>
              <a:buNone/>
              <a:defRPr b="1" sz="5900">
                <a:solidFill>
                  <a:schemeClr val="accent1"/>
                </a:solidFill>
              </a:defRPr>
            </a:lvl3pPr>
            <a:lvl4pPr lvl="3" marR="0" rtl="0" algn="l">
              <a:lnSpc>
                <a:spcPct val="90000"/>
              </a:lnSpc>
              <a:spcBef>
                <a:spcPts val="0"/>
              </a:spcBef>
              <a:spcAft>
                <a:spcPts val="0"/>
              </a:spcAft>
              <a:buClr>
                <a:schemeClr val="accent1"/>
              </a:buClr>
              <a:buSzPts val="5900"/>
              <a:buFont typeface="Arial"/>
              <a:buNone/>
              <a:defRPr b="1" sz="5900">
                <a:solidFill>
                  <a:schemeClr val="accent1"/>
                </a:solidFill>
              </a:defRPr>
            </a:lvl4pPr>
            <a:lvl5pPr lvl="4" marR="0" rtl="0" algn="l">
              <a:lnSpc>
                <a:spcPct val="90000"/>
              </a:lnSpc>
              <a:spcBef>
                <a:spcPts val="0"/>
              </a:spcBef>
              <a:spcAft>
                <a:spcPts val="0"/>
              </a:spcAft>
              <a:buClr>
                <a:schemeClr val="accent1"/>
              </a:buClr>
              <a:buSzPts val="5900"/>
              <a:buFont typeface="Arial"/>
              <a:buNone/>
              <a:defRPr b="1" sz="5900">
                <a:solidFill>
                  <a:schemeClr val="accent1"/>
                </a:solidFill>
              </a:defRPr>
            </a:lvl5pPr>
            <a:lvl6pPr lvl="5" marR="0" rtl="0" algn="l">
              <a:lnSpc>
                <a:spcPct val="90000"/>
              </a:lnSpc>
              <a:spcBef>
                <a:spcPts val="0"/>
              </a:spcBef>
              <a:spcAft>
                <a:spcPts val="0"/>
              </a:spcAft>
              <a:buClr>
                <a:schemeClr val="accent1"/>
              </a:buClr>
              <a:buSzPts val="5900"/>
              <a:buFont typeface="Arial"/>
              <a:buNone/>
              <a:defRPr b="1" sz="5900">
                <a:solidFill>
                  <a:schemeClr val="accent1"/>
                </a:solidFill>
              </a:defRPr>
            </a:lvl6pPr>
            <a:lvl7pPr lvl="6" marR="0" rtl="0" algn="l">
              <a:lnSpc>
                <a:spcPct val="90000"/>
              </a:lnSpc>
              <a:spcBef>
                <a:spcPts val="0"/>
              </a:spcBef>
              <a:spcAft>
                <a:spcPts val="0"/>
              </a:spcAft>
              <a:buClr>
                <a:schemeClr val="accent1"/>
              </a:buClr>
              <a:buSzPts val="5900"/>
              <a:buFont typeface="Arial"/>
              <a:buNone/>
              <a:defRPr b="1" sz="5900">
                <a:solidFill>
                  <a:schemeClr val="accent1"/>
                </a:solidFill>
              </a:defRPr>
            </a:lvl7pPr>
            <a:lvl8pPr lvl="7" marR="0" rtl="0" algn="l">
              <a:lnSpc>
                <a:spcPct val="90000"/>
              </a:lnSpc>
              <a:spcBef>
                <a:spcPts val="0"/>
              </a:spcBef>
              <a:spcAft>
                <a:spcPts val="0"/>
              </a:spcAft>
              <a:buClr>
                <a:schemeClr val="accent1"/>
              </a:buClr>
              <a:buSzPts val="5900"/>
              <a:buFont typeface="Arial"/>
              <a:buNone/>
              <a:defRPr b="1" sz="5900">
                <a:solidFill>
                  <a:schemeClr val="accent1"/>
                </a:solidFill>
              </a:defRPr>
            </a:lvl8pPr>
            <a:lvl9pPr lvl="8" marR="0" rtl="0" algn="l">
              <a:lnSpc>
                <a:spcPct val="90000"/>
              </a:lnSpc>
              <a:spcBef>
                <a:spcPts val="0"/>
              </a:spcBef>
              <a:spcAft>
                <a:spcPts val="0"/>
              </a:spcAft>
              <a:buClr>
                <a:schemeClr val="accent1"/>
              </a:buClr>
              <a:buSzPts val="5900"/>
              <a:buFont typeface="Arial"/>
              <a:buNone/>
              <a:defRPr b="1" sz="5900">
                <a:solidFill>
                  <a:schemeClr val="accent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middle, black">
  <p:cSld name="Chapter break bar_2_2_1">
    <p:spTree>
      <p:nvGrpSpPr>
        <p:cNvPr id="1151" name="Shape 1151"/>
        <p:cNvGrpSpPr/>
        <p:nvPr/>
      </p:nvGrpSpPr>
      <p:grpSpPr>
        <a:xfrm>
          <a:off x="0" y="0"/>
          <a:ext cx="0" cy="0"/>
          <a:chOff x="0" y="0"/>
          <a:chExt cx="0" cy="0"/>
        </a:xfrm>
      </p:grpSpPr>
      <p:sp>
        <p:nvSpPr>
          <p:cNvPr id="1152" name="Google Shape;1152;p58"/>
          <p:cNvSpPr/>
          <p:nvPr/>
        </p:nvSpPr>
        <p:spPr>
          <a:xfrm>
            <a:off x="0" y="2405000"/>
            <a:ext cx="12192000" cy="2057700"/>
          </a:xfrm>
          <a:prstGeom prst="rect">
            <a:avLst/>
          </a:prstGeom>
          <a:solidFill>
            <a:srgbClr val="000000"/>
          </a:solidFill>
          <a:ln cap="flat" cmpd="sng" w="9525">
            <a:solidFill>
              <a:schemeClr val="dk1"/>
            </a:solidFill>
            <a:prstDash val="solid"/>
            <a:round/>
            <a:headEnd len="sm" w="sm" type="none"/>
            <a:tailEnd len="sm" w="sm" type="none"/>
          </a:ln>
        </p:spPr>
        <p:txBody>
          <a:bodyPr anchorCtr="0" anchor="ctr" bIns="81225" lIns="162525" spcFirstLastPara="1" rIns="162525" wrap="square" tIns="81225">
            <a:noAutofit/>
          </a:bodyPr>
          <a:lstStyle/>
          <a:p>
            <a:pPr indent="0" lvl="0" marL="0" marR="0" rtl="0" algn="ctr">
              <a:lnSpc>
                <a:spcPct val="100000"/>
              </a:lnSpc>
              <a:spcBef>
                <a:spcPts val="0"/>
              </a:spcBef>
              <a:spcAft>
                <a:spcPts val="0"/>
              </a:spcAft>
              <a:buClr>
                <a:srgbClr val="000000"/>
              </a:buClr>
              <a:buSzPts val="4900"/>
              <a:buFont typeface="Arial"/>
              <a:buNone/>
            </a:pPr>
            <a:r>
              <a:t/>
            </a:r>
            <a:endParaRPr b="1" i="0" sz="4900" u="none" cap="none" strike="noStrike">
              <a:solidFill>
                <a:schemeClr val="lt1"/>
              </a:solidFill>
              <a:latin typeface="Arial"/>
              <a:ea typeface="Arial"/>
              <a:cs typeface="Arial"/>
              <a:sym typeface="Arial"/>
            </a:endParaRPr>
          </a:p>
        </p:txBody>
      </p:sp>
      <p:pic>
        <p:nvPicPr>
          <p:cNvPr descr="ASU_Horiz_RGB_Digital_MaroonGold.png" id="1153" name="Google Shape;1153;p58"/>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
        <p:nvSpPr>
          <p:cNvPr id="1154" name="Google Shape;1154;p58"/>
          <p:cNvSpPr txBox="1"/>
          <p:nvPr>
            <p:ph type="title"/>
          </p:nvPr>
        </p:nvSpPr>
        <p:spPr>
          <a:xfrm>
            <a:off x="574833" y="2752800"/>
            <a:ext cx="11050800" cy="136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accent1"/>
              </a:buClr>
              <a:buSzPts val="4300"/>
              <a:buFont typeface="Arial"/>
              <a:buNone/>
              <a:defRPr b="1" i="0" sz="4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chemeClr val="accent1"/>
              </a:buClr>
              <a:buSzPts val="4000"/>
              <a:buFont typeface="Arial"/>
              <a:buNone/>
              <a:defRPr b="1">
                <a:solidFill>
                  <a:schemeClr val="accent1"/>
                </a:solidFill>
              </a:defRPr>
            </a:lvl2pPr>
            <a:lvl3pPr lvl="2" marR="0" rtl="0" algn="l">
              <a:lnSpc>
                <a:spcPct val="100000"/>
              </a:lnSpc>
              <a:spcBef>
                <a:spcPts val="0"/>
              </a:spcBef>
              <a:spcAft>
                <a:spcPts val="0"/>
              </a:spcAft>
              <a:buClr>
                <a:schemeClr val="accent1"/>
              </a:buClr>
              <a:buSzPts val="4000"/>
              <a:buFont typeface="Arial"/>
              <a:buNone/>
              <a:defRPr b="1">
                <a:solidFill>
                  <a:schemeClr val="accent1"/>
                </a:solidFill>
              </a:defRPr>
            </a:lvl3pPr>
            <a:lvl4pPr lvl="3" marR="0" rtl="0" algn="l">
              <a:lnSpc>
                <a:spcPct val="100000"/>
              </a:lnSpc>
              <a:spcBef>
                <a:spcPts val="0"/>
              </a:spcBef>
              <a:spcAft>
                <a:spcPts val="0"/>
              </a:spcAft>
              <a:buClr>
                <a:schemeClr val="accent1"/>
              </a:buClr>
              <a:buSzPts val="4000"/>
              <a:buFont typeface="Arial"/>
              <a:buNone/>
              <a:defRPr b="1">
                <a:solidFill>
                  <a:schemeClr val="accent1"/>
                </a:solidFill>
              </a:defRPr>
            </a:lvl4pPr>
            <a:lvl5pPr lvl="4" marR="0" rtl="0" algn="l">
              <a:lnSpc>
                <a:spcPct val="100000"/>
              </a:lnSpc>
              <a:spcBef>
                <a:spcPts val="0"/>
              </a:spcBef>
              <a:spcAft>
                <a:spcPts val="0"/>
              </a:spcAft>
              <a:buClr>
                <a:schemeClr val="accent1"/>
              </a:buClr>
              <a:buSzPts val="4000"/>
              <a:buFont typeface="Arial"/>
              <a:buNone/>
              <a:defRPr b="1">
                <a:solidFill>
                  <a:schemeClr val="accent1"/>
                </a:solidFill>
              </a:defRPr>
            </a:lvl5pPr>
            <a:lvl6pPr lvl="5" marR="0" rtl="0" algn="l">
              <a:lnSpc>
                <a:spcPct val="100000"/>
              </a:lnSpc>
              <a:spcBef>
                <a:spcPts val="0"/>
              </a:spcBef>
              <a:spcAft>
                <a:spcPts val="0"/>
              </a:spcAft>
              <a:buClr>
                <a:schemeClr val="accent1"/>
              </a:buClr>
              <a:buSzPts val="4000"/>
              <a:buFont typeface="Arial"/>
              <a:buNone/>
              <a:defRPr b="1">
                <a:solidFill>
                  <a:schemeClr val="accent1"/>
                </a:solidFill>
              </a:defRPr>
            </a:lvl6pPr>
            <a:lvl7pPr lvl="6" marR="0" rtl="0" algn="l">
              <a:lnSpc>
                <a:spcPct val="100000"/>
              </a:lnSpc>
              <a:spcBef>
                <a:spcPts val="0"/>
              </a:spcBef>
              <a:spcAft>
                <a:spcPts val="0"/>
              </a:spcAft>
              <a:buClr>
                <a:schemeClr val="accent1"/>
              </a:buClr>
              <a:buSzPts val="4000"/>
              <a:buFont typeface="Arial"/>
              <a:buNone/>
              <a:defRPr b="1">
                <a:solidFill>
                  <a:schemeClr val="accent1"/>
                </a:solidFill>
              </a:defRPr>
            </a:lvl7pPr>
            <a:lvl8pPr lvl="7" marR="0" rtl="0" algn="l">
              <a:lnSpc>
                <a:spcPct val="100000"/>
              </a:lnSpc>
              <a:spcBef>
                <a:spcPts val="0"/>
              </a:spcBef>
              <a:spcAft>
                <a:spcPts val="0"/>
              </a:spcAft>
              <a:buClr>
                <a:schemeClr val="accent1"/>
              </a:buClr>
              <a:buSzPts val="4000"/>
              <a:buFont typeface="Arial"/>
              <a:buNone/>
              <a:defRPr b="1">
                <a:solidFill>
                  <a:schemeClr val="accent1"/>
                </a:solidFill>
              </a:defRPr>
            </a:lvl8pPr>
            <a:lvl9pPr lvl="8" marR="0" rtl="0" algn="l">
              <a:lnSpc>
                <a:spcPct val="100000"/>
              </a:lnSpc>
              <a:spcBef>
                <a:spcPts val="0"/>
              </a:spcBef>
              <a:spcAft>
                <a:spcPts val="0"/>
              </a:spcAft>
              <a:buClr>
                <a:schemeClr val="accent1"/>
              </a:buClr>
              <a:buSzPts val="4000"/>
              <a:buFont typeface="Arial"/>
              <a:buNone/>
              <a:defRPr b="1">
                <a:solidFill>
                  <a:schemeClr val="accen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middle, maroon">
  <p:cSld name="Chapter break bar_1">
    <p:spTree>
      <p:nvGrpSpPr>
        <p:cNvPr id="1155" name="Shape 1155"/>
        <p:cNvGrpSpPr/>
        <p:nvPr/>
      </p:nvGrpSpPr>
      <p:grpSpPr>
        <a:xfrm>
          <a:off x="0" y="0"/>
          <a:ext cx="0" cy="0"/>
          <a:chOff x="0" y="0"/>
          <a:chExt cx="0" cy="0"/>
        </a:xfrm>
      </p:grpSpPr>
      <p:sp>
        <p:nvSpPr>
          <p:cNvPr id="1156" name="Google Shape;1156;p59"/>
          <p:cNvSpPr/>
          <p:nvPr/>
        </p:nvSpPr>
        <p:spPr>
          <a:xfrm>
            <a:off x="0" y="2405000"/>
            <a:ext cx="12192000" cy="205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81225" lIns="162525" spcFirstLastPara="1" rIns="162525" wrap="square" tIns="81225">
            <a:noAutofit/>
          </a:bodyPr>
          <a:lstStyle/>
          <a:p>
            <a:pPr indent="0" lvl="0" marL="0" marR="0" rtl="0" algn="ctr">
              <a:lnSpc>
                <a:spcPct val="100000"/>
              </a:lnSpc>
              <a:spcBef>
                <a:spcPts val="0"/>
              </a:spcBef>
              <a:spcAft>
                <a:spcPts val="0"/>
              </a:spcAft>
              <a:buClr>
                <a:srgbClr val="000000"/>
              </a:buClr>
              <a:buSzPts val="4900"/>
              <a:buFont typeface="Arial"/>
              <a:buNone/>
            </a:pPr>
            <a:r>
              <a:t/>
            </a:r>
            <a:endParaRPr b="1" i="0" sz="4900" u="none" cap="none" strike="noStrike">
              <a:solidFill>
                <a:schemeClr val="lt1"/>
              </a:solidFill>
              <a:latin typeface="Arial"/>
              <a:ea typeface="Arial"/>
              <a:cs typeface="Arial"/>
              <a:sym typeface="Arial"/>
            </a:endParaRPr>
          </a:p>
        </p:txBody>
      </p:sp>
      <p:sp>
        <p:nvSpPr>
          <p:cNvPr id="1157" name="Google Shape;1157;p59"/>
          <p:cNvSpPr txBox="1"/>
          <p:nvPr>
            <p:ph type="title"/>
          </p:nvPr>
        </p:nvSpPr>
        <p:spPr>
          <a:xfrm>
            <a:off x="574833" y="2752800"/>
            <a:ext cx="11050800" cy="136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4300"/>
              <a:buFont typeface="Arial"/>
              <a:buNone/>
              <a:defRPr b="1" i="0" sz="43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FFFFFF"/>
              </a:buClr>
              <a:buSzPts val="4000"/>
              <a:buFont typeface="Arial"/>
              <a:buNone/>
              <a:defRPr b="1">
                <a:solidFill>
                  <a:srgbClr val="FFFFFF"/>
                </a:solidFill>
              </a:defRPr>
            </a:lvl2pPr>
            <a:lvl3pPr lvl="2" marR="0" rtl="0" algn="l">
              <a:lnSpc>
                <a:spcPct val="100000"/>
              </a:lnSpc>
              <a:spcBef>
                <a:spcPts val="0"/>
              </a:spcBef>
              <a:spcAft>
                <a:spcPts val="0"/>
              </a:spcAft>
              <a:buClr>
                <a:srgbClr val="FFFFFF"/>
              </a:buClr>
              <a:buSzPts val="4000"/>
              <a:buFont typeface="Arial"/>
              <a:buNone/>
              <a:defRPr b="1">
                <a:solidFill>
                  <a:srgbClr val="FFFFFF"/>
                </a:solidFill>
              </a:defRPr>
            </a:lvl3pPr>
            <a:lvl4pPr lvl="3" marR="0" rtl="0" algn="l">
              <a:lnSpc>
                <a:spcPct val="100000"/>
              </a:lnSpc>
              <a:spcBef>
                <a:spcPts val="0"/>
              </a:spcBef>
              <a:spcAft>
                <a:spcPts val="0"/>
              </a:spcAft>
              <a:buClr>
                <a:srgbClr val="FFFFFF"/>
              </a:buClr>
              <a:buSzPts val="4000"/>
              <a:buFont typeface="Arial"/>
              <a:buNone/>
              <a:defRPr b="1">
                <a:solidFill>
                  <a:srgbClr val="FFFFFF"/>
                </a:solidFill>
              </a:defRPr>
            </a:lvl4pPr>
            <a:lvl5pPr lvl="4" marR="0" rtl="0" algn="l">
              <a:lnSpc>
                <a:spcPct val="100000"/>
              </a:lnSpc>
              <a:spcBef>
                <a:spcPts val="0"/>
              </a:spcBef>
              <a:spcAft>
                <a:spcPts val="0"/>
              </a:spcAft>
              <a:buClr>
                <a:srgbClr val="FFFFFF"/>
              </a:buClr>
              <a:buSzPts val="4000"/>
              <a:buFont typeface="Arial"/>
              <a:buNone/>
              <a:defRPr b="1">
                <a:solidFill>
                  <a:srgbClr val="FFFFFF"/>
                </a:solidFill>
              </a:defRPr>
            </a:lvl5pPr>
            <a:lvl6pPr lvl="5" marR="0" rtl="0" algn="l">
              <a:lnSpc>
                <a:spcPct val="100000"/>
              </a:lnSpc>
              <a:spcBef>
                <a:spcPts val="0"/>
              </a:spcBef>
              <a:spcAft>
                <a:spcPts val="0"/>
              </a:spcAft>
              <a:buClr>
                <a:srgbClr val="FFFFFF"/>
              </a:buClr>
              <a:buSzPts val="4000"/>
              <a:buFont typeface="Arial"/>
              <a:buNone/>
              <a:defRPr b="1">
                <a:solidFill>
                  <a:srgbClr val="FFFFFF"/>
                </a:solidFill>
              </a:defRPr>
            </a:lvl6pPr>
            <a:lvl7pPr lvl="6" marR="0" rtl="0" algn="l">
              <a:lnSpc>
                <a:spcPct val="100000"/>
              </a:lnSpc>
              <a:spcBef>
                <a:spcPts val="0"/>
              </a:spcBef>
              <a:spcAft>
                <a:spcPts val="0"/>
              </a:spcAft>
              <a:buClr>
                <a:srgbClr val="FFFFFF"/>
              </a:buClr>
              <a:buSzPts val="4000"/>
              <a:buFont typeface="Arial"/>
              <a:buNone/>
              <a:defRPr b="1">
                <a:solidFill>
                  <a:srgbClr val="FFFFFF"/>
                </a:solidFill>
              </a:defRPr>
            </a:lvl7pPr>
            <a:lvl8pPr lvl="7" marR="0" rtl="0" algn="l">
              <a:lnSpc>
                <a:spcPct val="100000"/>
              </a:lnSpc>
              <a:spcBef>
                <a:spcPts val="0"/>
              </a:spcBef>
              <a:spcAft>
                <a:spcPts val="0"/>
              </a:spcAft>
              <a:buClr>
                <a:srgbClr val="FFFFFF"/>
              </a:buClr>
              <a:buSzPts val="4000"/>
              <a:buFont typeface="Arial"/>
              <a:buNone/>
              <a:defRPr b="1">
                <a:solidFill>
                  <a:srgbClr val="FFFFFF"/>
                </a:solidFill>
              </a:defRPr>
            </a:lvl8pPr>
            <a:lvl9pPr lvl="8" marR="0" rtl="0" algn="l">
              <a:lnSpc>
                <a:spcPct val="100000"/>
              </a:lnSpc>
              <a:spcBef>
                <a:spcPts val="0"/>
              </a:spcBef>
              <a:spcAft>
                <a:spcPts val="0"/>
              </a:spcAft>
              <a:buClr>
                <a:srgbClr val="FFFFFF"/>
              </a:buClr>
              <a:buSzPts val="4000"/>
              <a:buFont typeface="Arial"/>
              <a:buNone/>
              <a:defRPr b="1">
                <a:solidFill>
                  <a:srgbClr val="FFFFFF"/>
                </a:solidFill>
              </a:defRPr>
            </a:lvl9pPr>
          </a:lstStyle>
          <a:p/>
        </p:txBody>
      </p:sp>
      <p:pic>
        <p:nvPicPr>
          <p:cNvPr descr="ASU_Horiz_RGB_Digital_MaroonGold.png" id="1158" name="Google Shape;1158;p59"/>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image — 2 column, left">
  <p:cSld name="Call out plus image_1">
    <p:spTree>
      <p:nvGrpSpPr>
        <p:cNvPr id="1159" name="Shape 1159"/>
        <p:cNvGrpSpPr/>
        <p:nvPr/>
      </p:nvGrpSpPr>
      <p:grpSpPr>
        <a:xfrm>
          <a:off x="0" y="0"/>
          <a:ext cx="0" cy="0"/>
          <a:chOff x="0" y="0"/>
          <a:chExt cx="0" cy="0"/>
        </a:xfrm>
      </p:grpSpPr>
      <p:sp>
        <p:nvSpPr>
          <p:cNvPr id="1160" name="Google Shape;1160;p60"/>
          <p:cNvSpPr txBox="1"/>
          <p:nvPr>
            <p:ph type="title"/>
          </p:nvPr>
        </p:nvSpPr>
        <p:spPr>
          <a:xfrm>
            <a:off x="566567" y="293333"/>
            <a:ext cx="2634000" cy="885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4300"/>
              <a:buFont typeface="Arial"/>
              <a:buNone/>
              <a:defRPr b="1" i="0" sz="43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Clr>
                <a:schemeClr val="dk1"/>
              </a:buClr>
              <a:buSzPts val="4000"/>
              <a:buFont typeface="Arial"/>
              <a:buNone/>
              <a:defRPr b="1">
                <a:solidFill>
                  <a:schemeClr val="dk1"/>
                </a:solidFill>
              </a:defRPr>
            </a:lvl2pPr>
            <a:lvl3pPr lvl="2" rtl="0" algn="l">
              <a:lnSpc>
                <a:spcPct val="100000"/>
              </a:lnSpc>
              <a:spcBef>
                <a:spcPts val="0"/>
              </a:spcBef>
              <a:spcAft>
                <a:spcPts val="0"/>
              </a:spcAft>
              <a:buClr>
                <a:schemeClr val="dk1"/>
              </a:buClr>
              <a:buSzPts val="4000"/>
              <a:buFont typeface="Arial"/>
              <a:buNone/>
              <a:defRPr b="1">
                <a:solidFill>
                  <a:schemeClr val="dk1"/>
                </a:solidFill>
              </a:defRPr>
            </a:lvl3pPr>
            <a:lvl4pPr lvl="3" rtl="0" algn="l">
              <a:lnSpc>
                <a:spcPct val="100000"/>
              </a:lnSpc>
              <a:spcBef>
                <a:spcPts val="0"/>
              </a:spcBef>
              <a:spcAft>
                <a:spcPts val="0"/>
              </a:spcAft>
              <a:buClr>
                <a:schemeClr val="dk1"/>
              </a:buClr>
              <a:buSzPts val="4000"/>
              <a:buFont typeface="Arial"/>
              <a:buNone/>
              <a:defRPr b="1">
                <a:solidFill>
                  <a:schemeClr val="dk1"/>
                </a:solidFill>
              </a:defRPr>
            </a:lvl4pPr>
            <a:lvl5pPr lvl="4" rtl="0" algn="l">
              <a:lnSpc>
                <a:spcPct val="100000"/>
              </a:lnSpc>
              <a:spcBef>
                <a:spcPts val="0"/>
              </a:spcBef>
              <a:spcAft>
                <a:spcPts val="0"/>
              </a:spcAft>
              <a:buClr>
                <a:schemeClr val="dk1"/>
              </a:buClr>
              <a:buSzPts val="4000"/>
              <a:buFont typeface="Arial"/>
              <a:buNone/>
              <a:defRPr b="1">
                <a:solidFill>
                  <a:schemeClr val="dk1"/>
                </a:solidFill>
              </a:defRPr>
            </a:lvl5pPr>
            <a:lvl6pPr lvl="5" rtl="0" algn="l">
              <a:lnSpc>
                <a:spcPct val="100000"/>
              </a:lnSpc>
              <a:spcBef>
                <a:spcPts val="0"/>
              </a:spcBef>
              <a:spcAft>
                <a:spcPts val="0"/>
              </a:spcAft>
              <a:buClr>
                <a:schemeClr val="dk1"/>
              </a:buClr>
              <a:buSzPts val="4000"/>
              <a:buFont typeface="Arial"/>
              <a:buNone/>
              <a:defRPr b="1">
                <a:solidFill>
                  <a:schemeClr val="dk1"/>
                </a:solidFill>
              </a:defRPr>
            </a:lvl6pPr>
            <a:lvl7pPr lvl="6" rtl="0" algn="l">
              <a:lnSpc>
                <a:spcPct val="100000"/>
              </a:lnSpc>
              <a:spcBef>
                <a:spcPts val="0"/>
              </a:spcBef>
              <a:spcAft>
                <a:spcPts val="0"/>
              </a:spcAft>
              <a:buClr>
                <a:schemeClr val="dk1"/>
              </a:buClr>
              <a:buSzPts val="4000"/>
              <a:buFont typeface="Arial"/>
              <a:buNone/>
              <a:defRPr b="1">
                <a:solidFill>
                  <a:schemeClr val="dk1"/>
                </a:solidFill>
              </a:defRPr>
            </a:lvl7pPr>
            <a:lvl8pPr lvl="7" rtl="0" algn="l">
              <a:lnSpc>
                <a:spcPct val="100000"/>
              </a:lnSpc>
              <a:spcBef>
                <a:spcPts val="0"/>
              </a:spcBef>
              <a:spcAft>
                <a:spcPts val="0"/>
              </a:spcAft>
              <a:buClr>
                <a:schemeClr val="dk1"/>
              </a:buClr>
              <a:buSzPts val="4000"/>
              <a:buFont typeface="Arial"/>
              <a:buNone/>
              <a:defRPr b="1">
                <a:solidFill>
                  <a:schemeClr val="dk1"/>
                </a:solidFill>
              </a:defRPr>
            </a:lvl8pPr>
            <a:lvl9pPr lvl="8" rtl="0" algn="l">
              <a:lnSpc>
                <a:spcPct val="100000"/>
              </a:lnSpc>
              <a:spcBef>
                <a:spcPts val="0"/>
              </a:spcBef>
              <a:spcAft>
                <a:spcPts val="0"/>
              </a:spcAft>
              <a:buClr>
                <a:schemeClr val="dk1"/>
              </a:buClr>
              <a:buSzPts val="4000"/>
              <a:buFont typeface="Arial"/>
              <a:buNone/>
              <a:defRPr b="1">
                <a:solidFill>
                  <a:schemeClr val="dk1"/>
                </a:solidFill>
              </a:defRPr>
            </a:lvl9pPr>
          </a:lstStyle>
          <a:p/>
        </p:txBody>
      </p:sp>
      <p:sp>
        <p:nvSpPr>
          <p:cNvPr id="1161" name="Google Shape;1161;p60"/>
          <p:cNvSpPr/>
          <p:nvPr>
            <p:ph idx="2" type="pic"/>
          </p:nvPr>
        </p:nvSpPr>
        <p:spPr>
          <a:xfrm>
            <a:off x="3375800" y="-4000"/>
            <a:ext cx="8816400" cy="6861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white">
  <p:cSld name="TITLE_3">
    <p:bg>
      <p:bgPr>
        <a:noFill/>
      </p:bgPr>
    </p:bg>
    <p:spTree>
      <p:nvGrpSpPr>
        <p:cNvPr id="27" name="Shape 27"/>
        <p:cNvGrpSpPr/>
        <p:nvPr/>
      </p:nvGrpSpPr>
      <p:grpSpPr>
        <a:xfrm>
          <a:off x="0" y="0"/>
          <a:ext cx="0" cy="0"/>
          <a:chOff x="0" y="0"/>
          <a:chExt cx="0" cy="0"/>
        </a:xfrm>
      </p:grpSpPr>
      <p:pic>
        <p:nvPicPr>
          <p:cNvPr descr="ASU_Horiz_RGB_Digital_MaroonGold.png" id="28" name="Google Shape;28;p7"/>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two column, black">
  <p:cSld name="Section title and description_1">
    <p:spTree>
      <p:nvGrpSpPr>
        <p:cNvPr id="1162" name="Shape 1162"/>
        <p:cNvGrpSpPr/>
        <p:nvPr/>
      </p:nvGrpSpPr>
      <p:grpSpPr>
        <a:xfrm>
          <a:off x="0" y="0"/>
          <a:ext cx="0" cy="0"/>
          <a:chOff x="0" y="0"/>
          <a:chExt cx="0" cy="0"/>
        </a:xfrm>
      </p:grpSpPr>
      <p:sp>
        <p:nvSpPr>
          <p:cNvPr id="1163" name="Google Shape;1163;p61"/>
          <p:cNvSpPr/>
          <p:nvPr/>
        </p:nvSpPr>
        <p:spPr>
          <a:xfrm>
            <a:off x="6174067" y="0"/>
            <a:ext cx="6018000" cy="6858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164" name="Google Shape;1164;p61"/>
          <p:cNvSpPr txBox="1"/>
          <p:nvPr>
            <p:ph idx="1" type="body"/>
          </p:nvPr>
        </p:nvSpPr>
        <p:spPr>
          <a:xfrm>
            <a:off x="6737200" y="421200"/>
            <a:ext cx="4888500" cy="6015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chemeClr val="lt1"/>
              </a:buClr>
              <a:buSzPts val="2100"/>
              <a:buFont typeface="Arial"/>
              <a:buNone/>
              <a:defRPr b="0" i="0" sz="2700" u="none" cap="none" strike="noStrike">
                <a:solidFill>
                  <a:schemeClr val="lt1"/>
                </a:solidFill>
                <a:latin typeface="Arial"/>
                <a:ea typeface="Arial"/>
                <a:cs typeface="Arial"/>
                <a:sym typeface="Arial"/>
              </a:defRPr>
            </a:lvl1pPr>
            <a:lvl2pPr indent="-228600" lvl="1" marL="914400" marR="0" rtl="0" algn="l">
              <a:lnSpc>
                <a:spcPct val="115000"/>
              </a:lnSpc>
              <a:spcBef>
                <a:spcPts val="50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2pPr>
            <a:lvl3pPr indent="-228600" lvl="2" marL="1371600" marR="0" rtl="0" algn="l">
              <a:lnSpc>
                <a:spcPct val="115000"/>
              </a:lnSpc>
              <a:spcBef>
                <a:spcPts val="500"/>
              </a:spcBef>
              <a:spcAft>
                <a:spcPts val="0"/>
              </a:spcAft>
              <a:buClr>
                <a:schemeClr val="lt1"/>
              </a:buClr>
              <a:buSzPts val="2100"/>
              <a:buFont typeface="Arial"/>
              <a:buNone/>
              <a:defRPr b="0" i="0" sz="2100" u="none" cap="none" strike="noStrike">
                <a:solidFill>
                  <a:schemeClr val="lt1"/>
                </a:solidFill>
                <a:latin typeface="Arial"/>
                <a:ea typeface="Arial"/>
                <a:cs typeface="Arial"/>
                <a:sym typeface="Arial"/>
              </a:defRPr>
            </a:lvl3pPr>
            <a:lvl4pPr indent="-228600" lvl="3" marL="1828800" marR="0" rtl="0" algn="l">
              <a:lnSpc>
                <a:spcPct val="115000"/>
              </a:lnSpc>
              <a:spcBef>
                <a:spcPts val="5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4pPr>
            <a:lvl5pPr indent="-228600" lvl="4" marL="2286000" marR="0" rtl="0" algn="l">
              <a:lnSpc>
                <a:spcPct val="115000"/>
              </a:lnSpc>
              <a:spcBef>
                <a:spcPts val="5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5pPr>
            <a:lvl6pPr indent="-228600" lvl="5" marL="2743200" marR="0" rtl="0" algn="l">
              <a:lnSpc>
                <a:spcPct val="115000"/>
              </a:lnSpc>
              <a:spcBef>
                <a:spcPts val="5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6pPr>
            <a:lvl7pPr indent="-228600" lvl="6" marL="3200400" marR="0" rtl="0" algn="l">
              <a:lnSpc>
                <a:spcPct val="115000"/>
              </a:lnSpc>
              <a:spcBef>
                <a:spcPts val="5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7pPr>
            <a:lvl8pPr indent="-228600" lvl="7" marL="3657600" marR="0" rtl="0" algn="l">
              <a:lnSpc>
                <a:spcPct val="115000"/>
              </a:lnSpc>
              <a:spcBef>
                <a:spcPts val="500"/>
              </a:spcBef>
              <a:spcAft>
                <a:spcPts val="0"/>
              </a:spcAft>
              <a:buClr>
                <a:schemeClr val="lt1"/>
              </a:buClr>
              <a:buSzPts val="1100"/>
              <a:buFont typeface="Arial"/>
              <a:buNone/>
              <a:defRPr b="0" i="0" sz="1100" u="none" cap="none" strike="noStrike">
                <a:solidFill>
                  <a:schemeClr val="lt1"/>
                </a:solidFill>
                <a:latin typeface="Arial"/>
                <a:ea typeface="Arial"/>
                <a:cs typeface="Arial"/>
                <a:sym typeface="Arial"/>
              </a:defRPr>
            </a:lvl8pPr>
            <a:lvl9pPr indent="-228600" lvl="8" marL="4114800" marR="0" rtl="0" algn="l">
              <a:lnSpc>
                <a:spcPct val="115000"/>
              </a:lnSpc>
              <a:spcBef>
                <a:spcPts val="500"/>
              </a:spcBef>
              <a:spcAft>
                <a:spcPts val="500"/>
              </a:spcAft>
              <a:buClr>
                <a:schemeClr val="lt1"/>
              </a:buClr>
              <a:buSzPts val="1100"/>
              <a:buFont typeface="Arial"/>
              <a:buNone/>
              <a:defRPr b="0" i="0" sz="1100" u="none" cap="none" strike="noStrike">
                <a:solidFill>
                  <a:schemeClr val="lt1"/>
                </a:solidFill>
                <a:latin typeface="Arial"/>
                <a:ea typeface="Arial"/>
                <a:cs typeface="Arial"/>
                <a:sym typeface="Arial"/>
              </a:defRPr>
            </a:lvl9pPr>
          </a:lstStyle>
          <a:p/>
        </p:txBody>
      </p:sp>
      <p:sp>
        <p:nvSpPr>
          <p:cNvPr id="1165" name="Google Shape;1165;p61"/>
          <p:cNvSpPr txBox="1"/>
          <p:nvPr/>
        </p:nvSpPr>
        <p:spPr>
          <a:xfrm>
            <a:off x="587400" y="2026633"/>
            <a:ext cx="5023500" cy="323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100"/>
              </a:spcAft>
              <a:buNone/>
            </a:pPr>
            <a:r>
              <a:t/>
            </a:r>
            <a:endParaRPr sz="2100"/>
          </a:p>
        </p:txBody>
      </p:sp>
      <p:sp>
        <p:nvSpPr>
          <p:cNvPr id="1166" name="Google Shape;1166;p61"/>
          <p:cNvSpPr txBox="1"/>
          <p:nvPr>
            <p:ph type="title"/>
          </p:nvPr>
        </p:nvSpPr>
        <p:spPr>
          <a:xfrm>
            <a:off x="565467" y="413467"/>
            <a:ext cx="54561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4300"/>
              <a:buFont typeface="Arial"/>
              <a:buNone/>
              <a:defRPr b="1" sz="4300">
                <a:solidFill>
                  <a:schemeClr val="dk1"/>
                </a:solidFill>
              </a:defRPr>
            </a:lvl2pPr>
            <a:lvl3pPr lvl="2" rtl="0" algn="l">
              <a:lnSpc>
                <a:spcPct val="90000"/>
              </a:lnSpc>
              <a:spcBef>
                <a:spcPts val="1100"/>
              </a:spcBef>
              <a:spcAft>
                <a:spcPts val="0"/>
              </a:spcAft>
              <a:buClr>
                <a:schemeClr val="dk1"/>
              </a:buClr>
              <a:buSzPts val="4300"/>
              <a:buFont typeface="Arial"/>
              <a:buNone/>
              <a:defRPr b="1" sz="4300">
                <a:solidFill>
                  <a:schemeClr val="dk1"/>
                </a:solidFill>
              </a:defRPr>
            </a:lvl3pPr>
            <a:lvl4pPr lvl="3" rtl="0" algn="l">
              <a:lnSpc>
                <a:spcPct val="90000"/>
              </a:lnSpc>
              <a:spcBef>
                <a:spcPts val="1100"/>
              </a:spcBef>
              <a:spcAft>
                <a:spcPts val="0"/>
              </a:spcAft>
              <a:buClr>
                <a:schemeClr val="dk1"/>
              </a:buClr>
              <a:buSzPts val="4300"/>
              <a:buFont typeface="Arial"/>
              <a:buNone/>
              <a:defRPr b="1" sz="4300">
                <a:solidFill>
                  <a:schemeClr val="dk1"/>
                </a:solidFill>
              </a:defRPr>
            </a:lvl4pPr>
            <a:lvl5pPr lvl="4" rtl="0" algn="l">
              <a:lnSpc>
                <a:spcPct val="90000"/>
              </a:lnSpc>
              <a:spcBef>
                <a:spcPts val="1100"/>
              </a:spcBef>
              <a:spcAft>
                <a:spcPts val="0"/>
              </a:spcAft>
              <a:buClr>
                <a:schemeClr val="dk1"/>
              </a:buClr>
              <a:buSzPts val="4300"/>
              <a:buFont typeface="Arial"/>
              <a:buNone/>
              <a:defRPr b="1" sz="4300">
                <a:solidFill>
                  <a:schemeClr val="dk1"/>
                </a:solidFill>
              </a:defRPr>
            </a:lvl5pPr>
            <a:lvl6pPr lvl="5" rtl="0" algn="l">
              <a:lnSpc>
                <a:spcPct val="90000"/>
              </a:lnSpc>
              <a:spcBef>
                <a:spcPts val="1100"/>
              </a:spcBef>
              <a:spcAft>
                <a:spcPts val="0"/>
              </a:spcAft>
              <a:buClr>
                <a:schemeClr val="dk1"/>
              </a:buClr>
              <a:buSzPts val="4300"/>
              <a:buFont typeface="Arial"/>
              <a:buNone/>
              <a:defRPr b="1" sz="4300">
                <a:solidFill>
                  <a:schemeClr val="dk1"/>
                </a:solidFill>
              </a:defRPr>
            </a:lvl6pPr>
            <a:lvl7pPr lvl="6" rtl="0" algn="l">
              <a:lnSpc>
                <a:spcPct val="90000"/>
              </a:lnSpc>
              <a:spcBef>
                <a:spcPts val="1100"/>
              </a:spcBef>
              <a:spcAft>
                <a:spcPts val="0"/>
              </a:spcAft>
              <a:buClr>
                <a:schemeClr val="dk1"/>
              </a:buClr>
              <a:buSzPts val="4300"/>
              <a:buFont typeface="Arial"/>
              <a:buNone/>
              <a:defRPr b="1" sz="4300">
                <a:solidFill>
                  <a:schemeClr val="dk1"/>
                </a:solidFill>
              </a:defRPr>
            </a:lvl7pPr>
            <a:lvl8pPr lvl="7" rtl="0" algn="l">
              <a:lnSpc>
                <a:spcPct val="90000"/>
              </a:lnSpc>
              <a:spcBef>
                <a:spcPts val="1100"/>
              </a:spcBef>
              <a:spcAft>
                <a:spcPts val="0"/>
              </a:spcAft>
              <a:buClr>
                <a:schemeClr val="dk1"/>
              </a:buClr>
              <a:buSzPts val="4300"/>
              <a:buFont typeface="Arial"/>
              <a:buNone/>
              <a:defRPr b="1" sz="4300">
                <a:solidFill>
                  <a:schemeClr val="dk1"/>
                </a:solidFill>
              </a:defRPr>
            </a:lvl8pPr>
            <a:lvl9pPr lvl="8" rtl="0" algn="l">
              <a:lnSpc>
                <a:spcPct val="90000"/>
              </a:lnSpc>
              <a:spcBef>
                <a:spcPts val="1100"/>
              </a:spcBef>
              <a:spcAft>
                <a:spcPts val="110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right">
  <p:cSld name="Placeholder 03">
    <p:spTree>
      <p:nvGrpSpPr>
        <p:cNvPr id="1167" name="Shape 1167"/>
        <p:cNvGrpSpPr/>
        <p:nvPr/>
      </p:nvGrpSpPr>
      <p:grpSpPr>
        <a:xfrm>
          <a:off x="0" y="0"/>
          <a:ext cx="0" cy="0"/>
          <a:chOff x="0" y="0"/>
          <a:chExt cx="0" cy="0"/>
        </a:xfrm>
      </p:grpSpPr>
      <p:sp>
        <p:nvSpPr>
          <p:cNvPr id="1168" name="Google Shape;1168;p62"/>
          <p:cNvSpPr txBox="1"/>
          <p:nvPr/>
        </p:nvSpPr>
        <p:spPr>
          <a:xfrm>
            <a:off x="0" y="0"/>
            <a:ext cx="5522700" cy="517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900" u="none">
              <a:solidFill>
                <a:schemeClr val="dk1"/>
              </a:solidFill>
              <a:latin typeface="Calibri"/>
              <a:ea typeface="Calibri"/>
              <a:cs typeface="Calibri"/>
              <a:sym typeface="Calibri"/>
            </a:endParaRPr>
          </a:p>
        </p:txBody>
      </p:sp>
      <p:sp>
        <p:nvSpPr>
          <p:cNvPr id="1169" name="Google Shape;1169;p62"/>
          <p:cNvSpPr/>
          <p:nvPr>
            <p:ph idx="2" type="pic"/>
          </p:nvPr>
        </p:nvSpPr>
        <p:spPr>
          <a:xfrm>
            <a:off x="566567" y="421200"/>
            <a:ext cx="5455200" cy="5045700"/>
          </a:xfrm>
          <a:prstGeom prst="rect">
            <a:avLst/>
          </a:prstGeom>
          <a:solidFill>
            <a:srgbClr val="BFBFBF"/>
          </a:solidFill>
          <a:ln>
            <a:noFill/>
          </a:ln>
        </p:spPr>
      </p:sp>
      <p:sp>
        <p:nvSpPr>
          <p:cNvPr id="1170" name="Google Shape;1170;p62"/>
          <p:cNvSpPr txBox="1"/>
          <p:nvPr>
            <p:ph type="title"/>
          </p:nvPr>
        </p:nvSpPr>
        <p:spPr>
          <a:xfrm>
            <a:off x="6751600" y="1188200"/>
            <a:ext cx="4888500" cy="998400"/>
          </a:xfrm>
          <a:prstGeom prst="rect">
            <a:avLst/>
          </a:prstGeom>
        </p:spPr>
        <p:txBody>
          <a:bodyPr anchorCtr="0" anchor="t" bIns="0" lIns="0" spcFirstLastPara="1" rIns="0" wrap="square" tIns="0">
            <a:noAutofit/>
          </a:bodyPr>
          <a:lstStyle>
            <a:lvl1pPr lvl="0" rtl="0">
              <a:spcBef>
                <a:spcPts val="0"/>
              </a:spcBef>
              <a:spcAft>
                <a:spcPts val="0"/>
              </a:spcAft>
              <a:buSzPts val="3200"/>
              <a:buNone/>
              <a:defRPr sz="3200"/>
            </a:lvl1pPr>
            <a:lvl2pPr lvl="1" rtl="0">
              <a:spcBef>
                <a:spcPts val="1100"/>
              </a:spcBef>
              <a:spcAft>
                <a:spcPts val="0"/>
              </a:spcAft>
              <a:buSzPts val="4000"/>
              <a:buNone/>
              <a:defRPr/>
            </a:lvl2pPr>
            <a:lvl3pPr lvl="2" rtl="0">
              <a:spcBef>
                <a:spcPts val="1100"/>
              </a:spcBef>
              <a:spcAft>
                <a:spcPts val="0"/>
              </a:spcAft>
              <a:buSzPts val="4000"/>
              <a:buNone/>
              <a:defRPr/>
            </a:lvl3pPr>
            <a:lvl4pPr lvl="3" rtl="0">
              <a:spcBef>
                <a:spcPts val="1100"/>
              </a:spcBef>
              <a:spcAft>
                <a:spcPts val="0"/>
              </a:spcAft>
              <a:buSzPts val="4000"/>
              <a:buNone/>
              <a:defRPr/>
            </a:lvl4pPr>
            <a:lvl5pPr lvl="4" rtl="0">
              <a:spcBef>
                <a:spcPts val="1100"/>
              </a:spcBef>
              <a:spcAft>
                <a:spcPts val="0"/>
              </a:spcAft>
              <a:buSzPts val="4000"/>
              <a:buNone/>
              <a:defRPr/>
            </a:lvl5pPr>
            <a:lvl6pPr lvl="5" rtl="0">
              <a:spcBef>
                <a:spcPts val="1100"/>
              </a:spcBef>
              <a:spcAft>
                <a:spcPts val="0"/>
              </a:spcAft>
              <a:buSzPts val="4000"/>
              <a:buNone/>
              <a:defRPr/>
            </a:lvl6pPr>
            <a:lvl7pPr lvl="6" rtl="0">
              <a:spcBef>
                <a:spcPts val="1100"/>
              </a:spcBef>
              <a:spcAft>
                <a:spcPts val="0"/>
              </a:spcAft>
              <a:buSzPts val="4000"/>
              <a:buNone/>
              <a:defRPr/>
            </a:lvl7pPr>
            <a:lvl8pPr lvl="7" rtl="0">
              <a:spcBef>
                <a:spcPts val="1100"/>
              </a:spcBef>
              <a:spcAft>
                <a:spcPts val="0"/>
              </a:spcAft>
              <a:buSzPts val="4000"/>
              <a:buNone/>
              <a:defRPr/>
            </a:lvl8pPr>
            <a:lvl9pPr lvl="8" rtl="0">
              <a:spcBef>
                <a:spcPts val="1100"/>
              </a:spcBef>
              <a:spcAft>
                <a:spcPts val="1100"/>
              </a:spcAft>
              <a:buSzPts val="4000"/>
              <a:buNone/>
              <a:defRPr/>
            </a:lvl9pPr>
          </a:lstStyle>
          <a:p/>
        </p:txBody>
      </p:sp>
      <p:sp>
        <p:nvSpPr>
          <p:cNvPr id="1171" name="Google Shape;1171;p62"/>
          <p:cNvSpPr txBox="1"/>
          <p:nvPr>
            <p:ph idx="1" type="body"/>
          </p:nvPr>
        </p:nvSpPr>
        <p:spPr>
          <a:xfrm>
            <a:off x="6751600" y="2389233"/>
            <a:ext cx="4888500" cy="45249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ext, title, image background — right">
  <p:cSld name="Placeholder 03_1">
    <p:spTree>
      <p:nvGrpSpPr>
        <p:cNvPr id="1172" name="Shape 1172"/>
        <p:cNvGrpSpPr/>
        <p:nvPr/>
      </p:nvGrpSpPr>
      <p:grpSpPr>
        <a:xfrm>
          <a:off x="0" y="0"/>
          <a:ext cx="0" cy="0"/>
          <a:chOff x="0" y="0"/>
          <a:chExt cx="0" cy="0"/>
        </a:xfrm>
      </p:grpSpPr>
      <p:sp>
        <p:nvSpPr>
          <p:cNvPr id="1173" name="Google Shape;1173;p63"/>
          <p:cNvSpPr/>
          <p:nvPr>
            <p:ph idx="2" type="pic"/>
          </p:nvPr>
        </p:nvSpPr>
        <p:spPr>
          <a:xfrm>
            <a:off x="0" y="0"/>
            <a:ext cx="12192000" cy="6858000"/>
          </a:xfrm>
          <a:prstGeom prst="rect">
            <a:avLst/>
          </a:prstGeom>
          <a:solidFill>
            <a:srgbClr val="BFBFBF"/>
          </a:solidFill>
          <a:ln>
            <a:noFill/>
          </a:ln>
        </p:spPr>
      </p:sp>
      <p:sp>
        <p:nvSpPr>
          <p:cNvPr id="1174" name="Google Shape;1174;p63"/>
          <p:cNvSpPr txBox="1"/>
          <p:nvPr>
            <p:ph type="title"/>
          </p:nvPr>
        </p:nvSpPr>
        <p:spPr>
          <a:xfrm>
            <a:off x="7141433" y="435800"/>
            <a:ext cx="4463100" cy="6436800"/>
          </a:xfrm>
          <a:prstGeom prst="rect">
            <a:avLst/>
          </a:prstGeom>
          <a:solidFill>
            <a:srgbClr val="FFFFFF">
              <a:alpha val="91060"/>
            </a:srgbClr>
          </a:solidFill>
        </p:spPr>
        <p:txBody>
          <a:bodyPr anchorCtr="0" anchor="t" bIns="121900" lIns="182875" spcFirstLastPara="1" rIns="182875" wrap="square" tIns="182875">
            <a:noAutofit/>
          </a:bodyPr>
          <a:lstStyle>
            <a:lvl1pPr lvl="0" rtl="0">
              <a:spcBef>
                <a:spcPts val="0"/>
              </a:spcBef>
              <a:spcAft>
                <a:spcPts val="0"/>
              </a:spcAft>
              <a:buSzPts val="3200"/>
              <a:buNone/>
              <a:defRPr sz="3200"/>
            </a:lvl1pPr>
            <a:lvl2pPr lvl="1" rtl="0">
              <a:spcBef>
                <a:spcPts val="1100"/>
              </a:spcBef>
              <a:spcAft>
                <a:spcPts val="0"/>
              </a:spcAft>
              <a:buSzPts val="4000"/>
              <a:buNone/>
              <a:defRPr/>
            </a:lvl2pPr>
            <a:lvl3pPr lvl="2" rtl="0">
              <a:spcBef>
                <a:spcPts val="1100"/>
              </a:spcBef>
              <a:spcAft>
                <a:spcPts val="0"/>
              </a:spcAft>
              <a:buSzPts val="4000"/>
              <a:buNone/>
              <a:defRPr/>
            </a:lvl3pPr>
            <a:lvl4pPr lvl="3" rtl="0">
              <a:spcBef>
                <a:spcPts val="1100"/>
              </a:spcBef>
              <a:spcAft>
                <a:spcPts val="0"/>
              </a:spcAft>
              <a:buSzPts val="4000"/>
              <a:buNone/>
              <a:defRPr/>
            </a:lvl4pPr>
            <a:lvl5pPr lvl="4" rtl="0">
              <a:spcBef>
                <a:spcPts val="1100"/>
              </a:spcBef>
              <a:spcAft>
                <a:spcPts val="0"/>
              </a:spcAft>
              <a:buSzPts val="4000"/>
              <a:buNone/>
              <a:defRPr/>
            </a:lvl5pPr>
            <a:lvl6pPr lvl="5" rtl="0">
              <a:spcBef>
                <a:spcPts val="1100"/>
              </a:spcBef>
              <a:spcAft>
                <a:spcPts val="0"/>
              </a:spcAft>
              <a:buSzPts val="4000"/>
              <a:buNone/>
              <a:defRPr/>
            </a:lvl6pPr>
            <a:lvl7pPr lvl="6" rtl="0">
              <a:spcBef>
                <a:spcPts val="1100"/>
              </a:spcBef>
              <a:spcAft>
                <a:spcPts val="0"/>
              </a:spcAft>
              <a:buSzPts val="4000"/>
              <a:buNone/>
              <a:defRPr/>
            </a:lvl7pPr>
            <a:lvl8pPr lvl="7" rtl="0">
              <a:spcBef>
                <a:spcPts val="1100"/>
              </a:spcBef>
              <a:spcAft>
                <a:spcPts val="0"/>
              </a:spcAft>
              <a:buSzPts val="4000"/>
              <a:buNone/>
              <a:defRPr/>
            </a:lvl8pPr>
            <a:lvl9pPr lvl="8" rtl="0">
              <a:spcBef>
                <a:spcPts val="1100"/>
              </a:spcBef>
              <a:spcAft>
                <a:spcPts val="1100"/>
              </a:spcAft>
              <a:buSzPts val="4000"/>
              <a:buNone/>
              <a:defRPr/>
            </a:lvl9pPr>
          </a:lstStyle>
          <a:p/>
        </p:txBody>
      </p:sp>
      <p:sp>
        <p:nvSpPr>
          <p:cNvPr id="1175" name="Google Shape;1175;p63"/>
          <p:cNvSpPr txBox="1"/>
          <p:nvPr>
            <p:ph idx="1" type="body"/>
          </p:nvPr>
        </p:nvSpPr>
        <p:spPr>
          <a:xfrm>
            <a:off x="7360900" y="1828000"/>
            <a:ext cx="3990300" cy="48720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2100"/>
              <a:buNone/>
              <a:defRPr sz="2100"/>
            </a:lvl1pPr>
            <a:lvl2pPr indent="-228600" lvl="1" marL="914400" rtl="0">
              <a:spcBef>
                <a:spcPts val="500"/>
              </a:spcBef>
              <a:spcAft>
                <a:spcPts val="0"/>
              </a:spcAft>
              <a:buSzPts val="2100"/>
              <a:buNone/>
              <a:defRPr/>
            </a:lvl2pPr>
            <a:lvl3pPr indent="-228600" lvl="2" marL="1371600" rtl="0">
              <a:spcBef>
                <a:spcPts val="500"/>
              </a:spcBef>
              <a:spcAft>
                <a:spcPts val="0"/>
              </a:spcAft>
              <a:buSzPts val="2100"/>
              <a:buNone/>
              <a:defRPr/>
            </a:lvl3pPr>
            <a:lvl4pPr indent="-228600" lvl="3" marL="1828800" rtl="0">
              <a:spcBef>
                <a:spcPts val="500"/>
              </a:spcBef>
              <a:spcAft>
                <a:spcPts val="0"/>
              </a:spcAft>
              <a:buSzPts val="2100"/>
              <a:buNone/>
              <a:defRPr sz="2100"/>
            </a:lvl4pPr>
            <a:lvl5pPr indent="-228600" lvl="4" marL="2286000" rtl="0">
              <a:spcBef>
                <a:spcPts val="500"/>
              </a:spcBef>
              <a:spcAft>
                <a:spcPts val="0"/>
              </a:spcAft>
              <a:buSzPts val="2100"/>
              <a:buNone/>
              <a:defRPr sz="2100"/>
            </a:lvl5pPr>
            <a:lvl6pPr indent="-228600" lvl="5" marL="2743200" rtl="0">
              <a:spcBef>
                <a:spcPts val="500"/>
              </a:spcBef>
              <a:spcAft>
                <a:spcPts val="0"/>
              </a:spcAft>
              <a:buSzPts val="2100"/>
              <a:buNone/>
              <a:defRPr sz="2100"/>
            </a:lvl6pPr>
            <a:lvl7pPr indent="-228600" lvl="6" marL="3200400" rtl="0">
              <a:spcBef>
                <a:spcPts val="500"/>
              </a:spcBef>
              <a:spcAft>
                <a:spcPts val="0"/>
              </a:spcAft>
              <a:buSzPts val="2100"/>
              <a:buNone/>
              <a:defRPr sz="2100"/>
            </a:lvl7pPr>
            <a:lvl8pPr indent="-228600" lvl="7" marL="3657600" rtl="0">
              <a:spcBef>
                <a:spcPts val="500"/>
              </a:spcBef>
              <a:spcAft>
                <a:spcPts val="0"/>
              </a:spcAft>
              <a:buSzPts val="2100"/>
              <a:buNone/>
              <a:defRPr sz="2100"/>
            </a:lvl8pPr>
            <a:lvl9pPr indent="-228600" lvl="8" marL="4114800" rtl="0">
              <a:spcBef>
                <a:spcPts val="500"/>
              </a:spcBef>
              <a:spcAft>
                <a:spcPts val="500"/>
              </a:spcAft>
              <a:buSzPts val="2100"/>
              <a:buNone/>
              <a:defRPr sz="21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ext, title, image background — left">
  <p:cSld name="Placeholder 03_1_1">
    <p:spTree>
      <p:nvGrpSpPr>
        <p:cNvPr id="1176" name="Shape 1176"/>
        <p:cNvGrpSpPr/>
        <p:nvPr/>
      </p:nvGrpSpPr>
      <p:grpSpPr>
        <a:xfrm>
          <a:off x="0" y="0"/>
          <a:ext cx="0" cy="0"/>
          <a:chOff x="0" y="0"/>
          <a:chExt cx="0" cy="0"/>
        </a:xfrm>
      </p:grpSpPr>
      <p:sp>
        <p:nvSpPr>
          <p:cNvPr id="1177" name="Google Shape;1177;p64"/>
          <p:cNvSpPr/>
          <p:nvPr>
            <p:ph idx="2" type="pic"/>
          </p:nvPr>
        </p:nvSpPr>
        <p:spPr>
          <a:xfrm>
            <a:off x="0" y="0"/>
            <a:ext cx="12192000" cy="6858000"/>
          </a:xfrm>
          <a:prstGeom prst="rect">
            <a:avLst/>
          </a:prstGeom>
          <a:solidFill>
            <a:srgbClr val="BFBFBF"/>
          </a:solidFill>
          <a:ln>
            <a:noFill/>
          </a:ln>
        </p:spPr>
      </p:sp>
      <p:sp>
        <p:nvSpPr>
          <p:cNvPr id="1178" name="Google Shape;1178;p64"/>
          <p:cNvSpPr txBox="1"/>
          <p:nvPr>
            <p:ph type="title"/>
          </p:nvPr>
        </p:nvSpPr>
        <p:spPr>
          <a:xfrm>
            <a:off x="408767" y="421200"/>
            <a:ext cx="4463100" cy="6436800"/>
          </a:xfrm>
          <a:prstGeom prst="rect">
            <a:avLst/>
          </a:prstGeom>
          <a:solidFill>
            <a:srgbClr val="FFFFFF">
              <a:alpha val="91060"/>
            </a:srgbClr>
          </a:solidFill>
        </p:spPr>
        <p:txBody>
          <a:bodyPr anchorCtr="0" anchor="t" bIns="121900" lIns="182875" spcFirstLastPara="1" rIns="182875" wrap="square" tIns="182875">
            <a:noAutofit/>
          </a:bodyPr>
          <a:lstStyle>
            <a:lvl1pPr lvl="0" rtl="0">
              <a:spcBef>
                <a:spcPts val="0"/>
              </a:spcBef>
              <a:spcAft>
                <a:spcPts val="0"/>
              </a:spcAft>
              <a:buSzPts val="3200"/>
              <a:buNone/>
              <a:defRPr sz="3200"/>
            </a:lvl1pPr>
            <a:lvl2pPr lvl="1" rtl="0">
              <a:spcBef>
                <a:spcPts val="1100"/>
              </a:spcBef>
              <a:spcAft>
                <a:spcPts val="0"/>
              </a:spcAft>
              <a:buSzPts val="4000"/>
              <a:buNone/>
              <a:defRPr/>
            </a:lvl2pPr>
            <a:lvl3pPr lvl="2" rtl="0">
              <a:spcBef>
                <a:spcPts val="1100"/>
              </a:spcBef>
              <a:spcAft>
                <a:spcPts val="0"/>
              </a:spcAft>
              <a:buSzPts val="4000"/>
              <a:buNone/>
              <a:defRPr/>
            </a:lvl3pPr>
            <a:lvl4pPr lvl="3" rtl="0">
              <a:spcBef>
                <a:spcPts val="1100"/>
              </a:spcBef>
              <a:spcAft>
                <a:spcPts val="0"/>
              </a:spcAft>
              <a:buSzPts val="4000"/>
              <a:buNone/>
              <a:defRPr/>
            </a:lvl4pPr>
            <a:lvl5pPr lvl="4" rtl="0">
              <a:spcBef>
                <a:spcPts val="1100"/>
              </a:spcBef>
              <a:spcAft>
                <a:spcPts val="0"/>
              </a:spcAft>
              <a:buSzPts val="4000"/>
              <a:buNone/>
              <a:defRPr/>
            </a:lvl5pPr>
            <a:lvl6pPr lvl="5" rtl="0">
              <a:spcBef>
                <a:spcPts val="1100"/>
              </a:spcBef>
              <a:spcAft>
                <a:spcPts val="0"/>
              </a:spcAft>
              <a:buSzPts val="4000"/>
              <a:buNone/>
              <a:defRPr/>
            </a:lvl6pPr>
            <a:lvl7pPr lvl="6" rtl="0">
              <a:spcBef>
                <a:spcPts val="1100"/>
              </a:spcBef>
              <a:spcAft>
                <a:spcPts val="0"/>
              </a:spcAft>
              <a:buSzPts val="4000"/>
              <a:buNone/>
              <a:defRPr/>
            </a:lvl7pPr>
            <a:lvl8pPr lvl="7" rtl="0">
              <a:spcBef>
                <a:spcPts val="1100"/>
              </a:spcBef>
              <a:spcAft>
                <a:spcPts val="0"/>
              </a:spcAft>
              <a:buSzPts val="4000"/>
              <a:buNone/>
              <a:defRPr/>
            </a:lvl8pPr>
            <a:lvl9pPr lvl="8" rtl="0">
              <a:spcBef>
                <a:spcPts val="1100"/>
              </a:spcBef>
              <a:spcAft>
                <a:spcPts val="1100"/>
              </a:spcAft>
              <a:buSzPts val="4000"/>
              <a:buNone/>
              <a:defRPr/>
            </a:lvl9pPr>
          </a:lstStyle>
          <a:p/>
        </p:txBody>
      </p:sp>
      <p:sp>
        <p:nvSpPr>
          <p:cNvPr id="1179" name="Google Shape;1179;p64"/>
          <p:cNvSpPr txBox="1"/>
          <p:nvPr>
            <p:ph idx="1" type="body"/>
          </p:nvPr>
        </p:nvSpPr>
        <p:spPr>
          <a:xfrm>
            <a:off x="628233" y="1813400"/>
            <a:ext cx="3990300" cy="48720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2100"/>
              <a:buNone/>
              <a:defRPr sz="2100"/>
            </a:lvl1pPr>
            <a:lvl2pPr indent="-228600" lvl="1" marL="914400" rtl="0">
              <a:spcBef>
                <a:spcPts val="500"/>
              </a:spcBef>
              <a:spcAft>
                <a:spcPts val="0"/>
              </a:spcAft>
              <a:buSzPts val="2100"/>
              <a:buNone/>
              <a:defRPr/>
            </a:lvl2pPr>
            <a:lvl3pPr indent="-228600" lvl="2" marL="1371600" rtl="0">
              <a:spcBef>
                <a:spcPts val="500"/>
              </a:spcBef>
              <a:spcAft>
                <a:spcPts val="0"/>
              </a:spcAft>
              <a:buSzPts val="2100"/>
              <a:buNone/>
              <a:defRPr/>
            </a:lvl3pPr>
            <a:lvl4pPr indent="-228600" lvl="3" marL="1828800" rtl="0">
              <a:spcBef>
                <a:spcPts val="500"/>
              </a:spcBef>
              <a:spcAft>
                <a:spcPts val="0"/>
              </a:spcAft>
              <a:buSzPts val="2100"/>
              <a:buNone/>
              <a:defRPr sz="2100"/>
            </a:lvl4pPr>
            <a:lvl5pPr indent="-228600" lvl="4" marL="2286000" rtl="0">
              <a:spcBef>
                <a:spcPts val="500"/>
              </a:spcBef>
              <a:spcAft>
                <a:spcPts val="0"/>
              </a:spcAft>
              <a:buSzPts val="2100"/>
              <a:buNone/>
              <a:defRPr sz="2100"/>
            </a:lvl5pPr>
            <a:lvl6pPr indent="-228600" lvl="5" marL="2743200" rtl="0">
              <a:spcBef>
                <a:spcPts val="500"/>
              </a:spcBef>
              <a:spcAft>
                <a:spcPts val="0"/>
              </a:spcAft>
              <a:buSzPts val="2100"/>
              <a:buNone/>
              <a:defRPr sz="2100"/>
            </a:lvl6pPr>
            <a:lvl7pPr indent="-228600" lvl="6" marL="3200400" rtl="0">
              <a:spcBef>
                <a:spcPts val="500"/>
              </a:spcBef>
              <a:spcAft>
                <a:spcPts val="0"/>
              </a:spcAft>
              <a:buSzPts val="2100"/>
              <a:buNone/>
              <a:defRPr sz="2100"/>
            </a:lvl7pPr>
            <a:lvl8pPr indent="-228600" lvl="7" marL="3657600" rtl="0">
              <a:spcBef>
                <a:spcPts val="500"/>
              </a:spcBef>
              <a:spcAft>
                <a:spcPts val="0"/>
              </a:spcAft>
              <a:buSzPts val="2100"/>
              <a:buNone/>
              <a:defRPr sz="2100"/>
            </a:lvl8pPr>
            <a:lvl9pPr indent="-228600" lvl="8" marL="4114800" rtl="0">
              <a:spcBef>
                <a:spcPts val="500"/>
              </a:spcBef>
              <a:spcAft>
                <a:spcPts val="500"/>
              </a:spcAft>
              <a:buSzPts val="2100"/>
              <a:buNone/>
              <a:defRPr sz="21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left">
  <p:cSld name="Placeholder 05">
    <p:spTree>
      <p:nvGrpSpPr>
        <p:cNvPr id="1180" name="Shape 1180"/>
        <p:cNvGrpSpPr/>
        <p:nvPr/>
      </p:nvGrpSpPr>
      <p:grpSpPr>
        <a:xfrm>
          <a:off x="0" y="0"/>
          <a:ext cx="0" cy="0"/>
          <a:chOff x="0" y="0"/>
          <a:chExt cx="0" cy="0"/>
        </a:xfrm>
      </p:grpSpPr>
      <p:pic>
        <p:nvPicPr>
          <p:cNvPr id="1181" name="Google Shape;1181;p65"/>
          <p:cNvPicPr preferRelativeResize="0"/>
          <p:nvPr/>
        </p:nvPicPr>
        <p:blipFill rotWithShape="1">
          <a:blip r:embed="rId2">
            <a:alphaModFix/>
          </a:blip>
          <a:srcRect b="0" l="56549" r="-832" t="4415"/>
          <a:stretch/>
        </p:blipFill>
        <p:spPr>
          <a:xfrm>
            <a:off x="6792900" y="300033"/>
            <a:ext cx="5092803" cy="5743600"/>
          </a:xfrm>
          <a:prstGeom prst="rect">
            <a:avLst/>
          </a:prstGeom>
          <a:noFill/>
          <a:ln cap="flat" cmpd="sng" w="19050">
            <a:solidFill>
              <a:schemeClr val="accent1"/>
            </a:solidFill>
            <a:prstDash val="solid"/>
            <a:round/>
            <a:headEnd len="sm" w="sm" type="none"/>
            <a:tailEnd len="sm" w="sm" type="none"/>
          </a:ln>
        </p:spPr>
      </p:pic>
      <p:sp>
        <p:nvSpPr>
          <p:cNvPr id="1182" name="Google Shape;1182;p65"/>
          <p:cNvSpPr txBox="1"/>
          <p:nvPr>
            <p:ph idx="1" type="body"/>
          </p:nvPr>
        </p:nvSpPr>
        <p:spPr>
          <a:xfrm>
            <a:off x="1162270" y="2485367"/>
            <a:ext cx="4768800" cy="7857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183" name="Google Shape;1183;p65"/>
          <p:cNvSpPr txBox="1"/>
          <p:nvPr>
            <p:ph type="title"/>
          </p:nvPr>
        </p:nvSpPr>
        <p:spPr>
          <a:xfrm>
            <a:off x="1138133" y="1190033"/>
            <a:ext cx="4327500" cy="886800"/>
          </a:xfrm>
          <a:prstGeom prst="rect">
            <a:avLst/>
          </a:prstGeom>
        </p:spPr>
        <p:txBody>
          <a:bodyPr anchorCtr="0" anchor="t" bIns="0" lIns="0" spcFirstLastPara="1" rIns="0" wrap="square" tIns="0">
            <a:noAutofit/>
          </a:bodyPr>
          <a:lstStyle>
            <a:lvl1pPr lvl="0" rtl="0">
              <a:spcBef>
                <a:spcPts val="0"/>
              </a:spcBef>
              <a:spcAft>
                <a:spcPts val="0"/>
              </a:spcAft>
              <a:buSzPts val="3200"/>
              <a:buNone/>
              <a:defRPr sz="3200"/>
            </a:lvl1pPr>
            <a:lvl2pPr lvl="1" rtl="0">
              <a:spcBef>
                <a:spcPts val="1100"/>
              </a:spcBef>
              <a:spcAft>
                <a:spcPts val="0"/>
              </a:spcAft>
              <a:buSzPts val="3200"/>
              <a:buNone/>
              <a:defRPr sz="3200"/>
            </a:lvl2pPr>
            <a:lvl3pPr lvl="2" rtl="0">
              <a:spcBef>
                <a:spcPts val="1100"/>
              </a:spcBef>
              <a:spcAft>
                <a:spcPts val="0"/>
              </a:spcAft>
              <a:buSzPts val="3200"/>
              <a:buNone/>
              <a:defRPr sz="3200"/>
            </a:lvl3pPr>
            <a:lvl4pPr lvl="3" rtl="0">
              <a:spcBef>
                <a:spcPts val="1100"/>
              </a:spcBef>
              <a:spcAft>
                <a:spcPts val="0"/>
              </a:spcAft>
              <a:buSzPts val="3200"/>
              <a:buNone/>
              <a:defRPr sz="3200"/>
            </a:lvl4pPr>
            <a:lvl5pPr lvl="4" rtl="0">
              <a:spcBef>
                <a:spcPts val="1100"/>
              </a:spcBef>
              <a:spcAft>
                <a:spcPts val="0"/>
              </a:spcAft>
              <a:buSzPts val="3200"/>
              <a:buNone/>
              <a:defRPr sz="3200"/>
            </a:lvl5pPr>
            <a:lvl6pPr lvl="5" rtl="0">
              <a:spcBef>
                <a:spcPts val="1100"/>
              </a:spcBef>
              <a:spcAft>
                <a:spcPts val="0"/>
              </a:spcAft>
              <a:buSzPts val="3200"/>
              <a:buNone/>
              <a:defRPr sz="3200"/>
            </a:lvl6pPr>
            <a:lvl7pPr lvl="6" rtl="0">
              <a:spcBef>
                <a:spcPts val="1100"/>
              </a:spcBef>
              <a:spcAft>
                <a:spcPts val="0"/>
              </a:spcAft>
              <a:buSzPts val="3200"/>
              <a:buNone/>
              <a:defRPr sz="3200"/>
            </a:lvl7pPr>
            <a:lvl8pPr lvl="7" rtl="0">
              <a:spcBef>
                <a:spcPts val="1100"/>
              </a:spcBef>
              <a:spcAft>
                <a:spcPts val="0"/>
              </a:spcAft>
              <a:buSzPts val="3200"/>
              <a:buNone/>
              <a:defRPr sz="3200"/>
            </a:lvl8pPr>
            <a:lvl9pPr lvl="8" rtl="0">
              <a:spcBef>
                <a:spcPts val="1100"/>
              </a:spcBef>
              <a:spcAft>
                <a:spcPts val="1100"/>
              </a:spcAft>
              <a:buSzPts val="3200"/>
              <a:buNone/>
              <a:defRPr sz="3200"/>
            </a:lvl9pPr>
          </a:lstStyle>
          <a:p/>
        </p:txBody>
      </p:sp>
      <p:sp>
        <p:nvSpPr>
          <p:cNvPr id="1184" name="Google Shape;1184;p65"/>
          <p:cNvSpPr/>
          <p:nvPr>
            <p:ph idx="2" type="pic"/>
          </p:nvPr>
        </p:nvSpPr>
        <p:spPr>
          <a:xfrm>
            <a:off x="7150100" y="622300"/>
            <a:ext cx="5042100" cy="51309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left">
  <p:cSld name="Placeholder 06">
    <p:spTree>
      <p:nvGrpSpPr>
        <p:cNvPr id="1185" name="Shape 1185"/>
        <p:cNvGrpSpPr/>
        <p:nvPr/>
      </p:nvGrpSpPr>
      <p:grpSpPr>
        <a:xfrm>
          <a:off x="0" y="0"/>
          <a:ext cx="0" cy="0"/>
          <a:chOff x="0" y="0"/>
          <a:chExt cx="0" cy="0"/>
        </a:xfrm>
      </p:grpSpPr>
      <p:sp>
        <p:nvSpPr>
          <p:cNvPr id="1186" name="Google Shape;1186;p66"/>
          <p:cNvSpPr/>
          <p:nvPr>
            <p:ph idx="2" type="pic"/>
          </p:nvPr>
        </p:nvSpPr>
        <p:spPr>
          <a:xfrm>
            <a:off x="5611067" y="0"/>
            <a:ext cx="6581100" cy="3020700"/>
          </a:xfrm>
          <a:prstGeom prst="rect">
            <a:avLst/>
          </a:prstGeom>
          <a:solidFill>
            <a:srgbClr val="BFBFBF"/>
          </a:solidFill>
          <a:ln>
            <a:noFill/>
          </a:ln>
        </p:spPr>
      </p:sp>
      <p:sp>
        <p:nvSpPr>
          <p:cNvPr id="1187" name="Google Shape;1187;p66"/>
          <p:cNvSpPr txBox="1"/>
          <p:nvPr>
            <p:ph idx="1" type="body"/>
          </p:nvPr>
        </p:nvSpPr>
        <p:spPr>
          <a:xfrm>
            <a:off x="590667" y="1914567"/>
            <a:ext cx="4297500" cy="1090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188" name="Google Shape;1188;p66"/>
          <p:cNvSpPr txBox="1"/>
          <p:nvPr>
            <p:ph type="title"/>
          </p:nvPr>
        </p:nvSpPr>
        <p:spPr>
          <a:xfrm>
            <a:off x="566567" y="682033"/>
            <a:ext cx="4297500" cy="496800"/>
          </a:xfrm>
          <a:prstGeom prst="rect">
            <a:avLst/>
          </a:prstGeom>
        </p:spPr>
        <p:txBody>
          <a:bodyPr anchorCtr="0" anchor="t" bIns="0" lIns="0" spcFirstLastPara="1" rIns="0" wrap="square" tIns="0">
            <a:noAutofit/>
          </a:bodyPr>
          <a:lstStyle>
            <a:lvl1pPr lvl="0" rtl="0">
              <a:spcBef>
                <a:spcPts val="0"/>
              </a:spcBef>
              <a:spcAft>
                <a:spcPts val="0"/>
              </a:spcAft>
              <a:buSzPts val="3200"/>
              <a:buNone/>
              <a:defRPr sz="3200"/>
            </a:lvl1pPr>
            <a:lvl2pPr lvl="1" rtl="0">
              <a:spcBef>
                <a:spcPts val="1100"/>
              </a:spcBef>
              <a:spcAft>
                <a:spcPts val="0"/>
              </a:spcAft>
              <a:buSzPts val="3200"/>
              <a:buNone/>
              <a:defRPr sz="3200"/>
            </a:lvl2pPr>
            <a:lvl3pPr lvl="2" rtl="0">
              <a:spcBef>
                <a:spcPts val="1100"/>
              </a:spcBef>
              <a:spcAft>
                <a:spcPts val="0"/>
              </a:spcAft>
              <a:buSzPts val="3200"/>
              <a:buNone/>
              <a:defRPr sz="3200"/>
            </a:lvl3pPr>
            <a:lvl4pPr lvl="3" rtl="0">
              <a:spcBef>
                <a:spcPts val="1100"/>
              </a:spcBef>
              <a:spcAft>
                <a:spcPts val="0"/>
              </a:spcAft>
              <a:buSzPts val="3200"/>
              <a:buNone/>
              <a:defRPr sz="3200"/>
            </a:lvl4pPr>
            <a:lvl5pPr lvl="4" rtl="0">
              <a:spcBef>
                <a:spcPts val="1100"/>
              </a:spcBef>
              <a:spcAft>
                <a:spcPts val="0"/>
              </a:spcAft>
              <a:buSzPts val="3200"/>
              <a:buNone/>
              <a:defRPr sz="3200"/>
            </a:lvl5pPr>
            <a:lvl6pPr lvl="5" rtl="0">
              <a:spcBef>
                <a:spcPts val="1100"/>
              </a:spcBef>
              <a:spcAft>
                <a:spcPts val="0"/>
              </a:spcAft>
              <a:buSzPts val="3200"/>
              <a:buNone/>
              <a:defRPr sz="3200"/>
            </a:lvl6pPr>
            <a:lvl7pPr lvl="6" rtl="0">
              <a:spcBef>
                <a:spcPts val="1100"/>
              </a:spcBef>
              <a:spcAft>
                <a:spcPts val="0"/>
              </a:spcAft>
              <a:buSzPts val="3200"/>
              <a:buNone/>
              <a:defRPr sz="3200"/>
            </a:lvl7pPr>
            <a:lvl8pPr lvl="7" rtl="0">
              <a:spcBef>
                <a:spcPts val="1100"/>
              </a:spcBef>
              <a:spcAft>
                <a:spcPts val="0"/>
              </a:spcAft>
              <a:buSzPts val="3200"/>
              <a:buNone/>
              <a:defRPr sz="3200"/>
            </a:lvl8pPr>
            <a:lvl9pPr lvl="8" rtl="0">
              <a:spcBef>
                <a:spcPts val="1100"/>
              </a:spcBef>
              <a:spcAft>
                <a:spcPts val="1100"/>
              </a:spcAft>
              <a:buSzPts val="3200"/>
              <a:buNone/>
              <a:defRPr sz="3200"/>
            </a:lvl9pPr>
          </a:lstStyle>
          <a:p/>
        </p:txBody>
      </p:sp>
      <p:sp>
        <p:nvSpPr>
          <p:cNvPr id="1189" name="Google Shape;1189;p66"/>
          <p:cNvSpPr txBox="1"/>
          <p:nvPr/>
        </p:nvSpPr>
        <p:spPr>
          <a:xfrm>
            <a:off x="0" y="0"/>
            <a:ext cx="415500" cy="300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900" u="none">
              <a:solidFill>
                <a:schemeClr val="dk1"/>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right">
  <p:cSld name="Placeholder 07">
    <p:spTree>
      <p:nvGrpSpPr>
        <p:cNvPr id="1190" name="Shape 1190"/>
        <p:cNvGrpSpPr/>
        <p:nvPr/>
      </p:nvGrpSpPr>
      <p:grpSpPr>
        <a:xfrm>
          <a:off x="0" y="0"/>
          <a:ext cx="0" cy="0"/>
          <a:chOff x="0" y="0"/>
          <a:chExt cx="0" cy="0"/>
        </a:xfrm>
      </p:grpSpPr>
      <p:sp>
        <p:nvSpPr>
          <p:cNvPr id="1191" name="Google Shape;1191;p67"/>
          <p:cNvSpPr txBox="1"/>
          <p:nvPr/>
        </p:nvSpPr>
        <p:spPr>
          <a:xfrm>
            <a:off x="0" y="0"/>
            <a:ext cx="62277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900" u="none">
              <a:solidFill>
                <a:schemeClr val="dk1"/>
              </a:solidFill>
              <a:latin typeface="Calibri"/>
              <a:ea typeface="Calibri"/>
              <a:cs typeface="Calibri"/>
              <a:sym typeface="Calibri"/>
            </a:endParaRPr>
          </a:p>
        </p:txBody>
      </p:sp>
      <p:sp>
        <p:nvSpPr>
          <p:cNvPr id="1192" name="Google Shape;1192;p67"/>
          <p:cNvSpPr/>
          <p:nvPr>
            <p:ph idx="2" type="pic"/>
          </p:nvPr>
        </p:nvSpPr>
        <p:spPr>
          <a:xfrm>
            <a:off x="964200" y="854900"/>
            <a:ext cx="4472400" cy="5084400"/>
          </a:xfrm>
          <a:prstGeom prst="rect">
            <a:avLst/>
          </a:prstGeom>
          <a:solidFill>
            <a:srgbClr val="BFBFBF"/>
          </a:solidFill>
          <a:ln>
            <a:noFill/>
          </a:ln>
        </p:spPr>
      </p:sp>
      <p:sp>
        <p:nvSpPr>
          <p:cNvPr id="1193" name="Google Shape;1193;p67"/>
          <p:cNvSpPr txBox="1"/>
          <p:nvPr>
            <p:ph idx="1" type="body"/>
          </p:nvPr>
        </p:nvSpPr>
        <p:spPr>
          <a:xfrm>
            <a:off x="6756939" y="2586967"/>
            <a:ext cx="5020500" cy="1156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194" name="Google Shape;1194;p67"/>
          <p:cNvSpPr txBox="1"/>
          <p:nvPr>
            <p:ph type="title"/>
          </p:nvPr>
        </p:nvSpPr>
        <p:spPr>
          <a:xfrm>
            <a:off x="6726133" y="1291633"/>
            <a:ext cx="5020500" cy="957300"/>
          </a:xfrm>
          <a:prstGeom prst="rect">
            <a:avLst/>
          </a:prstGeom>
        </p:spPr>
        <p:txBody>
          <a:bodyPr anchorCtr="0" anchor="t" bIns="0" lIns="0" spcFirstLastPara="1" rIns="0" wrap="square" tIns="0">
            <a:noAutofit/>
          </a:bodyPr>
          <a:lstStyle>
            <a:lvl1pPr lvl="0" rtl="0">
              <a:spcBef>
                <a:spcPts val="0"/>
              </a:spcBef>
              <a:spcAft>
                <a:spcPts val="0"/>
              </a:spcAft>
              <a:buSzPts val="3200"/>
              <a:buNone/>
              <a:defRPr sz="3200"/>
            </a:lvl1pPr>
            <a:lvl2pPr lvl="1" rtl="0">
              <a:spcBef>
                <a:spcPts val="1100"/>
              </a:spcBef>
              <a:spcAft>
                <a:spcPts val="0"/>
              </a:spcAft>
              <a:buSzPts val="3200"/>
              <a:buNone/>
              <a:defRPr sz="3200"/>
            </a:lvl2pPr>
            <a:lvl3pPr lvl="2" rtl="0">
              <a:spcBef>
                <a:spcPts val="1100"/>
              </a:spcBef>
              <a:spcAft>
                <a:spcPts val="0"/>
              </a:spcAft>
              <a:buSzPts val="3200"/>
              <a:buNone/>
              <a:defRPr sz="3200"/>
            </a:lvl3pPr>
            <a:lvl4pPr lvl="3" rtl="0">
              <a:spcBef>
                <a:spcPts val="1100"/>
              </a:spcBef>
              <a:spcAft>
                <a:spcPts val="0"/>
              </a:spcAft>
              <a:buSzPts val="3200"/>
              <a:buNone/>
              <a:defRPr sz="3200"/>
            </a:lvl4pPr>
            <a:lvl5pPr lvl="4" rtl="0">
              <a:spcBef>
                <a:spcPts val="1100"/>
              </a:spcBef>
              <a:spcAft>
                <a:spcPts val="0"/>
              </a:spcAft>
              <a:buSzPts val="3200"/>
              <a:buNone/>
              <a:defRPr sz="3200"/>
            </a:lvl5pPr>
            <a:lvl6pPr lvl="5" rtl="0">
              <a:spcBef>
                <a:spcPts val="1100"/>
              </a:spcBef>
              <a:spcAft>
                <a:spcPts val="0"/>
              </a:spcAft>
              <a:buSzPts val="3200"/>
              <a:buNone/>
              <a:defRPr sz="3200"/>
            </a:lvl6pPr>
            <a:lvl7pPr lvl="6" rtl="0">
              <a:spcBef>
                <a:spcPts val="1100"/>
              </a:spcBef>
              <a:spcAft>
                <a:spcPts val="0"/>
              </a:spcAft>
              <a:buSzPts val="3200"/>
              <a:buNone/>
              <a:defRPr sz="3200"/>
            </a:lvl7pPr>
            <a:lvl8pPr lvl="7" rtl="0">
              <a:spcBef>
                <a:spcPts val="1100"/>
              </a:spcBef>
              <a:spcAft>
                <a:spcPts val="0"/>
              </a:spcAft>
              <a:buSzPts val="3200"/>
              <a:buNone/>
              <a:defRPr sz="3200"/>
            </a:lvl8pPr>
            <a:lvl9pPr lvl="8" rtl="0">
              <a:spcBef>
                <a:spcPts val="1100"/>
              </a:spcBef>
              <a:spcAft>
                <a:spcPts val="1100"/>
              </a:spcAft>
              <a:buSzPts val="3200"/>
              <a:buNone/>
              <a:defRPr sz="32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Featured layout">
  <p:cSld name="Placeholder 08">
    <p:spTree>
      <p:nvGrpSpPr>
        <p:cNvPr id="1195" name="Shape 1195"/>
        <p:cNvGrpSpPr/>
        <p:nvPr/>
      </p:nvGrpSpPr>
      <p:grpSpPr>
        <a:xfrm>
          <a:off x="0" y="0"/>
          <a:ext cx="0" cy="0"/>
          <a:chOff x="0" y="0"/>
          <a:chExt cx="0" cy="0"/>
        </a:xfrm>
      </p:grpSpPr>
      <p:sp>
        <p:nvSpPr>
          <p:cNvPr id="1196" name="Google Shape;1196;p68"/>
          <p:cNvSpPr txBox="1"/>
          <p:nvPr>
            <p:ph idx="1" type="body"/>
          </p:nvPr>
        </p:nvSpPr>
        <p:spPr>
          <a:xfrm>
            <a:off x="1138133" y="1230067"/>
            <a:ext cx="7684800" cy="8217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197" name="Google Shape;1197;p68"/>
          <p:cNvSpPr/>
          <p:nvPr>
            <p:ph idx="2" type="pic"/>
          </p:nvPr>
        </p:nvSpPr>
        <p:spPr>
          <a:xfrm>
            <a:off x="1271814" y="2394451"/>
            <a:ext cx="1691100" cy="1691100"/>
          </a:xfrm>
          <a:prstGeom prst="ellipse">
            <a:avLst/>
          </a:prstGeom>
          <a:solidFill>
            <a:srgbClr val="BFBFBF"/>
          </a:solidFill>
          <a:ln>
            <a:noFill/>
          </a:ln>
        </p:spPr>
      </p:sp>
      <p:sp>
        <p:nvSpPr>
          <p:cNvPr id="1198" name="Google Shape;1198;p68"/>
          <p:cNvSpPr/>
          <p:nvPr>
            <p:ph idx="3" type="pic"/>
          </p:nvPr>
        </p:nvSpPr>
        <p:spPr>
          <a:xfrm>
            <a:off x="4061313" y="2394450"/>
            <a:ext cx="1691100" cy="1691100"/>
          </a:xfrm>
          <a:prstGeom prst="ellipse">
            <a:avLst/>
          </a:prstGeom>
          <a:solidFill>
            <a:srgbClr val="BFBFBF"/>
          </a:solidFill>
          <a:ln>
            <a:noFill/>
          </a:ln>
        </p:spPr>
      </p:sp>
      <p:sp>
        <p:nvSpPr>
          <p:cNvPr id="1199" name="Google Shape;1199;p68"/>
          <p:cNvSpPr/>
          <p:nvPr>
            <p:ph idx="4" type="pic"/>
          </p:nvPr>
        </p:nvSpPr>
        <p:spPr>
          <a:xfrm>
            <a:off x="6850813" y="2394450"/>
            <a:ext cx="1691100" cy="1691100"/>
          </a:xfrm>
          <a:prstGeom prst="ellipse">
            <a:avLst/>
          </a:prstGeom>
          <a:solidFill>
            <a:srgbClr val="BFBFBF"/>
          </a:solidFill>
          <a:ln>
            <a:noFill/>
          </a:ln>
        </p:spPr>
      </p:sp>
      <p:sp>
        <p:nvSpPr>
          <p:cNvPr id="1200" name="Google Shape;1200;p68"/>
          <p:cNvSpPr/>
          <p:nvPr>
            <p:ph idx="5" type="pic"/>
          </p:nvPr>
        </p:nvSpPr>
        <p:spPr>
          <a:xfrm>
            <a:off x="9640312" y="2394450"/>
            <a:ext cx="1691100" cy="1691100"/>
          </a:xfrm>
          <a:prstGeom prst="ellipse">
            <a:avLst/>
          </a:prstGeom>
          <a:solidFill>
            <a:srgbClr val="BFBFBF"/>
          </a:solidFill>
          <a:ln>
            <a:noFill/>
          </a:ln>
        </p:spPr>
      </p:sp>
      <p:sp>
        <p:nvSpPr>
          <p:cNvPr id="1201" name="Google Shape;1201;p68"/>
          <p:cNvSpPr txBox="1"/>
          <p:nvPr/>
        </p:nvSpPr>
        <p:spPr>
          <a:xfrm>
            <a:off x="0" y="0"/>
            <a:ext cx="12192000" cy="421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900" u="none">
              <a:solidFill>
                <a:schemeClr val="dk1"/>
              </a:solidFill>
              <a:latin typeface="Calibri"/>
              <a:ea typeface="Calibri"/>
              <a:cs typeface="Calibri"/>
              <a:sym typeface="Calibri"/>
            </a:endParaRPr>
          </a:p>
        </p:txBody>
      </p:sp>
      <p:sp>
        <p:nvSpPr>
          <p:cNvPr id="1202" name="Google Shape;1202;p68"/>
          <p:cNvSpPr txBox="1"/>
          <p:nvPr>
            <p:ph idx="6" type="body"/>
          </p:nvPr>
        </p:nvSpPr>
        <p:spPr>
          <a:xfrm>
            <a:off x="1117600" y="4347792"/>
            <a:ext cx="2082900" cy="1156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203" name="Google Shape;1203;p68"/>
          <p:cNvSpPr txBox="1"/>
          <p:nvPr>
            <p:ph type="title"/>
          </p:nvPr>
        </p:nvSpPr>
        <p:spPr>
          <a:xfrm>
            <a:off x="1138133" y="682033"/>
            <a:ext cx="7364100" cy="496800"/>
          </a:xfrm>
          <a:prstGeom prst="rect">
            <a:avLst/>
          </a:prstGeom>
        </p:spPr>
        <p:txBody>
          <a:bodyPr anchorCtr="0" anchor="t" bIns="0" lIns="0" spcFirstLastPara="1" rIns="0" wrap="square" tIns="0">
            <a:noAutofit/>
          </a:bodyPr>
          <a:lstStyle>
            <a:lvl1pPr lvl="0" rtl="0">
              <a:spcBef>
                <a:spcPts val="0"/>
              </a:spcBef>
              <a:spcAft>
                <a:spcPts val="0"/>
              </a:spcAft>
              <a:buSzPts val="3200"/>
              <a:buNone/>
              <a:defRPr sz="3200"/>
            </a:lvl1pPr>
            <a:lvl2pPr lvl="1" rtl="0">
              <a:spcBef>
                <a:spcPts val="1100"/>
              </a:spcBef>
              <a:spcAft>
                <a:spcPts val="0"/>
              </a:spcAft>
              <a:buSzPts val="3200"/>
              <a:buNone/>
              <a:defRPr sz="3200"/>
            </a:lvl2pPr>
            <a:lvl3pPr lvl="2" rtl="0">
              <a:spcBef>
                <a:spcPts val="1100"/>
              </a:spcBef>
              <a:spcAft>
                <a:spcPts val="0"/>
              </a:spcAft>
              <a:buSzPts val="3200"/>
              <a:buNone/>
              <a:defRPr sz="3200"/>
            </a:lvl3pPr>
            <a:lvl4pPr lvl="3" rtl="0">
              <a:spcBef>
                <a:spcPts val="1100"/>
              </a:spcBef>
              <a:spcAft>
                <a:spcPts val="0"/>
              </a:spcAft>
              <a:buSzPts val="3200"/>
              <a:buNone/>
              <a:defRPr sz="3200"/>
            </a:lvl4pPr>
            <a:lvl5pPr lvl="4" rtl="0">
              <a:spcBef>
                <a:spcPts val="1100"/>
              </a:spcBef>
              <a:spcAft>
                <a:spcPts val="0"/>
              </a:spcAft>
              <a:buSzPts val="3200"/>
              <a:buNone/>
              <a:defRPr sz="3200"/>
            </a:lvl5pPr>
            <a:lvl6pPr lvl="5" rtl="0">
              <a:spcBef>
                <a:spcPts val="1100"/>
              </a:spcBef>
              <a:spcAft>
                <a:spcPts val="0"/>
              </a:spcAft>
              <a:buSzPts val="3200"/>
              <a:buNone/>
              <a:defRPr sz="3200"/>
            </a:lvl6pPr>
            <a:lvl7pPr lvl="6" rtl="0">
              <a:spcBef>
                <a:spcPts val="1100"/>
              </a:spcBef>
              <a:spcAft>
                <a:spcPts val="0"/>
              </a:spcAft>
              <a:buSzPts val="3200"/>
              <a:buNone/>
              <a:defRPr sz="3200"/>
            </a:lvl7pPr>
            <a:lvl8pPr lvl="7" rtl="0">
              <a:spcBef>
                <a:spcPts val="1100"/>
              </a:spcBef>
              <a:spcAft>
                <a:spcPts val="0"/>
              </a:spcAft>
              <a:buSzPts val="3200"/>
              <a:buNone/>
              <a:defRPr sz="3200"/>
            </a:lvl8pPr>
            <a:lvl9pPr lvl="8" rtl="0">
              <a:spcBef>
                <a:spcPts val="1100"/>
              </a:spcBef>
              <a:spcAft>
                <a:spcPts val="1100"/>
              </a:spcAft>
              <a:buSzPts val="3200"/>
              <a:buNone/>
              <a:defRPr sz="3200"/>
            </a:lvl9pPr>
          </a:lstStyle>
          <a:p/>
        </p:txBody>
      </p:sp>
      <p:sp>
        <p:nvSpPr>
          <p:cNvPr id="1204" name="Google Shape;1204;p68"/>
          <p:cNvSpPr txBox="1"/>
          <p:nvPr>
            <p:ph idx="7" type="body"/>
          </p:nvPr>
        </p:nvSpPr>
        <p:spPr>
          <a:xfrm>
            <a:off x="3912822" y="4347792"/>
            <a:ext cx="2082900" cy="1156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205" name="Google Shape;1205;p68"/>
          <p:cNvSpPr txBox="1"/>
          <p:nvPr>
            <p:ph idx="8" type="body"/>
          </p:nvPr>
        </p:nvSpPr>
        <p:spPr>
          <a:xfrm>
            <a:off x="6708044" y="4347792"/>
            <a:ext cx="2082900" cy="1156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206" name="Google Shape;1206;p68"/>
          <p:cNvSpPr txBox="1"/>
          <p:nvPr>
            <p:ph idx="9" type="body"/>
          </p:nvPr>
        </p:nvSpPr>
        <p:spPr>
          <a:xfrm>
            <a:off x="9503266" y="4347792"/>
            <a:ext cx="2082900" cy="1156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right">
  <p:cSld name="Placeholder 10">
    <p:spTree>
      <p:nvGrpSpPr>
        <p:cNvPr id="1207" name="Shape 1207"/>
        <p:cNvGrpSpPr/>
        <p:nvPr/>
      </p:nvGrpSpPr>
      <p:grpSpPr>
        <a:xfrm>
          <a:off x="0" y="0"/>
          <a:ext cx="0" cy="0"/>
          <a:chOff x="0" y="0"/>
          <a:chExt cx="0" cy="0"/>
        </a:xfrm>
      </p:grpSpPr>
      <p:sp>
        <p:nvSpPr>
          <p:cNvPr id="1208" name="Google Shape;1208;p69"/>
          <p:cNvSpPr txBox="1"/>
          <p:nvPr/>
        </p:nvSpPr>
        <p:spPr>
          <a:xfrm>
            <a:off x="5195887" y="0"/>
            <a:ext cx="66897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900" u="none">
              <a:solidFill>
                <a:schemeClr val="dk1"/>
              </a:solidFill>
              <a:latin typeface="Calibri"/>
              <a:ea typeface="Calibri"/>
              <a:cs typeface="Calibri"/>
              <a:sym typeface="Calibri"/>
            </a:endParaRPr>
          </a:p>
        </p:txBody>
      </p:sp>
      <p:sp>
        <p:nvSpPr>
          <p:cNvPr id="1209" name="Google Shape;1209;p69"/>
          <p:cNvSpPr/>
          <p:nvPr>
            <p:ph idx="2" type="pic"/>
          </p:nvPr>
        </p:nvSpPr>
        <p:spPr>
          <a:xfrm>
            <a:off x="566566" y="593767"/>
            <a:ext cx="3923700" cy="5424300"/>
          </a:xfrm>
          <a:prstGeom prst="rect">
            <a:avLst/>
          </a:prstGeom>
          <a:solidFill>
            <a:srgbClr val="BFBFBF"/>
          </a:solidFill>
          <a:ln>
            <a:noFill/>
          </a:ln>
        </p:spPr>
      </p:sp>
      <p:sp>
        <p:nvSpPr>
          <p:cNvPr id="1210" name="Google Shape;1210;p69"/>
          <p:cNvSpPr txBox="1"/>
          <p:nvPr>
            <p:ph idx="1" type="body"/>
          </p:nvPr>
        </p:nvSpPr>
        <p:spPr>
          <a:xfrm>
            <a:off x="6147594" y="2282167"/>
            <a:ext cx="5061900" cy="1156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211" name="Google Shape;1211;p69"/>
          <p:cNvSpPr txBox="1"/>
          <p:nvPr>
            <p:ph type="title"/>
          </p:nvPr>
        </p:nvSpPr>
        <p:spPr>
          <a:xfrm>
            <a:off x="6116533" y="986833"/>
            <a:ext cx="5061900" cy="957300"/>
          </a:xfrm>
          <a:prstGeom prst="rect">
            <a:avLst/>
          </a:prstGeom>
        </p:spPr>
        <p:txBody>
          <a:bodyPr anchorCtr="0" anchor="t" bIns="0" lIns="0" spcFirstLastPara="1" rIns="0" wrap="square" tIns="0">
            <a:noAutofit/>
          </a:bodyPr>
          <a:lstStyle>
            <a:lvl1pPr lvl="0" rtl="0">
              <a:spcBef>
                <a:spcPts val="0"/>
              </a:spcBef>
              <a:spcAft>
                <a:spcPts val="0"/>
              </a:spcAft>
              <a:buSzPts val="3200"/>
              <a:buNone/>
              <a:defRPr sz="3200"/>
            </a:lvl1pPr>
            <a:lvl2pPr lvl="1" rtl="0">
              <a:spcBef>
                <a:spcPts val="1100"/>
              </a:spcBef>
              <a:spcAft>
                <a:spcPts val="0"/>
              </a:spcAft>
              <a:buSzPts val="3200"/>
              <a:buNone/>
              <a:defRPr sz="3200"/>
            </a:lvl2pPr>
            <a:lvl3pPr lvl="2" rtl="0">
              <a:spcBef>
                <a:spcPts val="1100"/>
              </a:spcBef>
              <a:spcAft>
                <a:spcPts val="0"/>
              </a:spcAft>
              <a:buSzPts val="3200"/>
              <a:buNone/>
              <a:defRPr sz="3200"/>
            </a:lvl3pPr>
            <a:lvl4pPr lvl="3" rtl="0">
              <a:spcBef>
                <a:spcPts val="1100"/>
              </a:spcBef>
              <a:spcAft>
                <a:spcPts val="0"/>
              </a:spcAft>
              <a:buSzPts val="3200"/>
              <a:buNone/>
              <a:defRPr sz="3200"/>
            </a:lvl4pPr>
            <a:lvl5pPr lvl="4" rtl="0">
              <a:spcBef>
                <a:spcPts val="1100"/>
              </a:spcBef>
              <a:spcAft>
                <a:spcPts val="0"/>
              </a:spcAft>
              <a:buSzPts val="3200"/>
              <a:buNone/>
              <a:defRPr sz="3200"/>
            </a:lvl5pPr>
            <a:lvl6pPr lvl="5" rtl="0">
              <a:spcBef>
                <a:spcPts val="1100"/>
              </a:spcBef>
              <a:spcAft>
                <a:spcPts val="0"/>
              </a:spcAft>
              <a:buSzPts val="3200"/>
              <a:buNone/>
              <a:defRPr sz="3200"/>
            </a:lvl6pPr>
            <a:lvl7pPr lvl="6" rtl="0">
              <a:spcBef>
                <a:spcPts val="1100"/>
              </a:spcBef>
              <a:spcAft>
                <a:spcPts val="0"/>
              </a:spcAft>
              <a:buSzPts val="3200"/>
              <a:buNone/>
              <a:defRPr sz="3200"/>
            </a:lvl7pPr>
            <a:lvl8pPr lvl="7" rtl="0">
              <a:spcBef>
                <a:spcPts val="1100"/>
              </a:spcBef>
              <a:spcAft>
                <a:spcPts val="0"/>
              </a:spcAft>
              <a:buSzPts val="3200"/>
              <a:buNone/>
              <a:defRPr sz="3200"/>
            </a:lvl8pPr>
            <a:lvl9pPr lvl="8" rtl="0">
              <a:spcBef>
                <a:spcPts val="1100"/>
              </a:spcBef>
              <a:spcAft>
                <a:spcPts val="1100"/>
              </a:spcAft>
              <a:buSzPts val="3200"/>
              <a:buNone/>
              <a:defRPr sz="32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hree column, left">
  <p:cSld name="Placeholder 13">
    <p:spTree>
      <p:nvGrpSpPr>
        <p:cNvPr id="1212" name="Shape 1212"/>
        <p:cNvGrpSpPr/>
        <p:nvPr/>
      </p:nvGrpSpPr>
      <p:grpSpPr>
        <a:xfrm>
          <a:off x="0" y="0"/>
          <a:ext cx="0" cy="0"/>
          <a:chOff x="0" y="0"/>
          <a:chExt cx="0" cy="0"/>
        </a:xfrm>
      </p:grpSpPr>
      <p:sp>
        <p:nvSpPr>
          <p:cNvPr id="1213" name="Google Shape;1213;p70"/>
          <p:cNvSpPr txBox="1"/>
          <p:nvPr/>
        </p:nvSpPr>
        <p:spPr>
          <a:xfrm>
            <a:off x="8801100" y="0"/>
            <a:ext cx="33909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900" u="none">
              <a:solidFill>
                <a:schemeClr val="dk1"/>
              </a:solidFill>
              <a:latin typeface="Calibri"/>
              <a:ea typeface="Calibri"/>
              <a:cs typeface="Calibri"/>
              <a:sym typeface="Calibri"/>
            </a:endParaRPr>
          </a:p>
        </p:txBody>
      </p:sp>
      <p:sp>
        <p:nvSpPr>
          <p:cNvPr id="1214" name="Google Shape;1214;p70"/>
          <p:cNvSpPr/>
          <p:nvPr>
            <p:ph idx="2" type="pic"/>
          </p:nvPr>
        </p:nvSpPr>
        <p:spPr>
          <a:xfrm>
            <a:off x="6170400" y="675000"/>
            <a:ext cx="3649200" cy="2568300"/>
          </a:xfrm>
          <a:prstGeom prst="rect">
            <a:avLst/>
          </a:prstGeom>
          <a:solidFill>
            <a:srgbClr val="BFBFBF"/>
          </a:solidFill>
          <a:ln>
            <a:noFill/>
          </a:ln>
        </p:spPr>
      </p:sp>
      <p:sp>
        <p:nvSpPr>
          <p:cNvPr id="1215" name="Google Shape;1215;p70"/>
          <p:cNvSpPr/>
          <p:nvPr>
            <p:ph idx="3" type="pic"/>
          </p:nvPr>
        </p:nvSpPr>
        <p:spPr>
          <a:xfrm>
            <a:off x="6170400" y="3297423"/>
            <a:ext cx="3649200" cy="2514300"/>
          </a:xfrm>
          <a:prstGeom prst="rect">
            <a:avLst/>
          </a:prstGeom>
          <a:solidFill>
            <a:srgbClr val="BFBFBF"/>
          </a:solidFill>
          <a:ln>
            <a:noFill/>
          </a:ln>
        </p:spPr>
      </p:sp>
      <p:sp>
        <p:nvSpPr>
          <p:cNvPr id="1216" name="Google Shape;1216;p70"/>
          <p:cNvSpPr/>
          <p:nvPr>
            <p:ph idx="4" type="pic"/>
          </p:nvPr>
        </p:nvSpPr>
        <p:spPr>
          <a:xfrm>
            <a:off x="9895997" y="675001"/>
            <a:ext cx="1829100" cy="5136900"/>
          </a:xfrm>
          <a:prstGeom prst="rect">
            <a:avLst/>
          </a:prstGeom>
          <a:solidFill>
            <a:srgbClr val="BFBFBF"/>
          </a:solidFill>
          <a:ln>
            <a:noFill/>
          </a:ln>
        </p:spPr>
      </p:sp>
      <p:sp>
        <p:nvSpPr>
          <p:cNvPr id="1217" name="Google Shape;1217;p70"/>
          <p:cNvSpPr txBox="1"/>
          <p:nvPr>
            <p:ph idx="1" type="body"/>
          </p:nvPr>
        </p:nvSpPr>
        <p:spPr>
          <a:xfrm>
            <a:off x="566568" y="2271467"/>
            <a:ext cx="4321500" cy="1156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218" name="Google Shape;1218;p70"/>
          <p:cNvSpPr txBox="1"/>
          <p:nvPr>
            <p:ph type="title"/>
          </p:nvPr>
        </p:nvSpPr>
        <p:spPr>
          <a:xfrm>
            <a:off x="566567" y="1179000"/>
            <a:ext cx="4321500" cy="9573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3200"/>
              <a:buNone/>
              <a:defRPr sz="3200"/>
            </a:lvl1pPr>
            <a:lvl2pPr lvl="1" rtl="0">
              <a:lnSpc>
                <a:spcPct val="90000"/>
              </a:lnSpc>
              <a:spcBef>
                <a:spcPts val="500"/>
              </a:spcBef>
              <a:spcAft>
                <a:spcPts val="0"/>
              </a:spcAft>
              <a:buSzPts val="3200"/>
              <a:buNone/>
              <a:defRPr sz="3200"/>
            </a:lvl2pPr>
            <a:lvl3pPr lvl="2" rtl="0">
              <a:lnSpc>
                <a:spcPct val="90000"/>
              </a:lnSpc>
              <a:spcBef>
                <a:spcPts val="500"/>
              </a:spcBef>
              <a:spcAft>
                <a:spcPts val="0"/>
              </a:spcAft>
              <a:buSzPts val="3200"/>
              <a:buNone/>
              <a:defRPr sz="3200"/>
            </a:lvl3pPr>
            <a:lvl4pPr lvl="3" rtl="0">
              <a:lnSpc>
                <a:spcPct val="90000"/>
              </a:lnSpc>
              <a:spcBef>
                <a:spcPts val="500"/>
              </a:spcBef>
              <a:spcAft>
                <a:spcPts val="0"/>
              </a:spcAft>
              <a:buSzPts val="3200"/>
              <a:buNone/>
              <a:defRPr sz="3200"/>
            </a:lvl4pPr>
            <a:lvl5pPr lvl="4" rtl="0">
              <a:lnSpc>
                <a:spcPct val="90000"/>
              </a:lnSpc>
              <a:spcBef>
                <a:spcPts val="500"/>
              </a:spcBef>
              <a:spcAft>
                <a:spcPts val="0"/>
              </a:spcAft>
              <a:buSzPts val="3200"/>
              <a:buNone/>
              <a:defRPr sz="3200"/>
            </a:lvl5pPr>
            <a:lvl6pPr lvl="5" rtl="0">
              <a:lnSpc>
                <a:spcPct val="90000"/>
              </a:lnSpc>
              <a:spcBef>
                <a:spcPts val="500"/>
              </a:spcBef>
              <a:spcAft>
                <a:spcPts val="0"/>
              </a:spcAft>
              <a:buSzPts val="3200"/>
              <a:buNone/>
              <a:defRPr sz="3200"/>
            </a:lvl6pPr>
            <a:lvl7pPr lvl="6" rtl="0">
              <a:lnSpc>
                <a:spcPct val="90000"/>
              </a:lnSpc>
              <a:spcBef>
                <a:spcPts val="500"/>
              </a:spcBef>
              <a:spcAft>
                <a:spcPts val="0"/>
              </a:spcAft>
              <a:buSzPts val="3200"/>
              <a:buNone/>
              <a:defRPr sz="3200"/>
            </a:lvl7pPr>
            <a:lvl8pPr lvl="7" rtl="0">
              <a:lnSpc>
                <a:spcPct val="90000"/>
              </a:lnSpc>
              <a:spcBef>
                <a:spcPts val="500"/>
              </a:spcBef>
              <a:spcAft>
                <a:spcPts val="0"/>
              </a:spcAft>
              <a:buSzPts val="3200"/>
              <a:buNone/>
              <a:defRPr sz="3200"/>
            </a:lvl8pPr>
            <a:lvl9pPr lvl="8" rtl="0">
              <a:lnSpc>
                <a:spcPct val="90000"/>
              </a:lnSpc>
              <a:spcBef>
                <a:spcPts val="500"/>
              </a:spcBef>
              <a:spcAft>
                <a:spcPts val="500"/>
              </a:spcAft>
              <a:buSzPts val="3200"/>
              <a:buNone/>
              <a:defRPr sz="3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hoto grid">
  <p:cSld name="TITLE_3_1">
    <p:bg>
      <p:bgPr>
        <a:noFill/>
      </p:bgPr>
    </p:bg>
    <p:spTree>
      <p:nvGrpSpPr>
        <p:cNvPr id="29" name="Shape 29"/>
        <p:cNvGrpSpPr/>
        <p:nvPr/>
      </p:nvGrpSpPr>
      <p:grpSpPr>
        <a:xfrm>
          <a:off x="0" y="0"/>
          <a:ext cx="0" cy="0"/>
          <a:chOff x="0" y="0"/>
          <a:chExt cx="0" cy="0"/>
        </a:xfrm>
      </p:grpSpPr>
      <p:sp>
        <p:nvSpPr>
          <p:cNvPr id="30" name="Google Shape;30;p8"/>
          <p:cNvSpPr/>
          <p:nvPr>
            <p:ph idx="2" type="pic"/>
          </p:nvPr>
        </p:nvSpPr>
        <p:spPr>
          <a:xfrm>
            <a:off x="-13885" y="2848"/>
            <a:ext cx="3498300" cy="2234400"/>
          </a:xfrm>
          <a:prstGeom prst="rect">
            <a:avLst/>
          </a:prstGeom>
          <a:noFill/>
          <a:ln>
            <a:noFill/>
          </a:ln>
        </p:spPr>
      </p:sp>
      <p:sp>
        <p:nvSpPr>
          <p:cNvPr id="31" name="Google Shape;31;p8"/>
          <p:cNvSpPr/>
          <p:nvPr>
            <p:ph idx="3" type="pic"/>
          </p:nvPr>
        </p:nvSpPr>
        <p:spPr>
          <a:xfrm>
            <a:off x="-13900" y="2328133"/>
            <a:ext cx="3498300" cy="4530000"/>
          </a:xfrm>
          <a:prstGeom prst="rect">
            <a:avLst/>
          </a:prstGeom>
          <a:noFill/>
          <a:ln>
            <a:noFill/>
          </a:ln>
        </p:spPr>
      </p:sp>
      <p:sp>
        <p:nvSpPr>
          <p:cNvPr id="32" name="Google Shape;32;p8"/>
          <p:cNvSpPr/>
          <p:nvPr>
            <p:ph idx="4" type="pic"/>
          </p:nvPr>
        </p:nvSpPr>
        <p:spPr>
          <a:xfrm>
            <a:off x="3576733" y="1944100"/>
            <a:ext cx="4436700" cy="2234400"/>
          </a:xfrm>
          <a:prstGeom prst="rect">
            <a:avLst/>
          </a:prstGeom>
          <a:noFill/>
          <a:ln>
            <a:noFill/>
          </a:ln>
        </p:spPr>
      </p:sp>
      <p:sp>
        <p:nvSpPr>
          <p:cNvPr id="33" name="Google Shape;33;p8"/>
          <p:cNvSpPr/>
          <p:nvPr>
            <p:ph idx="5" type="pic"/>
          </p:nvPr>
        </p:nvSpPr>
        <p:spPr>
          <a:xfrm>
            <a:off x="3576725" y="2848"/>
            <a:ext cx="2332500" cy="1857600"/>
          </a:xfrm>
          <a:prstGeom prst="rect">
            <a:avLst/>
          </a:prstGeom>
          <a:noFill/>
          <a:ln>
            <a:noFill/>
          </a:ln>
        </p:spPr>
      </p:sp>
      <p:sp>
        <p:nvSpPr>
          <p:cNvPr id="34" name="Google Shape;34;p8"/>
          <p:cNvSpPr/>
          <p:nvPr>
            <p:ph idx="6" type="pic"/>
          </p:nvPr>
        </p:nvSpPr>
        <p:spPr>
          <a:xfrm>
            <a:off x="5987450" y="2848"/>
            <a:ext cx="2025900" cy="1857600"/>
          </a:xfrm>
          <a:prstGeom prst="rect">
            <a:avLst/>
          </a:prstGeom>
          <a:noFill/>
          <a:ln>
            <a:noFill/>
          </a:ln>
        </p:spPr>
      </p:sp>
      <p:sp>
        <p:nvSpPr>
          <p:cNvPr id="35" name="Google Shape;35;p8"/>
          <p:cNvSpPr/>
          <p:nvPr>
            <p:ph idx="7" type="pic"/>
          </p:nvPr>
        </p:nvSpPr>
        <p:spPr>
          <a:xfrm>
            <a:off x="3576733" y="4248400"/>
            <a:ext cx="8615100" cy="2609700"/>
          </a:xfrm>
          <a:prstGeom prst="rect">
            <a:avLst/>
          </a:prstGeom>
          <a:noFill/>
          <a:ln>
            <a:noFill/>
          </a:ln>
        </p:spPr>
      </p:sp>
      <p:sp>
        <p:nvSpPr>
          <p:cNvPr id="36" name="Google Shape;36;p8"/>
          <p:cNvSpPr/>
          <p:nvPr>
            <p:ph idx="8" type="pic"/>
          </p:nvPr>
        </p:nvSpPr>
        <p:spPr>
          <a:xfrm>
            <a:off x="8091775" y="2848"/>
            <a:ext cx="2080800" cy="4175700"/>
          </a:xfrm>
          <a:prstGeom prst="rect">
            <a:avLst/>
          </a:prstGeom>
          <a:noFill/>
          <a:ln>
            <a:noFill/>
          </a:ln>
        </p:spPr>
      </p:sp>
      <p:sp>
        <p:nvSpPr>
          <p:cNvPr id="37" name="Google Shape;37;p8"/>
          <p:cNvSpPr/>
          <p:nvPr>
            <p:ph idx="9" type="pic"/>
          </p:nvPr>
        </p:nvSpPr>
        <p:spPr>
          <a:xfrm>
            <a:off x="10250900" y="2848"/>
            <a:ext cx="1941300" cy="4175700"/>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left">
  <p:cSld name="Placeholder 14">
    <p:spTree>
      <p:nvGrpSpPr>
        <p:cNvPr id="1219" name="Shape 1219"/>
        <p:cNvGrpSpPr/>
        <p:nvPr/>
      </p:nvGrpSpPr>
      <p:grpSpPr>
        <a:xfrm>
          <a:off x="0" y="0"/>
          <a:ext cx="0" cy="0"/>
          <a:chOff x="0" y="0"/>
          <a:chExt cx="0" cy="0"/>
        </a:xfrm>
      </p:grpSpPr>
      <p:pic>
        <p:nvPicPr>
          <p:cNvPr id="1220" name="Google Shape;1220;p71"/>
          <p:cNvPicPr preferRelativeResize="0"/>
          <p:nvPr/>
        </p:nvPicPr>
        <p:blipFill rotWithShape="1">
          <a:blip r:embed="rId2">
            <a:alphaModFix/>
          </a:blip>
          <a:srcRect b="0" l="92733" r="-833" t="0"/>
          <a:stretch/>
        </p:blipFill>
        <p:spPr>
          <a:xfrm>
            <a:off x="9324800" y="-2967"/>
            <a:ext cx="987602" cy="6863933"/>
          </a:xfrm>
          <a:prstGeom prst="rect">
            <a:avLst/>
          </a:prstGeom>
          <a:noFill/>
          <a:ln>
            <a:noFill/>
          </a:ln>
        </p:spPr>
      </p:pic>
      <p:sp>
        <p:nvSpPr>
          <p:cNvPr id="1221" name="Google Shape;1221;p71"/>
          <p:cNvSpPr txBox="1"/>
          <p:nvPr/>
        </p:nvSpPr>
        <p:spPr>
          <a:xfrm>
            <a:off x="10290175" y="0"/>
            <a:ext cx="1902000" cy="6858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900" u="none">
              <a:solidFill>
                <a:schemeClr val="dk1"/>
              </a:solidFill>
              <a:latin typeface="Calibri"/>
              <a:ea typeface="Calibri"/>
              <a:cs typeface="Calibri"/>
              <a:sym typeface="Calibri"/>
            </a:endParaRPr>
          </a:p>
        </p:txBody>
      </p:sp>
      <p:sp>
        <p:nvSpPr>
          <p:cNvPr id="1222" name="Google Shape;1222;p71"/>
          <p:cNvSpPr/>
          <p:nvPr>
            <p:ph idx="2" type="pic"/>
          </p:nvPr>
        </p:nvSpPr>
        <p:spPr>
          <a:xfrm>
            <a:off x="7271700" y="572100"/>
            <a:ext cx="4353600" cy="5715600"/>
          </a:xfrm>
          <a:prstGeom prst="rect">
            <a:avLst/>
          </a:prstGeom>
          <a:solidFill>
            <a:srgbClr val="BFBFBF"/>
          </a:solidFill>
          <a:ln>
            <a:noFill/>
          </a:ln>
        </p:spPr>
      </p:sp>
      <p:sp>
        <p:nvSpPr>
          <p:cNvPr id="1223" name="Google Shape;1223;p71"/>
          <p:cNvSpPr txBox="1"/>
          <p:nvPr>
            <p:ph idx="1" type="body"/>
          </p:nvPr>
        </p:nvSpPr>
        <p:spPr>
          <a:xfrm>
            <a:off x="1127067" y="2331033"/>
            <a:ext cx="4466400" cy="41055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2100"/>
              <a:buNone/>
              <a:defRPr sz="2100"/>
            </a:lvl1pPr>
            <a:lvl2pPr indent="-228600" lvl="1" marL="914400" rtl="0">
              <a:spcBef>
                <a:spcPts val="500"/>
              </a:spcBef>
              <a:spcAft>
                <a:spcPts val="0"/>
              </a:spcAft>
              <a:buSzPts val="2100"/>
              <a:buNone/>
              <a:defRPr/>
            </a:lvl2pPr>
            <a:lvl3pPr indent="-228600" lvl="2" marL="1371600" rtl="0">
              <a:spcBef>
                <a:spcPts val="500"/>
              </a:spcBef>
              <a:spcAft>
                <a:spcPts val="0"/>
              </a:spcAft>
              <a:buSzPts val="2100"/>
              <a:buNone/>
              <a:defRPr/>
            </a:lvl3pPr>
            <a:lvl4pPr indent="-228600" lvl="3" marL="1828800" rtl="0">
              <a:spcBef>
                <a:spcPts val="500"/>
              </a:spcBef>
              <a:spcAft>
                <a:spcPts val="0"/>
              </a:spcAft>
              <a:buSzPts val="2100"/>
              <a:buNone/>
              <a:defRPr sz="2100"/>
            </a:lvl4pPr>
            <a:lvl5pPr indent="-228600" lvl="4" marL="2286000" rtl="0">
              <a:spcBef>
                <a:spcPts val="500"/>
              </a:spcBef>
              <a:spcAft>
                <a:spcPts val="0"/>
              </a:spcAft>
              <a:buSzPts val="2100"/>
              <a:buNone/>
              <a:defRPr sz="2100"/>
            </a:lvl5pPr>
            <a:lvl6pPr indent="-228600" lvl="5" marL="2743200" rtl="0">
              <a:spcBef>
                <a:spcPts val="500"/>
              </a:spcBef>
              <a:spcAft>
                <a:spcPts val="0"/>
              </a:spcAft>
              <a:buSzPts val="2100"/>
              <a:buNone/>
              <a:defRPr sz="2100"/>
            </a:lvl6pPr>
            <a:lvl7pPr indent="-228600" lvl="6" marL="3200400" rtl="0">
              <a:spcBef>
                <a:spcPts val="500"/>
              </a:spcBef>
              <a:spcAft>
                <a:spcPts val="0"/>
              </a:spcAft>
              <a:buSzPts val="2100"/>
              <a:buNone/>
              <a:defRPr sz="2100"/>
            </a:lvl7pPr>
            <a:lvl8pPr indent="-228600" lvl="7" marL="3657600" rtl="0">
              <a:spcBef>
                <a:spcPts val="500"/>
              </a:spcBef>
              <a:spcAft>
                <a:spcPts val="0"/>
              </a:spcAft>
              <a:buSzPts val="2100"/>
              <a:buNone/>
              <a:defRPr sz="2100"/>
            </a:lvl8pPr>
            <a:lvl9pPr indent="-228600" lvl="8" marL="4114800" rtl="0">
              <a:spcBef>
                <a:spcPts val="500"/>
              </a:spcBef>
              <a:spcAft>
                <a:spcPts val="500"/>
              </a:spcAft>
              <a:buSzPts val="2100"/>
              <a:buNone/>
              <a:defRPr sz="2100"/>
            </a:lvl9pPr>
          </a:lstStyle>
          <a:p/>
        </p:txBody>
      </p:sp>
      <p:sp>
        <p:nvSpPr>
          <p:cNvPr id="1224" name="Google Shape;1224;p71"/>
          <p:cNvSpPr txBox="1"/>
          <p:nvPr>
            <p:ph type="title"/>
          </p:nvPr>
        </p:nvSpPr>
        <p:spPr>
          <a:xfrm>
            <a:off x="1127067" y="1148533"/>
            <a:ext cx="3805200" cy="8973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3200"/>
              <a:buNone/>
              <a:defRPr sz="3200"/>
            </a:lvl1pPr>
            <a:lvl2pPr lvl="1" rtl="0">
              <a:lnSpc>
                <a:spcPct val="90000"/>
              </a:lnSpc>
              <a:spcBef>
                <a:spcPts val="500"/>
              </a:spcBef>
              <a:spcAft>
                <a:spcPts val="0"/>
              </a:spcAft>
              <a:buSzPts val="3200"/>
              <a:buNone/>
              <a:defRPr sz="3200"/>
            </a:lvl2pPr>
            <a:lvl3pPr lvl="2" rtl="0">
              <a:lnSpc>
                <a:spcPct val="90000"/>
              </a:lnSpc>
              <a:spcBef>
                <a:spcPts val="500"/>
              </a:spcBef>
              <a:spcAft>
                <a:spcPts val="0"/>
              </a:spcAft>
              <a:buSzPts val="3200"/>
              <a:buNone/>
              <a:defRPr sz="3200"/>
            </a:lvl3pPr>
            <a:lvl4pPr lvl="3" rtl="0">
              <a:lnSpc>
                <a:spcPct val="90000"/>
              </a:lnSpc>
              <a:spcBef>
                <a:spcPts val="500"/>
              </a:spcBef>
              <a:spcAft>
                <a:spcPts val="0"/>
              </a:spcAft>
              <a:buSzPts val="3200"/>
              <a:buNone/>
              <a:defRPr sz="3200"/>
            </a:lvl4pPr>
            <a:lvl5pPr lvl="4" rtl="0">
              <a:lnSpc>
                <a:spcPct val="90000"/>
              </a:lnSpc>
              <a:spcBef>
                <a:spcPts val="500"/>
              </a:spcBef>
              <a:spcAft>
                <a:spcPts val="0"/>
              </a:spcAft>
              <a:buSzPts val="3200"/>
              <a:buNone/>
              <a:defRPr sz="3200"/>
            </a:lvl5pPr>
            <a:lvl6pPr lvl="5" rtl="0">
              <a:lnSpc>
                <a:spcPct val="90000"/>
              </a:lnSpc>
              <a:spcBef>
                <a:spcPts val="500"/>
              </a:spcBef>
              <a:spcAft>
                <a:spcPts val="0"/>
              </a:spcAft>
              <a:buSzPts val="3200"/>
              <a:buNone/>
              <a:defRPr sz="3200"/>
            </a:lvl6pPr>
            <a:lvl7pPr lvl="6" rtl="0">
              <a:lnSpc>
                <a:spcPct val="90000"/>
              </a:lnSpc>
              <a:spcBef>
                <a:spcPts val="500"/>
              </a:spcBef>
              <a:spcAft>
                <a:spcPts val="0"/>
              </a:spcAft>
              <a:buSzPts val="3200"/>
              <a:buNone/>
              <a:defRPr sz="3200"/>
            </a:lvl7pPr>
            <a:lvl8pPr lvl="7" rtl="0">
              <a:lnSpc>
                <a:spcPct val="90000"/>
              </a:lnSpc>
              <a:spcBef>
                <a:spcPts val="500"/>
              </a:spcBef>
              <a:spcAft>
                <a:spcPts val="0"/>
              </a:spcAft>
              <a:buSzPts val="3200"/>
              <a:buNone/>
              <a:defRPr sz="3200"/>
            </a:lvl8pPr>
            <a:lvl9pPr lvl="8" rtl="0">
              <a:lnSpc>
                <a:spcPct val="90000"/>
              </a:lnSpc>
              <a:spcBef>
                <a:spcPts val="500"/>
              </a:spcBef>
              <a:spcAft>
                <a:spcPts val="500"/>
              </a:spcAft>
              <a:buSzPts val="3200"/>
              <a:buNone/>
              <a:defRPr sz="32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five column, left">
  <p:cSld name="Placeholder 22">
    <p:spTree>
      <p:nvGrpSpPr>
        <p:cNvPr id="1225" name="Shape 1225"/>
        <p:cNvGrpSpPr/>
        <p:nvPr/>
      </p:nvGrpSpPr>
      <p:grpSpPr>
        <a:xfrm>
          <a:off x="0" y="0"/>
          <a:ext cx="0" cy="0"/>
          <a:chOff x="0" y="0"/>
          <a:chExt cx="0" cy="0"/>
        </a:xfrm>
      </p:grpSpPr>
      <p:pic>
        <p:nvPicPr>
          <p:cNvPr id="1226" name="Google Shape;1226;p72"/>
          <p:cNvPicPr preferRelativeResize="0"/>
          <p:nvPr/>
        </p:nvPicPr>
        <p:blipFill>
          <a:blip r:embed="rId2">
            <a:alphaModFix/>
          </a:blip>
          <a:stretch>
            <a:fillRect/>
          </a:stretch>
        </p:blipFill>
        <p:spPr>
          <a:xfrm>
            <a:off x="0" y="-2966"/>
            <a:ext cx="12192005" cy="6863933"/>
          </a:xfrm>
          <a:prstGeom prst="rect">
            <a:avLst/>
          </a:prstGeom>
          <a:noFill/>
          <a:ln>
            <a:noFill/>
          </a:ln>
        </p:spPr>
      </p:pic>
      <p:sp>
        <p:nvSpPr>
          <p:cNvPr id="1227" name="Google Shape;1227;p72"/>
          <p:cNvSpPr txBox="1"/>
          <p:nvPr/>
        </p:nvSpPr>
        <p:spPr>
          <a:xfrm>
            <a:off x="306387" y="608012"/>
            <a:ext cx="9937500" cy="5208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900" u="none">
              <a:solidFill>
                <a:schemeClr val="dk1"/>
              </a:solidFill>
              <a:latin typeface="Calibri"/>
              <a:ea typeface="Calibri"/>
              <a:cs typeface="Calibri"/>
              <a:sym typeface="Calibri"/>
            </a:endParaRPr>
          </a:p>
        </p:txBody>
      </p:sp>
      <p:sp>
        <p:nvSpPr>
          <p:cNvPr id="1228" name="Google Shape;1228;p72"/>
          <p:cNvSpPr/>
          <p:nvPr>
            <p:ph idx="2" type="pic"/>
          </p:nvPr>
        </p:nvSpPr>
        <p:spPr>
          <a:xfrm>
            <a:off x="10224300" y="1532033"/>
            <a:ext cx="1968000" cy="3367500"/>
          </a:xfrm>
          <a:prstGeom prst="rect">
            <a:avLst/>
          </a:prstGeom>
          <a:solidFill>
            <a:srgbClr val="BFBFBF"/>
          </a:solidFill>
          <a:ln>
            <a:noFill/>
          </a:ln>
        </p:spPr>
      </p:sp>
      <p:sp>
        <p:nvSpPr>
          <p:cNvPr id="1229" name="Google Shape;1229;p72"/>
          <p:cNvSpPr/>
          <p:nvPr>
            <p:ph idx="3" type="pic"/>
          </p:nvPr>
        </p:nvSpPr>
        <p:spPr>
          <a:xfrm>
            <a:off x="8256600" y="1532033"/>
            <a:ext cx="1968000" cy="3367500"/>
          </a:xfrm>
          <a:prstGeom prst="rect">
            <a:avLst/>
          </a:prstGeom>
          <a:solidFill>
            <a:srgbClr val="BFBFBF"/>
          </a:solidFill>
          <a:ln>
            <a:noFill/>
          </a:ln>
        </p:spPr>
      </p:sp>
      <p:sp>
        <p:nvSpPr>
          <p:cNvPr id="1230" name="Google Shape;1230;p72"/>
          <p:cNvSpPr/>
          <p:nvPr>
            <p:ph idx="4" type="pic"/>
          </p:nvPr>
        </p:nvSpPr>
        <p:spPr>
          <a:xfrm>
            <a:off x="6288900" y="1532033"/>
            <a:ext cx="1968000" cy="3367500"/>
          </a:xfrm>
          <a:prstGeom prst="rect">
            <a:avLst/>
          </a:prstGeom>
          <a:solidFill>
            <a:srgbClr val="BFBFBF"/>
          </a:solidFill>
          <a:ln>
            <a:noFill/>
          </a:ln>
        </p:spPr>
      </p:sp>
      <p:sp>
        <p:nvSpPr>
          <p:cNvPr id="1231" name="Google Shape;1231;p72"/>
          <p:cNvSpPr/>
          <p:nvPr>
            <p:ph idx="5" type="pic"/>
          </p:nvPr>
        </p:nvSpPr>
        <p:spPr>
          <a:xfrm>
            <a:off x="4321200" y="1532033"/>
            <a:ext cx="1968000" cy="3367500"/>
          </a:xfrm>
          <a:prstGeom prst="rect">
            <a:avLst/>
          </a:prstGeom>
          <a:solidFill>
            <a:srgbClr val="BFBFBF"/>
          </a:solidFill>
          <a:ln>
            <a:noFill/>
          </a:ln>
        </p:spPr>
      </p:sp>
      <p:sp>
        <p:nvSpPr>
          <p:cNvPr id="1232" name="Google Shape;1232;p72"/>
          <p:cNvSpPr txBox="1"/>
          <p:nvPr>
            <p:ph idx="1" type="body"/>
          </p:nvPr>
        </p:nvSpPr>
        <p:spPr>
          <a:xfrm>
            <a:off x="751500" y="3094967"/>
            <a:ext cx="3221100" cy="11568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500"/>
              </a:spcBef>
              <a:spcAft>
                <a:spcPts val="0"/>
              </a:spcAft>
              <a:buSzPts val="1600"/>
              <a:buNone/>
              <a:defRPr sz="1600"/>
            </a:lvl2pPr>
            <a:lvl3pPr indent="-228600" lvl="2" marL="1371600" rtl="0">
              <a:spcBef>
                <a:spcPts val="500"/>
              </a:spcBef>
              <a:spcAft>
                <a:spcPts val="0"/>
              </a:spcAft>
              <a:buSzPts val="1600"/>
              <a:buNone/>
              <a:defRPr sz="1600"/>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600"/>
              <a:buNone/>
              <a:defRPr sz="1600"/>
            </a:lvl6pPr>
            <a:lvl7pPr indent="-228600" lvl="6" marL="3200400" rtl="0">
              <a:spcBef>
                <a:spcPts val="500"/>
              </a:spcBef>
              <a:spcAft>
                <a:spcPts val="0"/>
              </a:spcAft>
              <a:buSzPts val="1600"/>
              <a:buNone/>
              <a:defRPr sz="1600"/>
            </a:lvl7pPr>
            <a:lvl8pPr indent="-228600" lvl="7" marL="3657600" rtl="0">
              <a:spcBef>
                <a:spcPts val="500"/>
              </a:spcBef>
              <a:spcAft>
                <a:spcPts val="0"/>
              </a:spcAft>
              <a:buSzPts val="1600"/>
              <a:buNone/>
              <a:defRPr sz="1600"/>
            </a:lvl8pPr>
            <a:lvl9pPr indent="-228600" lvl="8" marL="4114800" rtl="0">
              <a:spcBef>
                <a:spcPts val="500"/>
              </a:spcBef>
              <a:spcAft>
                <a:spcPts val="500"/>
              </a:spcAft>
              <a:buSzPts val="1600"/>
              <a:buNone/>
              <a:defRPr sz="1600"/>
            </a:lvl9pPr>
          </a:lstStyle>
          <a:p/>
        </p:txBody>
      </p:sp>
      <p:sp>
        <p:nvSpPr>
          <p:cNvPr id="1233" name="Google Shape;1233;p72"/>
          <p:cNvSpPr txBox="1"/>
          <p:nvPr>
            <p:ph type="title"/>
          </p:nvPr>
        </p:nvSpPr>
        <p:spPr>
          <a:xfrm>
            <a:off x="731733" y="1799633"/>
            <a:ext cx="2748900" cy="957300"/>
          </a:xfrm>
          <a:prstGeom prst="rect">
            <a:avLst/>
          </a:prstGeom>
        </p:spPr>
        <p:txBody>
          <a:bodyPr anchorCtr="0" anchor="t" bIns="0" lIns="0" spcFirstLastPara="1" rIns="0" wrap="square" tIns="0">
            <a:noAutofit/>
          </a:bodyPr>
          <a:lstStyle>
            <a:lvl1pPr lvl="0" rtl="0">
              <a:spcBef>
                <a:spcPts val="0"/>
              </a:spcBef>
              <a:spcAft>
                <a:spcPts val="0"/>
              </a:spcAft>
              <a:buSzPts val="3200"/>
              <a:buNone/>
              <a:defRPr sz="3200"/>
            </a:lvl1pPr>
            <a:lvl2pPr lvl="1" rtl="0">
              <a:spcBef>
                <a:spcPts val="1100"/>
              </a:spcBef>
              <a:spcAft>
                <a:spcPts val="0"/>
              </a:spcAft>
              <a:buSzPts val="3200"/>
              <a:buNone/>
              <a:defRPr sz="3200"/>
            </a:lvl2pPr>
            <a:lvl3pPr lvl="2" rtl="0">
              <a:spcBef>
                <a:spcPts val="1100"/>
              </a:spcBef>
              <a:spcAft>
                <a:spcPts val="0"/>
              </a:spcAft>
              <a:buSzPts val="3200"/>
              <a:buNone/>
              <a:defRPr sz="3200"/>
            </a:lvl3pPr>
            <a:lvl4pPr lvl="3" rtl="0">
              <a:spcBef>
                <a:spcPts val="1100"/>
              </a:spcBef>
              <a:spcAft>
                <a:spcPts val="0"/>
              </a:spcAft>
              <a:buSzPts val="3200"/>
              <a:buNone/>
              <a:defRPr sz="3200"/>
            </a:lvl4pPr>
            <a:lvl5pPr lvl="4" rtl="0">
              <a:spcBef>
                <a:spcPts val="1100"/>
              </a:spcBef>
              <a:spcAft>
                <a:spcPts val="0"/>
              </a:spcAft>
              <a:buSzPts val="3200"/>
              <a:buNone/>
              <a:defRPr sz="3200"/>
            </a:lvl5pPr>
            <a:lvl6pPr lvl="5" rtl="0">
              <a:spcBef>
                <a:spcPts val="1100"/>
              </a:spcBef>
              <a:spcAft>
                <a:spcPts val="0"/>
              </a:spcAft>
              <a:buSzPts val="3200"/>
              <a:buNone/>
              <a:defRPr sz="3200"/>
            </a:lvl6pPr>
            <a:lvl7pPr lvl="6" rtl="0">
              <a:spcBef>
                <a:spcPts val="1100"/>
              </a:spcBef>
              <a:spcAft>
                <a:spcPts val="0"/>
              </a:spcAft>
              <a:buSzPts val="3200"/>
              <a:buNone/>
              <a:defRPr sz="3200"/>
            </a:lvl7pPr>
            <a:lvl8pPr lvl="7" rtl="0">
              <a:spcBef>
                <a:spcPts val="1100"/>
              </a:spcBef>
              <a:spcAft>
                <a:spcPts val="0"/>
              </a:spcAft>
              <a:buSzPts val="3200"/>
              <a:buNone/>
              <a:defRPr sz="3200"/>
            </a:lvl8pPr>
            <a:lvl9pPr lvl="8" rtl="0">
              <a:spcBef>
                <a:spcPts val="1100"/>
              </a:spcBef>
              <a:spcAft>
                <a:spcPts val="1100"/>
              </a:spcAft>
              <a:buSzPts val="3200"/>
              <a:buNone/>
              <a:defRPr sz="32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Blank">
  <p:cSld name="CUSTOM_7_1">
    <p:bg>
      <p:bgPr>
        <a:noFill/>
      </p:bgPr>
    </p:bg>
    <p:spTree>
      <p:nvGrpSpPr>
        <p:cNvPr id="1234" name="Shape 1234"/>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35" name="Shape 1235"/>
        <p:cNvGrpSpPr/>
        <p:nvPr/>
      </p:nvGrpSpPr>
      <p:grpSpPr>
        <a:xfrm>
          <a:off x="0" y="0"/>
          <a:ext cx="0" cy="0"/>
          <a:chOff x="0" y="0"/>
          <a:chExt cx="0" cy="0"/>
        </a:xfrm>
      </p:grpSpPr>
      <p:sp>
        <p:nvSpPr>
          <p:cNvPr id="1236" name="Google Shape;1236;p7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7" name="Google Shape;1237;p74"/>
          <p:cNvSpPr txBox="1"/>
          <p:nvPr>
            <p:ph type="title"/>
          </p:nvPr>
        </p:nvSpPr>
        <p:spPr>
          <a:xfrm>
            <a:off x="354000" y="1644233"/>
            <a:ext cx="5393700" cy="1976400"/>
          </a:xfrm>
          <a:prstGeom prst="rect">
            <a:avLst/>
          </a:prstGeom>
        </p:spPr>
        <p:txBody>
          <a:bodyPr anchorCtr="0" anchor="b" bIns="0" lIns="0" spcFirstLastPara="1" rIns="0" wrap="square" tIns="0">
            <a:noAutofit/>
          </a:bodyPr>
          <a:lstStyle>
            <a:lvl1pPr lvl="0" rtl="0" algn="ctr">
              <a:spcBef>
                <a:spcPts val="0"/>
              </a:spcBef>
              <a:spcAft>
                <a:spcPts val="0"/>
              </a:spcAft>
              <a:buSzPts val="5600"/>
              <a:buNone/>
              <a:defRPr sz="5600"/>
            </a:lvl1pPr>
            <a:lvl2pPr lvl="1" rtl="0" algn="ctr">
              <a:spcBef>
                <a:spcPts val="1100"/>
              </a:spcBef>
              <a:spcAft>
                <a:spcPts val="0"/>
              </a:spcAft>
              <a:buSzPts val="5600"/>
              <a:buNone/>
              <a:defRPr sz="5600"/>
            </a:lvl2pPr>
            <a:lvl3pPr lvl="2" rtl="0" algn="ctr">
              <a:spcBef>
                <a:spcPts val="1100"/>
              </a:spcBef>
              <a:spcAft>
                <a:spcPts val="0"/>
              </a:spcAft>
              <a:buSzPts val="5600"/>
              <a:buNone/>
              <a:defRPr sz="5600"/>
            </a:lvl3pPr>
            <a:lvl4pPr lvl="3" rtl="0" algn="ctr">
              <a:spcBef>
                <a:spcPts val="1100"/>
              </a:spcBef>
              <a:spcAft>
                <a:spcPts val="0"/>
              </a:spcAft>
              <a:buSzPts val="5600"/>
              <a:buNone/>
              <a:defRPr sz="5600"/>
            </a:lvl4pPr>
            <a:lvl5pPr lvl="4" rtl="0" algn="ctr">
              <a:spcBef>
                <a:spcPts val="1100"/>
              </a:spcBef>
              <a:spcAft>
                <a:spcPts val="0"/>
              </a:spcAft>
              <a:buSzPts val="5600"/>
              <a:buNone/>
              <a:defRPr sz="5600"/>
            </a:lvl5pPr>
            <a:lvl6pPr lvl="5" rtl="0" algn="ctr">
              <a:spcBef>
                <a:spcPts val="1100"/>
              </a:spcBef>
              <a:spcAft>
                <a:spcPts val="0"/>
              </a:spcAft>
              <a:buSzPts val="5600"/>
              <a:buNone/>
              <a:defRPr sz="5600"/>
            </a:lvl6pPr>
            <a:lvl7pPr lvl="6" rtl="0" algn="ctr">
              <a:spcBef>
                <a:spcPts val="1100"/>
              </a:spcBef>
              <a:spcAft>
                <a:spcPts val="0"/>
              </a:spcAft>
              <a:buSzPts val="5600"/>
              <a:buNone/>
              <a:defRPr sz="5600"/>
            </a:lvl7pPr>
            <a:lvl8pPr lvl="7" rtl="0" algn="ctr">
              <a:spcBef>
                <a:spcPts val="1100"/>
              </a:spcBef>
              <a:spcAft>
                <a:spcPts val="0"/>
              </a:spcAft>
              <a:buSzPts val="5600"/>
              <a:buNone/>
              <a:defRPr sz="5600"/>
            </a:lvl8pPr>
            <a:lvl9pPr lvl="8" rtl="0" algn="ctr">
              <a:spcBef>
                <a:spcPts val="1100"/>
              </a:spcBef>
              <a:spcAft>
                <a:spcPts val="1100"/>
              </a:spcAft>
              <a:buSzPts val="5600"/>
              <a:buNone/>
              <a:defRPr sz="5600"/>
            </a:lvl9pPr>
          </a:lstStyle>
          <a:p/>
        </p:txBody>
      </p:sp>
      <p:sp>
        <p:nvSpPr>
          <p:cNvPr id="1238" name="Google Shape;1238;p74"/>
          <p:cNvSpPr txBox="1"/>
          <p:nvPr>
            <p:ph idx="1" type="subTitle"/>
          </p:nvPr>
        </p:nvSpPr>
        <p:spPr>
          <a:xfrm>
            <a:off x="354000" y="3737433"/>
            <a:ext cx="5393700" cy="1646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39" name="Google Shape;1239;p74"/>
          <p:cNvSpPr txBox="1"/>
          <p:nvPr>
            <p:ph idx="2" type="body"/>
          </p:nvPr>
        </p:nvSpPr>
        <p:spPr>
          <a:xfrm>
            <a:off x="6586000" y="965433"/>
            <a:ext cx="5115900" cy="4926900"/>
          </a:xfrm>
          <a:prstGeom prst="rect">
            <a:avLst/>
          </a:prstGeom>
        </p:spPr>
        <p:txBody>
          <a:bodyPr anchorCtr="0" anchor="ctr" bIns="0" lIns="0" spcFirstLastPara="1" rIns="0" wrap="square" tIns="0">
            <a:noAutofit/>
          </a:bodyPr>
          <a:lstStyle>
            <a:lvl1pPr indent="-228600" lvl="0" marL="457200" rtl="0">
              <a:spcBef>
                <a:spcPts val="0"/>
              </a:spcBef>
              <a:spcAft>
                <a:spcPts val="0"/>
              </a:spcAft>
              <a:buSzPts val="2700"/>
              <a:buNone/>
              <a:defRPr/>
            </a:lvl1pPr>
            <a:lvl2pPr indent="-228600" lvl="1" marL="914400" rtl="0">
              <a:spcBef>
                <a:spcPts val="500"/>
              </a:spcBef>
              <a:spcAft>
                <a:spcPts val="0"/>
              </a:spcAft>
              <a:buSzPts val="2100"/>
              <a:buNone/>
              <a:defRPr/>
            </a:lvl2pPr>
            <a:lvl3pPr indent="-228600" lvl="2" marL="1371600" rtl="0">
              <a:spcBef>
                <a:spcPts val="500"/>
              </a:spcBef>
              <a:spcAft>
                <a:spcPts val="0"/>
              </a:spcAft>
              <a:buSzPts val="2100"/>
              <a:buNone/>
              <a:defRPr/>
            </a:lvl3pPr>
            <a:lvl4pPr indent="-228600" lvl="3" marL="1828800" rtl="0">
              <a:spcBef>
                <a:spcPts val="500"/>
              </a:spcBef>
              <a:spcAft>
                <a:spcPts val="0"/>
              </a:spcAft>
              <a:buSzPts val="1600"/>
              <a:buNone/>
              <a:defRPr/>
            </a:lvl4pPr>
            <a:lvl5pPr indent="-228600" lvl="4" marL="2286000" rtl="0">
              <a:spcBef>
                <a:spcPts val="500"/>
              </a:spcBef>
              <a:spcAft>
                <a:spcPts val="0"/>
              </a:spcAft>
              <a:buSzPts val="1600"/>
              <a:buNone/>
              <a:defRPr/>
            </a:lvl5pPr>
            <a:lvl6pPr indent="-228600" lvl="5" marL="2743200" rtl="0">
              <a:spcBef>
                <a:spcPts val="500"/>
              </a:spcBef>
              <a:spcAft>
                <a:spcPts val="0"/>
              </a:spcAft>
              <a:buSzPts val="1100"/>
              <a:buNone/>
              <a:defRPr/>
            </a:lvl6pPr>
            <a:lvl7pPr indent="-228600" lvl="6" marL="3200400" rtl="0">
              <a:spcBef>
                <a:spcPts val="500"/>
              </a:spcBef>
              <a:spcAft>
                <a:spcPts val="0"/>
              </a:spcAft>
              <a:buSzPts val="1100"/>
              <a:buNone/>
              <a:defRPr/>
            </a:lvl7pPr>
            <a:lvl8pPr indent="-228600" lvl="7" marL="3657600" rtl="0">
              <a:spcBef>
                <a:spcPts val="500"/>
              </a:spcBef>
              <a:spcAft>
                <a:spcPts val="0"/>
              </a:spcAft>
              <a:buSzPts val="1100"/>
              <a:buNone/>
              <a:defRPr/>
            </a:lvl8pPr>
            <a:lvl9pPr indent="-228600" lvl="8" marL="4114800" rtl="0">
              <a:spcBef>
                <a:spcPts val="500"/>
              </a:spcBef>
              <a:spcAft>
                <a:spcPts val="500"/>
              </a:spcAft>
              <a:buSzPts val="1100"/>
              <a:buNone/>
              <a:defRPr/>
            </a:lvl9pPr>
          </a:lstStyle>
          <a:p/>
        </p:txBody>
      </p:sp>
      <p:sp>
        <p:nvSpPr>
          <p:cNvPr id="1240" name="Google Shape;1240;p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41" name="Shape 1241"/>
        <p:cNvGrpSpPr/>
        <p:nvPr/>
      </p:nvGrpSpPr>
      <p:grpSpPr>
        <a:xfrm>
          <a:off x="0" y="0"/>
          <a:ext cx="0" cy="0"/>
          <a:chOff x="0" y="0"/>
          <a:chExt cx="0" cy="0"/>
        </a:xfrm>
      </p:grpSpPr>
      <p:sp>
        <p:nvSpPr>
          <p:cNvPr id="1242" name="Google Shape;1242;p75"/>
          <p:cNvSpPr/>
          <p:nvPr>
            <p:ph idx="2" type="pic"/>
          </p:nvPr>
        </p:nvSpPr>
        <p:spPr>
          <a:xfrm>
            <a:off x="0" y="0"/>
            <a:ext cx="5727600" cy="6858000"/>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43" name="Shape 1243"/>
        <p:cNvGrpSpPr/>
        <p:nvPr/>
      </p:nvGrpSpPr>
      <p:grpSpPr>
        <a:xfrm>
          <a:off x="0" y="0"/>
          <a:ext cx="0" cy="0"/>
          <a:chOff x="0" y="0"/>
          <a:chExt cx="0" cy="0"/>
        </a:xfrm>
      </p:grpSpPr>
      <p:sp>
        <p:nvSpPr>
          <p:cNvPr id="1244" name="Google Shape;1244;p76"/>
          <p:cNvSpPr/>
          <p:nvPr>
            <p:ph idx="2" type="pic"/>
          </p:nvPr>
        </p:nvSpPr>
        <p:spPr>
          <a:xfrm>
            <a:off x="0" y="0"/>
            <a:ext cx="12192000" cy="6858000"/>
          </a:xfrm>
          <a:prstGeom prst="rect">
            <a:avLst/>
          </a:prstGeom>
          <a:solidFill>
            <a:schemeClr val="lt1"/>
          </a:solid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4">
    <p:spTree>
      <p:nvGrpSpPr>
        <p:cNvPr id="1245" name="Shape 1245"/>
        <p:cNvGrpSpPr/>
        <p:nvPr/>
      </p:nvGrpSpPr>
      <p:grpSpPr>
        <a:xfrm>
          <a:off x="0" y="0"/>
          <a:ext cx="0" cy="0"/>
          <a:chOff x="0" y="0"/>
          <a:chExt cx="0" cy="0"/>
        </a:xfrm>
      </p:grpSpPr>
      <p:sp>
        <p:nvSpPr>
          <p:cNvPr id="1246" name="Google Shape;1246;p77"/>
          <p:cNvSpPr txBox="1"/>
          <p:nvPr>
            <p:ph type="ctrTitle"/>
          </p:nvPr>
        </p:nvSpPr>
        <p:spPr>
          <a:xfrm>
            <a:off x="1751012" y="609601"/>
            <a:ext cx="8676300" cy="3200400"/>
          </a:xfrm>
          <a:prstGeom prst="rect">
            <a:avLst/>
          </a:prstGeom>
          <a:noFill/>
          <a:ln>
            <a:noFill/>
          </a:ln>
        </p:spPr>
        <p:txBody>
          <a:bodyPr anchorCtr="0" anchor="b" bIns="45700" lIns="91425" spcFirstLastPara="1" rIns="91425" wrap="square" tIns="45700">
            <a:normAutofit/>
          </a:bodyPr>
          <a:lstStyle>
            <a:lvl1pPr lvl="0" rtl="0" algn="ctr">
              <a:spcBef>
                <a:spcPts val="0"/>
              </a:spcBef>
              <a:spcAft>
                <a:spcPts val="0"/>
              </a:spcAft>
              <a:buClr>
                <a:schemeClr val="lt1"/>
              </a:buClr>
              <a:buSzPts val="4800"/>
              <a:buFont typeface="Century Gothic"/>
              <a:buNone/>
              <a:defRPr sz="4800"/>
            </a:lvl1pPr>
            <a:lvl2pPr lvl="1" rtl="0" algn="l">
              <a:spcBef>
                <a:spcPts val="1100"/>
              </a:spcBef>
              <a:spcAft>
                <a:spcPts val="0"/>
              </a:spcAft>
              <a:buSzPts val="4000"/>
              <a:buNone/>
              <a:defRPr/>
            </a:lvl2pPr>
            <a:lvl3pPr lvl="2" rtl="0" algn="l">
              <a:spcBef>
                <a:spcPts val="1100"/>
              </a:spcBef>
              <a:spcAft>
                <a:spcPts val="0"/>
              </a:spcAft>
              <a:buSzPts val="4000"/>
              <a:buNone/>
              <a:defRPr/>
            </a:lvl3pPr>
            <a:lvl4pPr lvl="3" rtl="0" algn="l">
              <a:spcBef>
                <a:spcPts val="1100"/>
              </a:spcBef>
              <a:spcAft>
                <a:spcPts val="0"/>
              </a:spcAft>
              <a:buSzPts val="4000"/>
              <a:buNone/>
              <a:defRPr/>
            </a:lvl4pPr>
            <a:lvl5pPr lvl="4" rtl="0" algn="l">
              <a:spcBef>
                <a:spcPts val="1100"/>
              </a:spcBef>
              <a:spcAft>
                <a:spcPts val="0"/>
              </a:spcAft>
              <a:buSzPts val="4000"/>
              <a:buNone/>
              <a:defRPr/>
            </a:lvl5pPr>
            <a:lvl6pPr lvl="5" rtl="0" algn="l">
              <a:spcBef>
                <a:spcPts val="1100"/>
              </a:spcBef>
              <a:spcAft>
                <a:spcPts val="0"/>
              </a:spcAft>
              <a:buSzPts val="4000"/>
              <a:buNone/>
              <a:defRPr/>
            </a:lvl6pPr>
            <a:lvl7pPr lvl="6" rtl="0" algn="l">
              <a:spcBef>
                <a:spcPts val="1100"/>
              </a:spcBef>
              <a:spcAft>
                <a:spcPts val="0"/>
              </a:spcAft>
              <a:buSzPts val="4000"/>
              <a:buNone/>
              <a:defRPr/>
            </a:lvl7pPr>
            <a:lvl8pPr lvl="7" rtl="0" algn="l">
              <a:spcBef>
                <a:spcPts val="1100"/>
              </a:spcBef>
              <a:spcAft>
                <a:spcPts val="0"/>
              </a:spcAft>
              <a:buSzPts val="4000"/>
              <a:buNone/>
              <a:defRPr/>
            </a:lvl8pPr>
            <a:lvl9pPr lvl="8" rtl="0" algn="l">
              <a:spcBef>
                <a:spcPts val="1100"/>
              </a:spcBef>
              <a:spcAft>
                <a:spcPts val="1100"/>
              </a:spcAft>
              <a:buSzPts val="4000"/>
              <a:buNone/>
              <a:defRPr/>
            </a:lvl9pPr>
          </a:lstStyle>
          <a:p/>
        </p:txBody>
      </p:sp>
      <p:sp>
        <p:nvSpPr>
          <p:cNvPr id="1247" name="Google Shape;1247;p77"/>
          <p:cNvSpPr txBox="1"/>
          <p:nvPr>
            <p:ph idx="1" type="subTitle"/>
          </p:nvPr>
        </p:nvSpPr>
        <p:spPr>
          <a:xfrm>
            <a:off x="1751012" y="3886200"/>
            <a:ext cx="8676300" cy="1905000"/>
          </a:xfrm>
          <a:prstGeom prst="rect">
            <a:avLst/>
          </a:prstGeom>
          <a:noFill/>
          <a:ln>
            <a:noFill/>
          </a:ln>
        </p:spPr>
        <p:txBody>
          <a:bodyPr anchorCtr="0" anchor="t" bIns="45700" lIns="91425" spcFirstLastPara="1" rIns="91425" wrap="square" tIns="45700">
            <a:normAutofit/>
          </a:bodyPr>
          <a:lstStyle>
            <a:lvl1pPr lvl="0" rtl="0" algn="ctr">
              <a:spcBef>
                <a:spcPts val="420"/>
              </a:spcBef>
              <a:spcAft>
                <a:spcPts val="0"/>
              </a:spcAft>
              <a:buSzPts val="2100"/>
              <a:buNone/>
              <a:defRPr sz="2100">
                <a:solidFill>
                  <a:schemeClr val="lt1"/>
                </a:solidFill>
              </a:defRPr>
            </a:lvl1pPr>
            <a:lvl2pPr lvl="1" rtl="0" algn="ctr">
              <a:spcBef>
                <a:spcPts val="600"/>
              </a:spcBef>
              <a:spcAft>
                <a:spcPts val="0"/>
              </a:spcAft>
              <a:buSzPts val="1800"/>
              <a:buNone/>
              <a:defRPr>
                <a:solidFill>
                  <a:schemeClr val="lt1"/>
                </a:solidFill>
              </a:defRPr>
            </a:lvl2pPr>
            <a:lvl3pPr lvl="2" rtl="0" algn="ctr">
              <a:spcBef>
                <a:spcPts val="600"/>
              </a:spcBef>
              <a:spcAft>
                <a:spcPts val="0"/>
              </a:spcAft>
              <a:buSzPts val="1600"/>
              <a:buNone/>
              <a:defRPr>
                <a:solidFill>
                  <a:schemeClr val="lt1"/>
                </a:solidFill>
              </a:defRPr>
            </a:lvl3pPr>
            <a:lvl4pPr lvl="3" rtl="0" algn="ctr">
              <a:spcBef>
                <a:spcPts val="600"/>
              </a:spcBef>
              <a:spcAft>
                <a:spcPts val="0"/>
              </a:spcAft>
              <a:buSzPts val="1400"/>
              <a:buNone/>
              <a:defRPr>
                <a:solidFill>
                  <a:schemeClr val="lt1"/>
                </a:solidFill>
              </a:defRPr>
            </a:lvl4pPr>
            <a:lvl5pPr lvl="4" rtl="0" algn="ctr">
              <a:spcBef>
                <a:spcPts val="600"/>
              </a:spcBef>
              <a:spcAft>
                <a:spcPts val="0"/>
              </a:spcAft>
              <a:buSzPts val="1400"/>
              <a:buNone/>
              <a:defRPr>
                <a:solidFill>
                  <a:schemeClr val="lt1"/>
                </a:solidFill>
              </a:defRPr>
            </a:lvl5pPr>
            <a:lvl6pPr lvl="5" rtl="0" algn="ctr">
              <a:spcBef>
                <a:spcPts val="600"/>
              </a:spcBef>
              <a:spcAft>
                <a:spcPts val="0"/>
              </a:spcAft>
              <a:buSzPts val="1200"/>
              <a:buNone/>
              <a:defRPr>
                <a:solidFill>
                  <a:schemeClr val="lt1"/>
                </a:solidFill>
              </a:defRPr>
            </a:lvl6pPr>
            <a:lvl7pPr lvl="6" rtl="0" algn="ctr">
              <a:spcBef>
                <a:spcPts val="600"/>
              </a:spcBef>
              <a:spcAft>
                <a:spcPts val="0"/>
              </a:spcAft>
              <a:buSzPts val="1200"/>
              <a:buNone/>
              <a:defRPr>
                <a:solidFill>
                  <a:schemeClr val="lt1"/>
                </a:solidFill>
              </a:defRPr>
            </a:lvl7pPr>
            <a:lvl8pPr lvl="7" rtl="0" algn="ctr">
              <a:spcBef>
                <a:spcPts val="600"/>
              </a:spcBef>
              <a:spcAft>
                <a:spcPts val="0"/>
              </a:spcAft>
              <a:buSzPts val="1200"/>
              <a:buNone/>
              <a:defRPr>
                <a:solidFill>
                  <a:schemeClr val="lt1"/>
                </a:solidFill>
              </a:defRPr>
            </a:lvl8pPr>
            <a:lvl9pPr lvl="8" rtl="0" algn="ctr">
              <a:spcBef>
                <a:spcPts val="600"/>
              </a:spcBef>
              <a:spcAft>
                <a:spcPts val="600"/>
              </a:spcAft>
              <a:buSzPts val="1200"/>
              <a:buNone/>
              <a:defRPr>
                <a:solidFill>
                  <a:schemeClr val="lt1"/>
                </a:solidFill>
              </a:defRPr>
            </a:lvl9pPr>
          </a:lstStyle>
          <a:p/>
        </p:txBody>
      </p:sp>
      <p:sp>
        <p:nvSpPr>
          <p:cNvPr id="1248" name="Google Shape;1248;p77"/>
          <p:cNvSpPr txBox="1"/>
          <p:nvPr>
            <p:ph idx="10" type="dt"/>
          </p:nvPr>
        </p:nvSpPr>
        <p:spPr>
          <a:xfrm>
            <a:off x="8837612" y="5883275"/>
            <a:ext cx="1600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9" name="Google Shape;1249;p77"/>
          <p:cNvSpPr txBox="1"/>
          <p:nvPr>
            <p:ph idx="11" type="ftr"/>
          </p:nvPr>
        </p:nvSpPr>
        <p:spPr>
          <a:xfrm>
            <a:off x="1141412" y="5883275"/>
            <a:ext cx="7543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0" name="Google Shape;1250;p77"/>
          <p:cNvSpPr txBox="1"/>
          <p:nvPr>
            <p:ph idx="12" type="sldNum"/>
          </p:nvPr>
        </p:nvSpPr>
        <p:spPr>
          <a:xfrm>
            <a:off x="10514012" y="5883275"/>
            <a:ext cx="55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peaker intro, black 1">
  <p:cSld name="CUSTOM_6_3">
    <p:bg>
      <p:bgPr>
        <a:solidFill>
          <a:schemeClr val="dk1"/>
        </a:solidFill>
      </p:bgPr>
    </p:bg>
    <p:spTree>
      <p:nvGrpSpPr>
        <p:cNvPr id="1251" name="Shape 1251"/>
        <p:cNvGrpSpPr/>
        <p:nvPr/>
      </p:nvGrpSpPr>
      <p:grpSpPr>
        <a:xfrm>
          <a:off x="0" y="0"/>
          <a:ext cx="0" cy="0"/>
          <a:chOff x="0" y="0"/>
          <a:chExt cx="0" cy="0"/>
        </a:xfrm>
      </p:grpSpPr>
      <p:sp>
        <p:nvSpPr>
          <p:cNvPr id="1252" name="Google Shape;1252;p78"/>
          <p:cNvSpPr/>
          <p:nvPr>
            <p:ph idx="2" type="pic"/>
          </p:nvPr>
        </p:nvSpPr>
        <p:spPr>
          <a:xfrm>
            <a:off x="1342500" y="1495933"/>
            <a:ext cx="2645700" cy="2674800"/>
          </a:xfrm>
          <a:prstGeom prst="rect">
            <a:avLst/>
          </a:prstGeom>
          <a:noFill/>
          <a:ln>
            <a:noFill/>
          </a:ln>
        </p:spPr>
      </p:sp>
      <p:sp>
        <p:nvSpPr>
          <p:cNvPr id="1253" name="Google Shape;1253;p78"/>
          <p:cNvSpPr txBox="1"/>
          <p:nvPr>
            <p:ph type="title"/>
          </p:nvPr>
        </p:nvSpPr>
        <p:spPr>
          <a:xfrm>
            <a:off x="5050567" y="2015767"/>
            <a:ext cx="6574800" cy="763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1300"/>
              <a:buNone/>
              <a:defRPr sz="5900">
                <a:solidFill>
                  <a:schemeClr val="lt1"/>
                </a:solidFill>
              </a:defRPr>
            </a:lvl1pPr>
            <a:lvl2pPr lvl="1" rtl="0" algn="l">
              <a:lnSpc>
                <a:spcPct val="90000"/>
              </a:lnSpc>
              <a:spcBef>
                <a:spcPts val="1100"/>
              </a:spcBef>
              <a:spcAft>
                <a:spcPts val="0"/>
              </a:spcAft>
              <a:buSzPts val="1900"/>
              <a:buNone/>
              <a:defRPr/>
            </a:lvl2pPr>
            <a:lvl3pPr lvl="2" rtl="0" algn="l">
              <a:lnSpc>
                <a:spcPct val="90000"/>
              </a:lnSpc>
              <a:spcBef>
                <a:spcPts val="0"/>
              </a:spcBef>
              <a:spcAft>
                <a:spcPts val="0"/>
              </a:spcAft>
              <a:buSzPts val="1900"/>
              <a:buNone/>
              <a:defRPr/>
            </a:lvl3pPr>
            <a:lvl4pPr lvl="3" rtl="0" algn="l">
              <a:lnSpc>
                <a:spcPct val="90000"/>
              </a:lnSpc>
              <a:spcBef>
                <a:spcPts val="0"/>
              </a:spcBef>
              <a:spcAft>
                <a:spcPts val="0"/>
              </a:spcAft>
              <a:buSzPts val="1900"/>
              <a:buNone/>
              <a:defRPr/>
            </a:lvl4pPr>
            <a:lvl5pPr lvl="4" rtl="0" algn="l">
              <a:lnSpc>
                <a:spcPct val="90000"/>
              </a:lnSpc>
              <a:spcBef>
                <a:spcPts val="0"/>
              </a:spcBef>
              <a:spcAft>
                <a:spcPts val="0"/>
              </a:spcAft>
              <a:buSzPts val="1900"/>
              <a:buNone/>
              <a:defRPr/>
            </a:lvl5pPr>
            <a:lvl6pPr lvl="5" rtl="0" algn="l">
              <a:lnSpc>
                <a:spcPct val="90000"/>
              </a:lnSpc>
              <a:spcBef>
                <a:spcPts val="0"/>
              </a:spcBef>
              <a:spcAft>
                <a:spcPts val="0"/>
              </a:spcAft>
              <a:buSzPts val="1900"/>
              <a:buNone/>
              <a:defRPr/>
            </a:lvl6pPr>
            <a:lvl7pPr lvl="6" rtl="0" algn="l">
              <a:lnSpc>
                <a:spcPct val="90000"/>
              </a:lnSpc>
              <a:spcBef>
                <a:spcPts val="0"/>
              </a:spcBef>
              <a:spcAft>
                <a:spcPts val="0"/>
              </a:spcAft>
              <a:buSzPts val="1900"/>
              <a:buNone/>
              <a:defRPr/>
            </a:lvl7pPr>
            <a:lvl8pPr lvl="7" rtl="0" algn="l">
              <a:lnSpc>
                <a:spcPct val="90000"/>
              </a:lnSpc>
              <a:spcBef>
                <a:spcPts val="0"/>
              </a:spcBef>
              <a:spcAft>
                <a:spcPts val="0"/>
              </a:spcAft>
              <a:buSzPts val="1900"/>
              <a:buNone/>
              <a:defRPr/>
            </a:lvl8pPr>
            <a:lvl9pPr lvl="8" rtl="0" algn="l">
              <a:lnSpc>
                <a:spcPct val="90000"/>
              </a:lnSpc>
              <a:spcBef>
                <a:spcPts val="0"/>
              </a:spcBef>
              <a:spcAft>
                <a:spcPts val="0"/>
              </a:spcAft>
              <a:buSzPts val="1900"/>
              <a:buNone/>
              <a:defRPr/>
            </a:lvl9pPr>
          </a:lstStyle>
          <a:p/>
        </p:txBody>
      </p:sp>
      <p:sp>
        <p:nvSpPr>
          <p:cNvPr id="1254" name="Google Shape;1254;p78"/>
          <p:cNvSpPr txBox="1"/>
          <p:nvPr>
            <p:ph idx="1" type="subTitle"/>
          </p:nvPr>
        </p:nvSpPr>
        <p:spPr>
          <a:xfrm>
            <a:off x="5045933" y="1495933"/>
            <a:ext cx="6309300" cy="4317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1900"/>
              <a:buNone/>
              <a:defRPr b="1">
                <a:highlight>
                  <a:schemeClr val="accent1"/>
                </a:highlight>
              </a:defRPr>
            </a:lvl1pPr>
            <a:lvl2pPr lvl="1" rtl="0" algn="l">
              <a:lnSpc>
                <a:spcPct val="115000"/>
              </a:lnSpc>
              <a:spcBef>
                <a:spcPts val="2100"/>
              </a:spcBef>
              <a:spcAft>
                <a:spcPts val="0"/>
              </a:spcAft>
              <a:buSzPts val="1900"/>
              <a:buNone/>
              <a:defRPr/>
            </a:lvl2pPr>
            <a:lvl3pPr lvl="2" rtl="0" algn="l">
              <a:lnSpc>
                <a:spcPct val="115000"/>
              </a:lnSpc>
              <a:spcBef>
                <a:spcPts val="2100"/>
              </a:spcBef>
              <a:spcAft>
                <a:spcPts val="0"/>
              </a:spcAft>
              <a:buSzPts val="1900"/>
              <a:buNone/>
              <a:defRPr/>
            </a:lvl3pPr>
            <a:lvl4pPr lvl="3" rtl="0" algn="l">
              <a:lnSpc>
                <a:spcPct val="115000"/>
              </a:lnSpc>
              <a:spcBef>
                <a:spcPts val="2100"/>
              </a:spcBef>
              <a:spcAft>
                <a:spcPts val="0"/>
              </a:spcAft>
              <a:buSzPts val="1900"/>
              <a:buNone/>
              <a:defRPr/>
            </a:lvl4pPr>
            <a:lvl5pPr lvl="4" rtl="0" algn="l">
              <a:lnSpc>
                <a:spcPct val="115000"/>
              </a:lnSpc>
              <a:spcBef>
                <a:spcPts val="2100"/>
              </a:spcBef>
              <a:spcAft>
                <a:spcPts val="0"/>
              </a:spcAft>
              <a:buSzPts val="1900"/>
              <a:buNone/>
              <a:defRPr/>
            </a:lvl5pPr>
            <a:lvl6pPr lvl="5" rtl="0" algn="l">
              <a:lnSpc>
                <a:spcPct val="115000"/>
              </a:lnSpc>
              <a:spcBef>
                <a:spcPts val="2100"/>
              </a:spcBef>
              <a:spcAft>
                <a:spcPts val="0"/>
              </a:spcAft>
              <a:buSzPts val="1900"/>
              <a:buNone/>
              <a:defRPr/>
            </a:lvl6pPr>
            <a:lvl7pPr lvl="6" rtl="0" algn="l">
              <a:lnSpc>
                <a:spcPct val="115000"/>
              </a:lnSpc>
              <a:spcBef>
                <a:spcPts val="2100"/>
              </a:spcBef>
              <a:spcAft>
                <a:spcPts val="0"/>
              </a:spcAft>
              <a:buSzPts val="1900"/>
              <a:buNone/>
              <a:defRPr/>
            </a:lvl7pPr>
            <a:lvl8pPr lvl="7" rtl="0" algn="l">
              <a:lnSpc>
                <a:spcPct val="115000"/>
              </a:lnSpc>
              <a:spcBef>
                <a:spcPts val="2100"/>
              </a:spcBef>
              <a:spcAft>
                <a:spcPts val="0"/>
              </a:spcAft>
              <a:buSzPts val="1900"/>
              <a:buNone/>
              <a:defRPr/>
            </a:lvl8pPr>
            <a:lvl9pPr lvl="8" rtl="0" algn="l">
              <a:lnSpc>
                <a:spcPct val="115000"/>
              </a:lnSpc>
              <a:spcBef>
                <a:spcPts val="2100"/>
              </a:spcBef>
              <a:spcAft>
                <a:spcPts val="2100"/>
              </a:spcAft>
              <a:buSzPts val="1900"/>
              <a:buNone/>
              <a:defRPr/>
            </a:lvl9pPr>
          </a:lstStyle>
          <a:p/>
        </p:txBody>
      </p:sp>
      <p:sp>
        <p:nvSpPr>
          <p:cNvPr id="1255" name="Google Shape;1255;p78"/>
          <p:cNvSpPr txBox="1"/>
          <p:nvPr>
            <p:ph idx="3" type="body"/>
          </p:nvPr>
        </p:nvSpPr>
        <p:spPr>
          <a:xfrm>
            <a:off x="5045933" y="3827000"/>
            <a:ext cx="6574800" cy="2711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lt1"/>
              </a:buClr>
              <a:buSzPts val="2700"/>
              <a:buNone/>
              <a:defRPr b="1" sz="2700">
                <a:solidFill>
                  <a:schemeClr val="lt1"/>
                </a:solidFill>
              </a:defRPr>
            </a:lvl1pPr>
            <a:lvl2pPr indent="-228600" lvl="1" marL="914400" rtl="0" algn="l">
              <a:lnSpc>
                <a:spcPct val="115000"/>
              </a:lnSpc>
              <a:spcBef>
                <a:spcPts val="500"/>
              </a:spcBef>
              <a:spcAft>
                <a:spcPts val="0"/>
              </a:spcAft>
              <a:buClr>
                <a:schemeClr val="lt1"/>
              </a:buClr>
              <a:buSzPts val="2100"/>
              <a:buNone/>
              <a:defRPr b="1" sz="2100">
                <a:solidFill>
                  <a:schemeClr val="lt1"/>
                </a:solidFill>
              </a:defRPr>
            </a:lvl2pPr>
            <a:lvl3pPr indent="-228600" lvl="2" marL="1371600" rtl="0" algn="l">
              <a:lnSpc>
                <a:spcPct val="115000"/>
              </a:lnSpc>
              <a:spcBef>
                <a:spcPts val="500"/>
              </a:spcBef>
              <a:spcAft>
                <a:spcPts val="0"/>
              </a:spcAft>
              <a:buClr>
                <a:schemeClr val="lt1"/>
              </a:buClr>
              <a:buSzPts val="2100"/>
              <a:buNone/>
              <a:defRPr b="1" sz="2100">
                <a:solidFill>
                  <a:schemeClr val="lt1"/>
                </a:solidFill>
              </a:defRPr>
            </a:lvl3pPr>
            <a:lvl4pPr indent="-228600" lvl="3" marL="1828800" rtl="0" algn="l">
              <a:lnSpc>
                <a:spcPct val="115000"/>
              </a:lnSpc>
              <a:spcBef>
                <a:spcPts val="500"/>
              </a:spcBef>
              <a:spcAft>
                <a:spcPts val="0"/>
              </a:spcAft>
              <a:buClr>
                <a:schemeClr val="lt1"/>
              </a:buClr>
              <a:buSzPts val="1600"/>
              <a:buNone/>
              <a:defRPr b="1" sz="1600">
                <a:solidFill>
                  <a:schemeClr val="lt1"/>
                </a:solidFill>
              </a:defRPr>
            </a:lvl4pPr>
            <a:lvl5pPr indent="-228600" lvl="4" marL="2286000" rtl="0" algn="l">
              <a:lnSpc>
                <a:spcPct val="115000"/>
              </a:lnSpc>
              <a:spcBef>
                <a:spcPts val="500"/>
              </a:spcBef>
              <a:spcAft>
                <a:spcPts val="0"/>
              </a:spcAft>
              <a:buClr>
                <a:schemeClr val="lt1"/>
              </a:buClr>
              <a:buSzPts val="1600"/>
              <a:buNone/>
              <a:defRPr b="1" sz="1600">
                <a:solidFill>
                  <a:schemeClr val="lt1"/>
                </a:solidFill>
              </a:defRPr>
            </a:lvl5pPr>
            <a:lvl6pPr indent="-228600" lvl="5" marL="2743200" rtl="0" algn="l">
              <a:lnSpc>
                <a:spcPct val="115000"/>
              </a:lnSpc>
              <a:spcBef>
                <a:spcPts val="500"/>
              </a:spcBef>
              <a:spcAft>
                <a:spcPts val="0"/>
              </a:spcAft>
              <a:buClr>
                <a:schemeClr val="lt1"/>
              </a:buClr>
              <a:buSzPts val="1100"/>
              <a:buNone/>
              <a:defRPr b="1" sz="1100">
                <a:solidFill>
                  <a:schemeClr val="lt1"/>
                </a:solidFill>
              </a:defRPr>
            </a:lvl6pPr>
            <a:lvl7pPr indent="-228600" lvl="6" marL="3200400" rtl="0" algn="l">
              <a:lnSpc>
                <a:spcPct val="115000"/>
              </a:lnSpc>
              <a:spcBef>
                <a:spcPts val="500"/>
              </a:spcBef>
              <a:spcAft>
                <a:spcPts val="0"/>
              </a:spcAft>
              <a:buClr>
                <a:schemeClr val="lt1"/>
              </a:buClr>
              <a:buSzPts val="1100"/>
              <a:buNone/>
              <a:defRPr b="1" sz="1100">
                <a:solidFill>
                  <a:schemeClr val="lt1"/>
                </a:solidFill>
              </a:defRPr>
            </a:lvl7pPr>
            <a:lvl8pPr indent="-228600" lvl="7" marL="3657600" rtl="0" algn="l">
              <a:lnSpc>
                <a:spcPct val="115000"/>
              </a:lnSpc>
              <a:spcBef>
                <a:spcPts val="500"/>
              </a:spcBef>
              <a:spcAft>
                <a:spcPts val="0"/>
              </a:spcAft>
              <a:buClr>
                <a:schemeClr val="lt1"/>
              </a:buClr>
              <a:buSzPts val="1100"/>
              <a:buNone/>
              <a:defRPr b="1" sz="1100">
                <a:solidFill>
                  <a:schemeClr val="lt1"/>
                </a:solidFill>
              </a:defRPr>
            </a:lvl8pPr>
            <a:lvl9pPr indent="-228600" lvl="8" marL="4114800" rtl="0" algn="l">
              <a:lnSpc>
                <a:spcPct val="115000"/>
              </a:lnSpc>
              <a:spcBef>
                <a:spcPts val="500"/>
              </a:spcBef>
              <a:spcAft>
                <a:spcPts val="500"/>
              </a:spcAft>
              <a:buClr>
                <a:schemeClr val="lt1"/>
              </a:buClr>
              <a:buSzPts val="1100"/>
              <a:buNone/>
              <a:defRPr b="1" sz="1100">
                <a:solidFill>
                  <a:schemeClr val="lt1"/>
                </a:solidFil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 one column, left 1">
  <p:cSld name="22: Title — one column, left">
    <p:spTree>
      <p:nvGrpSpPr>
        <p:cNvPr id="1256" name="Shape 1256"/>
        <p:cNvGrpSpPr/>
        <p:nvPr/>
      </p:nvGrpSpPr>
      <p:grpSpPr>
        <a:xfrm>
          <a:off x="0" y="0"/>
          <a:ext cx="0" cy="0"/>
          <a:chOff x="0" y="0"/>
          <a:chExt cx="0" cy="0"/>
        </a:xfrm>
      </p:grpSpPr>
      <p:sp>
        <p:nvSpPr>
          <p:cNvPr id="1257" name="Google Shape;1257;p79"/>
          <p:cNvSpPr txBox="1"/>
          <p:nvPr>
            <p:ph type="title"/>
          </p:nvPr>
        </p:nvSpPr>
        <p:spPr>
          <a:xfrm>
            <a:off x="559667" y="420433"/>
            <a:ext cx="3225300" cy="763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1400"/>
              <a:buFont typeface="Arial"/>
              <a:buNone/>
              <a:defRPr b="1" i="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1100"/>
              </a:spcBef>
              <a:spcAft>
                <a:spcPts val="0"/>
              </a:spcAft>
              <a:buClr>
                <a:schemeClr val="dk1"/>
              </a:buClr>
              <a:buSzPts val="4300"/>
              <a:buFont typeface="Arial"/>
              <a:buNone/>
              <a:defRPr b="1" sz="4300">
                <a:solidFill>
                  <a:schemeClr val="dk1"/>
                </a:solidFill>
              </a:defRPr>
            </a:lvl2pPr>
            <a:lvl3pPr lvl="2" rtl="0" algn="l">
              <a:lnSpc>
                <a:spcPct val="90000"/>
              </a:lnSpc>
              <a:spcBef>
                <a:spcPts val="0"/>
              </a:spcBef>
              <a:spcAft>
                <a:spcPts val="0"/>
              </a:spcAft>
              <a:buClr>
                <a:schemeClr val="dk1"/>
              </a:buClr>
              <a:buSzPts val="4300"/>
              <a:buFont typeface="Arial"/>
              <a:buNone/>
              <a:defRPr b="1" sz="4300">
                <a:solidFill>
                  <a:schemeClr val="dk1"/>
                </a:solidFill>
              </a:defRPr>
            </a:lvl3pPr>
            <a:lvl4pPr lvl="3" rtl="0" algn="l">
              <a:lnSpc>
                <a:spcPct val="90000"/>
              </a:lnSpc>
              <a:spcBef>
                <a:spcPts val="0"/>
              </a:spcBef>
              <a:spcAft>
                <a:spcPts val="0"/>
              </a:spcAft>
              <a:buClr>
                <a:schemeClr val="dk1"/>
              </a:buClr>
              <a:buSzPts val="4300"/>
              <a:buFont typeface="Arial"/>
              <a:buNone/>
              <a:defRPr b="1" sz="4300">
                <a:solidFill>
                  <a:schemeClr val="dk1"/>
                </a:solidFill>
              </a:defRPr>
            </a:lvl4pPr>
            <a:lvl5pPr lvl="4" rtl="0" algn="l">
              <a:lnSpc>
                <a:spcPct val="90000"/>
              </a:lnSpc>
              <a:spcBef>
                <a:spcPts val="0"/>
              </a:spcBef>
              <a:spcAft>
                <a:spcPts val="0"/>
              </a:spcAft>
              <a:buClr>
                <a:schemeClr val="dk1"/>
              </a:buClr>
              <a:buSzPts val="4300"/>
              <a:buFont typeface="Arial"/>
              <a:buNone/>
              <a:defRPr b="1" sz="4300">
                <a:solidFill>
                  <a:schemeClr val="dk1"/>
                </a:solidFill>
              </a:defRPr>
            </a:lvl5pPr>
            <a:lvl6pPr lvl="5" rtl="0" algn="l">
              <a:lnSpc>
                <a:spcPct val="90000"/>
              </a:lnSpc>
              <a:spcBef>
                <a:spcPts val="0"/>
              </a:spcBef>
              <a:spcAft>
                <a:spcPts val="0"/>
              </a:spcAft>
              <a:buClr>
                <a:schemeClr val="dk1"/>
              </a:buClr>
              <a:buSzPts val="4300"/>
              <a:buFont typeface="Arial"/>
              <a:buNone/>
              <a:defRPr b="1" sz="4300">
                <a:solidFill>
                  <a:schemeClr val="dk1"/>
                </a:solidFill>
              </a:defRPr>
            </a:lvl6pPr>
            <a:lvl7pPr lvl="6" rtl="0" algn="l">
              <a:lnSpc>
                <a:spcPct val="90000"/>
              </a:lnSpc>
              <a:spcBef>
                <a:spcPts val="0"/>
              </a:spcBef>
              <a:spcAft>
                <a:spcPts val="0"/>
              </a:spcAft>
              <a:buClr>
                <a:schemeClr val="dk1"/>
              </a:buClr>
              <a:buSzPts val="4300"/>
              <a:buFont typeface="Arial"/>
              <a:buNone/>
              <a:defRPr b="1" sz="4300">
                <a:solidFill>
                  <a:schemeClr val="dk1"/>
                </a:solidFill>
              </a:defRPr>
            </a:lvl7pPr>
            <a:lvl8pPr lvl="7" rtl="0" algn="l">
              <a:lnSpc>
                <a:spcPct val="90000"/>
              </a:lnSpc>
              <a:spcBef>
                <a:spcPts val="0"/>
              </a:spcBef>
              <a:spcAft>
                <a:spcPts val="0"/>
              </a:spcAft>
              <a:buClr>
                <a:schemeClr val="dk1"/>
              </a:buClr>
              <a:buSzPts val="4300"/>
              <a:buFont typeface="Arial"/>
              <a:buNone/>
              <a:defRPr b="1" sz="4300">
                <a:solidFill>
                  <a:schemeClr val="dk1"/>
                </a:solidFill>
              </a:defRPr>
            </a:lvl8pPr>
            <a:lvl9pPr lvl="8" rtl="0" algn="l">
              <a:lnSpc>
                <a:spcPct val="90000"/>
              </a:lnSpc>
              <a:spcBef>
                <a:spcPts val="0"/>
              </a:spcBef>
              <a:spcAft>
                <a:spcPts val="0"/>
              </a:spcAft>
              <a:buClr>
                <a:schemeClr val="dk1"/>
              </a:buClr>
              <a:buSzPts val="4300"/>
              <a:buFont typeface="Arial"/>
              <a:buNone/>
              <a:defRPr b="1" sz="4300">
                <a:solidFill>
                  <a:schemeClr val="dk1"/>
                </a:solidFil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Layout 1">
    <p:spTree>
      <p:nvGrpSpPr>
        <p:cNvPr id="1258" name="Shape 1258"/>
        <p:cNvGrpSpPr/>
        <p:nvPr/>
      </p:nvGrpSpPr>
      <p:grpSpPr>
        <a:xfrm>
          <a:off x="0" y="0"/>
          <a:ext cx="0" cy="0"/>
          <a:chOff x="0" y="0"/>
          <a:chExt cx="0" cy="0"/>
        </a:xfrm>
      </p:grpSpPr>
      <p:sp>
        <p:nvSpPr>
          <p:cNvPr id="1259" name="Google Shape;1259;p80"/>
          <p:cNvSpPr/>
          <p:nvPr>
            <p:ph idx="2" type="pic"/>
          </p:nvPr>
        </p:nvSpPr>
        <p:spPr>
          <a:xfrm>
            <a:off x="0" y="0"/>
            <a:ext cx="5727600" cy="6858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gold">
  <p:cSld name="TITLE_2">
    <p:bg>
      <p:bgPr>
        <a:solidFill>
          <a:schemeClr val="accent1"/>
        </a:solidFill>
      </p:bgPr>
    </p:bg>
    <p:spTree>
      <p:nvGrpSpPr>
        <p:cNvPr id="38" name="Shape 38"/>
        <p:cNvGrpSpPr/>
        <p:nvPr/>
      </p:nvGrpSpPr>
      <p:grpSpPr>
        <a:xfrm>
          <a:off x="0" y="0"/>
          <a:ext cx="0" cy="0"/>
          <a:chOff x="0" y="0"/>
          <a:chExt cx="0" cy="0"/>
        </a:xfrm>
      </p:grpSpPr>
      <p:pic>
        <p:nvPicPr>
          <p:cNvPr descr="ASU_Horiz_RGB_Digital_MaroonGold.png" id="39" name="Google Shape;39;p9"/>
          <p:cNvPicPr preferRelativeResize="0"/>
          <p:nvPr/>
        </p:nvPicPr>
        <p:blipFill rotWithShape="1">
          <a:blip r:embed="rId2">
            <a:alphaModFix/>
          </a:blip>
          <a:srcRect b="0" l="0" r="57818" t="0"/>
          <a:stretch/>
        </p:blipFill>
        <p:spPr>
          <a:xfrm>
            <a:off x="10490281" y="5781522"/>
            <a:ext cx="1319400" cy="868137"/>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1_Title Slide">
    <p:spTree>
      <p:nvGrpSpPr>
        <p:cNvPr id="1260" name="Shape 1260"/>
        <p:cNvGrpSpPr/>
        <p:nvPr/>
      </p:nvGrpSpPr>
      <p:grpSpPr>
        <a:xfrm>
          <a:off x="0" y="0"/>
          <a:ext cx="0" cy="0"/>
          <a:chOff x="0" y="0"/>
          <a:chExt cx="0" cy="0"/>
        </a:xfrm>
      </p:grpSpPr>
      <p:sp>
        <p:nvSpPr>
          <p:cNvPr id="1261" name="Google Shape;1261;p81"/>
          <p:cNvSpPr/>
          <p:nvPr>
            <p:ph idx="2" type="pic"/>
          </p:nvPr>
        </p:nvSpPr>
        <p:spPr>
          <a:xfrm>
            <a:off x="0" y="0"/>
            <a:ext cx="12192000" cy="68580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62" name="Shape 1262"/>
        <p:cNvGrpSpPr/>
        <p:nvPr/>
      </p:nvGrpSpPr>
      <p:grpSpPr>
        <a:xfrm>
          <a:off x="0" y="0"/>
          <a:ext cx="0" cy="0"/>
          <a:chOff x="0" y="0"/>
          <a:chExt cx="0" cy="0"/>
        </a:xfrm>
      </p:grpSpPr>
      <p:sp>
        <p:nvSpPr>
          <p:cNvPr id="1263" name="Google Shape;1263;p82"/>
          <p:cNvSpPr/>
          <p:nvPr>
            <p:ph idx="2" type="pic"/>
          </p:nvPr>
        </p:nvSpPr>
        <p:spPr>
          <a:xfrm>
            <a:off x="0" y="0"/>
            <a:ext cx="12192000" cy="33528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Agenda, black 1">
  <p:cSld name="22: Agenda, black">
    <p:bg>
      <p:bgPr>
        <a:solidFill>
          <a:srgbClr val="000000"/>
        </a:solidFill>
      </p:bgPr>
    </p:bg>
    <p:spTree>
      <p:nvGrpSpPr>
        <p:cNvPr id="1264" name="Shape 1264"/>
        <p:cNvGrpSpPr/>
        <p:nvPr/>
      </p:nvGrpSpPr>
      <p:grpSpPr>
        <a:xfrm>
          <a:off x="0" y="0"/>
          <a:ext cx="0" cy="0"/>
          <a:chOff x="0" y="0"/>
          <a:chExt cx="0" cy="0"/>
        </a:xfrm>
      </p:grpSpPr>
      <p:sp>
        <p:nvSpPr>
          <p:cNvPr id="1265" name="Google Shape;1265;p83"/>
          <p:cNvSpPr txBox="1"/>
          <p:nvPr>
            <p:ph type="title"/>
          </p:nvPr>
        </p:nvSpPr>
        <p:spPr>
          <a:xfrm>
            <a:off x="754467" y="422500"/>
            <a:ext cx="3566700" cy="6015600"/>
          </a:xfrm>
          <a:prstGeom prst="rect">
            <a:avLst/>
          </a:prstGeom>
          <a:noFill/>
          <a:ln>
            <a:noFill/>
          </a:ln>
        </p:spPr>
        <p:txBody>
          <a:bodyPr anchorCtr="0" anchor="ctr" bIns="0" lIns="0" spcFirstLastPara="1" rIns="0" wrap="square" tIns="0">
            <a:noAutofit/>
          </a:bodyPr>
          <a:lstStyle>
            <a:lvl1pPr lvl="0" marR="0" rtl="0" algn="r">
              <a:lnSpc>
                <a:spcPct val="90000"/>
              </a:lnSpc>
              <a:spcBef>
                <a:spcPts val="0"/>
              </a:spcBef>
              <a:spcAft>
                <a:spcPts val="0"/>
              </a:spcAft>
              <a:buClr>
                <a:srgbClr val="FFFFFF"/>
              </a:buClr>
              <a:buSzPts val="4300"/>
              <a:buFont typeface="Arial"/>
              <a:buNone/>
              <a:defRPr b="1" i="0" sz="4300" u="none" cap="none" strike="noStrike">
                <a:solidFill>
                  <a:srgbClr val="FFFFFF"/>
                </a:solidFill>
                <a:latin typeface="Arial"/>
                <a:ea typeface="Arial"/>
                <a:cs typeface="Arial"/>
                <a:sym typeface="Arial"/>
              </a:defRPr>
            </a:lvl1pPr>
            <a:lvl2pPr lvl="1" rtl="0" algn="r">
              <a:lnSpc>
                <a:spcPct val="90000"/>
              </a:lnSpc>
              <a:spcBef>
                <a:spcPts val="1100"/>
              </a:spcBef>
              <a:spcAft>
                <a:spcPts val="0"/>
              </a:spcAft>
              <a:buClr>
                <a:srgbClr val="FFFFFF"/>
              </a:buClr>
              <a:buSzPts val="6400"/>
              <a:buFont typeface="Arial"/>
              <a:buNone/>
              <a:defRPr b="1" sz="6400">
                <a:solidFill>
                  <a:srgbClr val="FFFFFF"/>
                </a:solidFill>
              </a:defRPr>
            </a:lvl2pPr>
            <a:lvl3pPr lvl="2" rtl="0" algn="r">
              <a:lnSpc>
                <a:spcPct val="90000"/>
              </a:lnSpc>
              <a:spcBef>
                <a:spcPts val="0"/>
              </a:spcBef>
              <a:spcAft>
                <a:spcPts val="0"/>
              </a:spcAft>
              <a:buClr>
                <a:srgbClr val="FFFFFF"/>
              </a:buClr>
              <a:buSzPts val="6400"/>
              <a:buFont typeface="Arial"/>
              <a:buNone/>
              <a:defRPr b="1" sz="6400">
                <a:solidFill>
                  <a:srgbClr val="FFFFFF"/>
                </a:solidFill>
              </a:defRPr>
            </a:lvl3pPr>
            <a:lvl4pPr lvl="3" rtl="0" algn="r">
              <a:lnSpc>
                <a:spcPct val="90000"/>
              </a:lnSpc>
              <a:spcBef>
                <a:spcPts val="0"/>
              </a:spcBef>
              <a:spcAft>
                <a:spcPts val="0"/>
              </a:spcAft>
              <a:buClr>
                <a:srgbClr val="FFFFFF"/>
              </a:buClr>
              <a:buSzPts val="6400"/>
              <a:buFont typeface="Arial"/>
              <a:buNone/>
              <a:defRPr b="1" sz="6400">
                <a:solidFill>
                  <a:srgbClr val="FFFFFF"/>
                </a:solidFill>
              </a:defRPr>
            </a:lvl4pPr>
            <a:lvl5pPr lvl="4" rtl="0" algn="r">
              <a:lnSpc>
                <a:spcPct val="90000"/>
              </a:lnSpc>
              <a:spcBef>
                <a:spcPts val="0"/>
              </a:spcBef>
              <a:spcAft>
                <a:spcPts val="0"/>
              </a:spcAft>
              <a:buClr>
                <a:srgbClr val="FFFFFF"/>
              </a:buClr>
              <a:buSzPts val="6400"/>
              <a:buFont typeface="Arial"/>
              <a:buNone/>
              <a:defRPr b="1" sz="6400">
                <a:solidFill>
                  <a:srgbClr val="FFFFFF"/>
                </a:solidFill>
              </a:defRPr>
            </a:lvl5pPr>
            <a:lvl6pPr lvl="5" rtl="0" algn="r">
              <a:lnSpc>
                <a:spcPct val="90000"/>
              </a:lnSpc>
              <a:spcBef>
                <a:spcPts val="0"/>
              </a:spcBef>
              <a:spcAft>
                <a:spcPts val="0"/>
              </a:spcAft>
              <a:buClr>
                <a:srgbClr val="FFFFFF"/>
              </a:buClr>
              <a:buSzPts val="6400"/>
              <a:buFont typeface="Arial"/>
              <a:buNone/>
              <a:defRPr b="1" sz="6400">
                <a:solidFill>
                  <a:srgbClr val="FFFFFF"/>
                </a:solidFill>
              </a:defRPr>
            </a:lvl6pPr>
            <a:lvl7pPr lvl="6" rtl="0" algn="r">
              <a:lnSpc>
                <a:spcPct val="90000"/>
              </a:lnSpc>
              <a:spcBef>
                <a:spcPts val="0"/>
              </a:spcBef>
              <a:spcAft>
                <a:spcPts val="0"/>
              </a:spcAft>
              <a:buClr>
                <a:srgbClr val="FFFFFF"/>
              </a:buClr>
              <a:buSzPts val="6400"/>
              <a:buFont typeface="Arial"/>
              <a:buNone/>
              <a:defRPr b="1" sz="6400">
                <a:solidFill>
                  <a:srgbClr val="FFFFFF"/>
                </a:solidFill>
              </a:defRPr>
            </a:lvl7pPr>
            <a:lvl8pPr lvl="7" rtl="0" algn="r">
              <a:lnSpc>
                <a:spcPct val="90000"/>
              </a:lnSpc>
              <a:spcBef>
                <a:spcPts val="0"/>
              </a:spcBef>
              <a:spcAft>
                <a:spcPts val="0"/>
              </a:spcAft>
              <a:buClr>
                <a:srgbClr val="FFFFFF"/>
              </a:buClr>
              <a:buSzPts val="6400"/>
              <a:buFont typeface="Arial"/>
              <a:buNone/>
              <a:defRPr b="1" sz="6400">
                <a:solidFill>
                  <a:srgbClr val="FFFFFF"/>
                </a:solidFill>
              </a:defRPr>
            </a:lvl8pPr>
            <a:lvl9pPr lvl="8" rtl="0" algn="r">
              <a:lnSpc>
                <a:spcPct val="90000"/>
              </a:lnSpc>
              <a:spcBef>
                <a:spcPts val="0"/>
              </a:spcBef>
              <a:spcAft>
                <a:spcPts val="0"/>
              </a:spcAft>
              <a:buClr>
                <a:srgbClr val="FFFFFF"/>
              </a:buClr>
              <a:buSzPts val="6400"/>
              <a:buFont typeface="Arial"/>
              <a:buNone/>
              <a:defRPr b="1" sz="6400">
                <a:solidFill>
                  <a:srgbClr val="FFFFFF"/>
                </a:solidFill>
              </a:defRPr>
            </a:lvl9pPr>
          </a:lstStyle>
          <a:p/>
        </p:txBody>
      </p:sp>
      <p:sp>
        <p:nvSpPr>
          <p:cNvPr id="1266" name="Google Shape;1266;p83"/>
          <p:cNvSpPr txBox="1"/>
          <p:nvPr/>
        </p:nvSpPr>
        <p:spPr>
          <a:xfrm>
            <a:off x="4834133" y="1512700"/>
            <a:ext cx="1409700" cy="38352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30000"/>
              <a:buFont typeface="Arial"/>
              <a:buNone/>
            </a:pPr>
            <a:r>
              <a:rPr b="0" i="0" lang="en-US" sz="30000" u="none" cap="none" strike="noStrike">
                <a:solidFill>
                  <a:schemeClr val="accent1"/>
                </a:solidFill>
                <a:latin typeface="Arial"/>
                <a:ea typeface="Arial"/>
                <a:cs typeface="Arial"/>
                <a:sym typeface="Arial"/>
              </a:rPr>
              <a:t>{</a:t>
            </a:r>
            <a:endParaRPr b="0" i="0" sz="1500" u="none" cap="none" strike="noStrike">
              <a:solidFill>
                <a:schemeClr val="accent1"/>
              </a:solidFill>
              <a:latin typeface="Arial"/>
              <a:ea typeface="Arial"/>
              <a:cs typeface="Arial"/>
              <a:sym typeface="Arial"/>
            </a:endParaRPr>
          </a:p>
        </p:txBody>
      </p:sp>
      <p:sp>
        <p:nvSpPr>
          <p:cNvPr id="1267" name="Google Shape;1267;p83"/>
          <p:cNvSpPr txBox="1"/>
          <p:nvPr>
            <p:ph idx="1" type="subTitle"/>
          </p:nvPr>
        </p:nvSpPr>
        <p:spPr>
          <a:xfrm>
            <a:off x="6575667" y="422500"/>
            <a:ext cx="4982700" cy="60156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2100"/>
              <a:buNone/>
              <a:defRPr b="1" sz="2700">
                <a:solidFill>
                  <a:schemeClr val="lt1"/>
                </a:solidFill>
              </a:defRPr>
            </a:lvl1pPr>
            <a:lvl2pPr lvl="1" rtl="0" algn="l">
              <a:lnSpc>
                <a:spcPct val="90000"/>
              </a:lnSpc>
              <a:spcBef>
                <a:spcPts val="0"/>
              </a:spcBef>
              <a:spcAft>
                <a:spcPts val="0"/>
              </a:spcAft>
              <a:buSzPts val="1900"/>
              <a:buNone/>
              <a:defRPr b="1">
                <a:highlight>
                  <a:schemeClr val="lt1"/>
                </a:highlight>
              </a:defRPr>
            </a:lvl2pPr>
            <a:lvl3pPr lvl="2" rtl="0" algn="l">
              <a:lnSpc>
                <a:spcPct val="90000"/>
              </a:lnSpc>
              <a:spcBef>
                <a:spcPts val="0"/>
              </a:spcBef>
              <a:spcAft>
                <a:spcPts val="0"/>
              </a:spcAft>
              <a:buSzPts val="1900"/>
              <a:buNone/>
              <a:defRPr b="1">
                <a:highlight>
                  <a:schemeClr val="lt1"/>
                </a:highlight>
              </a:defRPr>
            </a:lvl3pPr>
            <a:lvl4pPr lvl="3" rtl="0" algn="l">
              <a:lnSpc>
                <a:spcPct val="90000"/>
              </a:lnSpc>
              <a:spcBef>
                <a:spcPts val="0"/>
              </a:spcBef>
              <a:spcAft>
                <a:spcPts val="0"/>
              </a:spcAft>
              <a:buSzPts val="1900"/>
              <a:buNone/>
              <a:defRPr b="1">
                <a:highlight>
                  <a:schemeClr val="lt1"/>
                </a:highlight>
              </a:defRPr>
            </a:lvl4pPr>
            <a:lvl5pPr lvl="4" rtl="0" algn="l">
              <a:lnSpc>
                <a:spcPct val="90000"/>
              </a:lnSpc>
              <a:spcBef>
                <a:spcPts val="0"/>
              </a:spcBef>
              <a:spcAft>
                <a:spcPts val="0"/>
              </a:spcAft>
              <a:buSzPts val="1900"/>
              <a:buNone/>
              <a:defRPr b="1">
                <a:highlight>
                  <a:schemeClr val="lt1"/>
                </a:highlight>
              </a:defRPr>
            </a:lvl5pPr>
            <a:lvl6pPr lvl="5" rtl="0" algn="l">
              <a:lnSpc>
                <a:spcPct val="90000"/>
              </a:lnSpc>
              <a:spcBef>
                <a:spcPts val="0"/>
              </a:spcBef>
              <a:spcAft>
                <a:spcPts val="0"/>
              </a:spcAft>
              <a:buSzPts val="1900"/>
              <a:buNone/>
              <a:defRPr b="1">
                <a:highlight>
                  <a:schemeClr val="lt1"/>
                </a:highlight>
              </a:defRPr>
            </a:lvl6pPr>
            <a:lvl7pPr lvl="6" rtl="0" algn="l">
              <a:lnSpc>
                <a:spcPct val="90000"/>
              </a:lnSpc>
              <a:spcBef>
                <a:spcPts val="0"/>
              </a:spcBef>
              <a:spcAft>
                <a:spcPts val="0"/>
              </a:spcAft>
              <a:buSzPts val="1900"/>
              <a:buNone/>
              <a:defRPr b="1">
                <a:highlight>
                  <a:schemeClr val="lt1"/>
                </a:highlight>
              </a:defRPr>
            </a:lvl7pPr>
            <a:lvl8pPr lvl="7" rtl="0" algn="l">
              <a:lnSpc>
                <a:spcPct val="90000"/>
              </a:lnSpc>
              <a:spcBef>
                <a:spcPts val="0"/>
              </a:spcBef>
              <a:spcAft>
                <a:spcPts val="0"/>
              </a:spcAft>
              <a:buSzPts val="1900"/>
              <a:buNone/>
              <a:defRPr b="1">
                <a:highlight>
                  <a:schemeClr val="lt1"/>
                </a:highlight>
              </a:defRPr>
            </a:lvl8pPr>
            <a:lvl9pPr lvl="8" rtl="0" algn="l">
              <a:lnSpc>
                <a:spcPct val="90000"/>
              </a:lnSpc>
              <a:spcBef>
                <a:spcPts val="0"/>
              </a:spcBef>
              <a:spcAft>
                <a:spcPts val="0"/>
              </a:spcAft>
              <a:buSzPts val="1900"/>
              <a:buNone/>
              <a:defRPr b="1">
                <a:highlight>
                  <a:schemeClr val="lt1"/>
                </a:highlight>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8" name="Shape 1268"/>
        <p:cNvGrpSpPr/>
        <p:nvPr/>
      </p:nvGrpSpPr>
      <p:grpSpPr>
        <a:xfrm>
          <a:off x="0" y="0"/>
          <a:ext cx="0" cy="0"/>
          <a:chOff x="0" y="0"/>
          <a:chExt cx="0" cy="0"/>
        </a:xfrm>
      </p:grpSpPr>
      <p:sp>
        <p:nvSpPr>
          <p:cNvPr id="1269" name="Google Shape;1269;p84"/>
          <p:cNvSpPr txBox="1"/>
          <p:nvPr>
            <p:ph type="title"/>
          </p:nvPr>
        </p:nvSpPr>
        <p:spPr>
          <a:xfrm>
            <a:off x="1141413" y="609600"/>
            <a:ext cx="9906000" cy="1905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1800"/>
              <a:buNone/>
              <a:defRPr/>
            </a:lvl1pPr>
            <a:lvl2pPr lvl="1" rtl="0" algn="l">
              <a:spcBef>
                <a:spcPts val="1100"/>
              </a:spcBef>
              <a:spcAft>
                <a:spcPts val="0"/>
              </a:spcAft>
              <a:buSzPts val="4000"/>
              <a:buNone/>
              <a:defRPr/>
            </a:lvl2pPr>
            <a:lvl3pPr lvl="2" rtl="0" algn="l">
              <a:spcBef>
                <a:spcPts val="1100"/>
              </a:spcBef>
              <a:spcAft>
                <a:spcPts val="0"/>
              </a:spcAft>
              <a:buSzPts val="4000"/>
              <a:buNone/>
              <a:defRPr/>
            </a:lvl3pPr>
            <a:lvl4pPr lvl="3" rtl="0" algn="l">
              <a:spcBef>
                <a:spcPts val="1100"/>
              </a:spcBef>
              <a:spcAft>
                <a:spcPts val="0"/>
              </a:spcAft>
              <a:buSzPts val="4000"/>
              <a:buNone/>
              <a:defRPr/>
            </a:lvl4pPr>
            <a:lvl5pPr lvl="4" rtl="0" algn="l">
              <a:spcBef>
                <a:spcPts val="1100"/>
              </a:spcBef>
              <a:spcAft>
                <a:spcPts val="0"/>
              </a:spcAft>
              <a:buSzPts val="4000"/>
              <a:buNone/>
              <a:defRPr/>
            </a:lvl5pPr>
            <a:lvl6pPr lvl="5" rtl="0" algn="l">
              <a:spcBef>
                <a:spcPts val="1100"/>
              </a:spcBef>
              <a:spcAft>
                <a:spcPts val="0"/>
              </a:spcAft>
              <a:buSzPts val="4000"/>
              <a:buNone/>
              <a:defRPr/>
            </a:lvl6pPr>
            <a:lvl7pPr lvl="6" rtl="0" algn="l">
              <a:spcBef>
                <a:spcPts val="1100"/>
              </a:spcBef>
              <a:spcAft>
                <a:spcPts val="0"/>
              </a:spcAft>
              <a:buSzPts val="4000"/>
              <a:buNone/>
              <a:defRPr/>
            </a:lvl7pPr>
            <a:lvl8pPr lvl="7" rtl="0" algn="l">
              <a:spcBef>
                <a:spcPts val="1100"/>
              </a:spcBef>
              <a:spcAft>
                <a:spcPts val="0"/>
              </a:spcAft>
              <a:buSzPts val="4000"/>
              <a:buNone/>
              <a:defRPr/>
            </a:lvl8pPr>
            <a:lvl9pPr lvl="8" rtl="0" algn="l">
              <a:spcBef>
                <a:spcPts val="1100"/>
              </a:spcBef>
              <a:spcAft>
                <a:spcPts val="1100"/>
              </a:spcAft>
              <a:buSzPts val="4000"/>
              <a:buNone/>
              <a:defRPr/>
            </a:lvl9pPr>
          </a:lstStyle>
          <a:p/>
        </p:txBody>
      </p:sp>
      <p:sp>
        <p:nvSpPr>
          <p:cNvPr id="1270" name="Google Shape;1270;p84"/>
          <p:cNvSpPr txBox="1"/>
          <p:nvPr>
            <p:ph idx="1" type="body"/>
          </p:nvPr>
        </p:nvSpPr>
        <p:spPr>
          <a:xfrm>
            <a:off x="1141413" y="2666999"/>
            <a:ext cx="9906000" cy="31242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360"/>
              </a:spcBef>
              <a:spcAft>
                <a:spcPts val="0"/>
              </a:spcAft>
              <a:buSzPts val="1800"/>
              <a:buNone/>
              <a:defRPr/>
            </a:lvl1pPr>
            <a:lvl2pPr indent="-228600" lvl="1" marL="914400" rtl="0" algn="l">
              <a:spcBef>
                <a:spcPts val="600"/>
              </a:spcBef>
              <a:spcAft>
                <a:spcPts val="0"/>
              </a:spcAft>
              <a:buSzPts val="1800"/>
              <a:buNone/>
              <a:defRPr/>
            </a:lvl2pPr>
            <a:lvl3pPr indent="-228600" lvl="2" marL="1371600" rtl="0" algn="l">
              <a:spcBef>
                <a:spcPts val="600"/>
              </a:spcBef>
              <a:spcAft>
                <a:spcPts val="0"/>
              </a:spcAft>
              <a:buSzPts val="1800"/>
              <a:buNone/>
              <a:defRPr/>
            </a:lvl3pPr>
            <a:lvl4pPr indent="-228600" lvl="3" marL="1828800" rtl="0" algn="l">
              <a:spcBef>
                <a:spcPts val="600"/>
              </a:spcBef>
              <a:spcAft>
                <a:spcPts val="0"/>
              </a:spcAft>
              <a:buSzPts val="1800"/>
              <a:buNone/>
              <a:defRPr/>
            </a:lvl4pPr>
            <a:lvl5pPr indent="-228600" lvl="4" marL="2286000" rtl="0" algn="l">
              <a:spcBef>
                <a:spcPts val="600"/>
              </a:spcBef>
              <a:spcAft>
                <a:spcPts val="0"/>
              </a:spcAft>
              <a:buSzPts val="1800"/>
              <a:buNone/>
              <a:defRPr/>
            </a:lvl5pPr>
            <a:lvl6pPr indent="-228600" lvl="5" marL="2743200" rtl="0" algn="l">
              <a:spcBef>
                <a:spcPts val="600"/>
              </a:spcBef>
              <a:spcAft>
                <a:spcPts val="0"/>
              </a:spcAft>
              <a:buSzPts val="1800"/>
              <a:buNone/>
              <a:defRPr/>
            </a:lvl6pPr>
            <a:lvl7pPr indent="-228600" lvl="6" marL="3200400" rtl="0" algn="l">
              <a:spcBef>
                <a:spcPts val="600"/>
              </a:spcBef>
              <a:spcAft>
                <a:spcPts val="0"/>
              </a:spcAft>
              <a:buSzPts val="1800"/>
              <a:buNone/>
              <a:defRPr/>
            </a:lvl7pPr>
            <a:lvl8pPr indent="-228600" lvl="7" marL="3657600" rtl="0" algn="l">
              <a:spcBef>
                <a:spcPts val="600"/>
              </a:spcBef>
              <a:spcAft>
                <a:spcPts val="0"/>
              </a:spcAft>
              <a:buSzPts val="1800"/>
              <a:buNone/>
              <a:defRPr/>
            </a:lvl8pPr>
            <a:lvl9pPr indent="-228600" lvl="8" marL="4114800" rtl="0" algn="l">
              <a:spcBef>
                <a:spcPts val="600"/>
              </a:spcBef>
              <a:spcAft>
                <a:spcPts val="600"/>
              </a:spcAft>
              <a:buSzPts val="1800"/>
              <a:buNone/>
              <a:defRPr/>
            </a:lvl9pPr>
          </a:lstStyle>
          <a:p/>
        </p:txBody>
      </p:sp>
      <p:sp>
        <p:nvSpPr>
          <p:cNvPr id="1271" name="Google Shape;1271;p84"/>
          <p:cNvSpPr txBox="1"/>
          <p:nvPr>
            <p:ph idx="10" type="dt"/>
          </p:nvPr>
        </p:nvSpPr>
        <p:spPr>
          <a:xfrm>
            <a:off x="8837612" y="5883275"/>
            <a:ext cx="1600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2" name="Google Shape;1272;p84"/>
          <p:cNvSpPr txBox="1"/>
          <p:nvPr>
            <p:ph idx="11" type="ftr"/>
          </p:nvPr>
        </p:nvSpPr>
        <p:spPr>
          <a:xfrm>
            <a:off x="1141412" y="5883275"/>
            <a:ext cx="7543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3" name="Google Shape;1273;p84"/>
          <p:cNvSpPr txBox="1"/>
          <p:nvPr>
            <p:ph idx="12" type="sldNum"/>
          </p:nvPr>
        </p:nvSpPr>
        <p:spPr>
          <a:xfrm>
            <a:off x="10514012" y="5883275"/>
            <a:ext cx="55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1274" name="Shape 1274"/>
        <p:cNvGrpSpPr/>
        <p:nvPr/>
      </p:nvGrpSpPr>
      <p:grpSpPr>
        <a:xfrm>
          <a:off x="0" y="0"/>
          <a:ext cx="0" cy="0"/>
          <a:chOff x="0" y="0"/>
          <a:chExt cx="0" cy="0"/>
        </a:xfrm>
      </p:grpSpPr>
      <p:sp>
        <p:nvSpPr>
          <p:cNvPr id="1275" name="Google Shape;1275;p85"/>
          <p:cNvSpPr/>
          <p:nvPr>
            <p:ph idx="2" type="pic"/>
          </p:nvPr>
        </p:nvSpPr>
        <p:spPr>
          <a:xfrm>
            <a:off x="1028700" y="812800"/>
            <a:ext cx="2374800" cy="4076700"/>
          </a:xfrm>
          <a:prstGeom prst="rect">
            <a:avLst/>
          </a:prstGeom>
          <a:noFill/>
          <a:ln>
            <a:noFill/>
          </a:ln>
        </p:spPr>
      </p:sp>
      <p:sp>
        <p:nvSpPr>
          <p:cNvPr id="1276" name="Google Shape;1276;p85"/>
          <p:cNvSpPr/>
          <p:nvPr>
            <p:ph idx="3" type="pic"/>
          </p:nvPr>
        </p:nvSpPr>
        <p:spPr>
          <a:xfrm>
            <a:off x="3619500" y="812800"/>
            <a:ext cx="2374800" cy="4076700"/>
          </a:xfrm>
          <a:prstGeom prst="rect">
            <a:avLst/>
          </a:prstGeom>
          <a:noFill/>
          <a:ln>
            <a:noFill/>
          </a:ln>
        </p:spPr>
      </p:sp>
      <p:sp>
        <p:nvSpPr>
          <p:cNvPr id="1277" name="Google Shape;1277;p85"/>
          <p:cNvSpPr/>
          <p:nvPr>
            <p:ph idx="4" type="pic"/>
          </p:nvPr>
        </p:nvSpPr>
        <p:spPr>
          <a:xfrm>
            <a:off x="6210300" y="812800"/>
            <a:ext cx="2374800" cy="4076700"/>
          </a:xfrm>
          <a:prstGeom prst="rect">
            <a:avLst/>
          </a:prstGeom>
          <a:noFill/>
          <a:ln>
            <a:noFill/>
          </a:ln>
        </p:spPr>
      </p:sp>
      <p:sp>
        <p:nvSpPr>
          <p:cNvPr id="1278" name="Google Shape;1278;p85"/>
          <p:cNvSpPr/>
          <p:nvPr>
            <p:ph idx="5" type="pic"/>
          </p:nvPr>
        </p:nvSpPr>
        <p:spPr>
          <a:xfrm>
            <a:off x="8801100" y="812800"/>
            <a:ext cx="2374800" cy="40767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Agenda, white 1">
  <p:cSld name="22: Agenda, white">
    <p:spTree>
      <p:nvGrpSpPr>
        <p:cNvPr id="1279" name="Shape 1279"/>
        <p:cNvGrpSpPr/>
        <p:nvPr/>
      </p:nvGrpSpPr>
      <p:grpSpPr>
        <a:xfrm>
          <a:off x="0" y="0"/>
          <a:ext cx="0" cy="0"/>
          <a:chOff x="0" y="0"/>
          <a:chExt cx="0" cy="0"/>
        </a:xfrm>
      </p:grpSpPr>
      <p:sp>
        <p:nvSpPr>
          <p:cNvPr id="1280" name="Google Shape;1280;p86"/>
          <p:cNvSpPr txBox="1"/>
          <p:nvPr>
            <p:ph type="title"/>
          </p:nvPr>
        </p:nvSpPr>
        <p:spPr>
          <a:xfrm>
            <a:off x="562567" y="421200"/>
            <a:ext cx="3927600" cy="6015600"/>
          </a:xfrm>
          <a:prstGeom prst="rect">
            <a:avLst/>
          </a:prstGeom>
          <a:noFill/>
          <a:ln>
            <a:noFill/>
          </a:ln>
        </p:spPr>
        <p:txBody>
          <a:bodyPr anchorCtr="0" anchor="ctr" bIns="0" lIns="0" spcFirstLastPara="1" rIns="0" wrap="square" tIns="0">
            <a:noAutofit/>
          </a:bodyPr>
          <a:lstStyle>
            <a:lvl1pPr lvl="0" rtl="0" algn="r">
              <a:lnSpc>
                <a:spcPct val="90000"/>
              </a:lnSpc>
              <a:spcBef>
                <a:spcPts val="0"/>
              </a:spcBef>
              <a:spcAft>
                <a:spcPts val="0"/>
              </a:spcAft>
              <a:buClr>
                <a:schemeClr val="lt1"/>
              </a:buClr>
              <a:buSzPts val="2100"/>
              <a:buFont typeface="Century Gothic"/>
              <a:buNone/>
              <a:defRPr sz="4300">
                <a:highlight>
                  <a:schemeClr val="accent1"/>
                </a:highlight>
              </a:defRPr>
            </a:lvl1pPr>
            <a:lvl2pPr lvl="1" rtl="0" algn="r">
              <a:lnSpc>
                <a:spcPct val="100000"/>
              </a:lnSpc>
              <a:spcBef>
                <a:spcPts val="1100"/>
              </a:spcBef>
              <a:spcAft>
                <a:spcPts val="0"/>
              </a:spcAft>
              <a:buClr>
                <a:schemeClr val="lt2"/>
              </a:buClr>
              <a:buSzPts val="1900"/>
              <a:buNone/>
              <a:defRPr/>
            </a:lvl2pPr>
            <a:lvl3pPr lvl="2" rtl="0" algn="r">
              <a:lnSpc>
                <a:spcPct val="100000"/>
              </a:lnSpc>
              <a:spcBef>
                <a:spcPts val="0"/>
              </a:spcBef>
              <a:spcAft>
                <a:spcPts val="0"/>
              </a:spcAft>
              <a:buClr>
                <a:schemeClr val="lt2"/>
              </a:buClr>
              <a:buSzPts val="1900"/>
              <a:buNone/>
              <a:defRPr/>
            </a:lvl3pPr>
            <a:lvl4pPr lvl="3" rtl="0" algn="r">
              <a:lnSpc>
                <a:spcPct val="100000"/>
              </a:lnSpc>
              <a:spcBef>
                <a:spcPts val="0"/>
              </a:spcBef>
              <a:spcAft>
                <a:spcPts val="0"/>
              </a:spcAft>
              <a:buClr>
                <a:schemeClr val="lt2"/>
              </a:buClr>
              <a:buSzPts val="1900"/>
              <a:buNone/>
              <a:defRPr/>
            </a:lvl4pPr>
            <a:lvl5pPr lvl="4" rtl="0" algn="r">
              <a:lnSpc>
                <a:spcPct val="100000"/>
              </a:lnSpc>
              <a:spcBef>
                <a:spcPts val="0"/>
              </a:spcBef>
              <a:spcAft>
                <a:spcPts val="0"/>
              </a:spcAft>
              <a:buClr>
                <a:schemeClr val="lt2"/>
              </a:buClr>
              <a:buSzPts val="1900"/>
              <a:buNone/>
              <a:defRPr/>
            </a:lvl5pPr>
            <a:lvl6pPr lvl="5" rtl="0" algn="r">
              <a:lnSpc>
                <a:spcPct val="100000"/>
              </a:lnSpc>
              <a:spcBef>
                <a:spcPts val="0"/>
              </a:spcBef>
              <a:spcAft>
                <a:spcPts val="0"/>
              </a:spcAft>
              <a:buClr>
                <a:schemeClr val="lt2"/>
              </a:buClr>
              <a:buSzPts val="1900"/>
              <a:buNone/>
              <a:defRPr/>
            </a:lvl6pPr>
            <a:lvl7pPr lvl="6" rtl="0" algn="r">
              <a:lnSpc>
                <a:spcPct val="100000"/>
              </a:lnSpc>
              <a:spcBef>
                <a:spcPts val="0"/>
              </a:spcBef>
              <a:spcAft>
                <a:spcPts val="0"/>
              </a:spcAft>
              <a:buClr>
                <a:schemeClr val="lt2"/>
              </a:buClr>
              <a:buSzPts val="1900"/>
              <a:buNone/>
              <a:defRPr/>
            </a:lvl7pPr>
            <a:lvl8pPr lvl="7" rtl="0" algn="r">
              <a:lnSpc>
                <a:spcPct val="100000"/>
              </a:lnSpc>
              <a:spcBef>
                <a:spcPts val="0"/>
              </a:spcBef>
              <a:spcAft>
                <a:spcPts val="0"/>
              </a:spcAft>
              <a:buClr>
                <a:schemeClr val="lt2"/>
              </a:buClr>
              <a:buSzPts val="1900"/>
              <a:buNone/>
              <a:defRPr/>
            </a:lvl8pPr>
            <a:lvl9pPr lvl="8" rtl="0" algn="r">
              <a:lnSpc>
                <a:spcPct val="100000"/>
              </a:lnSpc>
              <a:spcBef>
                <a:spcPts val="0"/>
              </a:spcBef>
              <a:spcAft>
                <a:spcPts val="0"/>
              </a:spcAft>
              <a:buClr>
                <a:schemeClr val="lt2"/>
              </a:buClr>
              <a:buSzPts val="1900"/>
              <a:buNone/>
              <a:defRPr/>
            </a:lvl9pPr>
          </a:lstStyle>
          <a:p/>
        </p:txBody>
      </p:sp>
      <p:sp>
        <p:nvSpPr>
          <p:cNvPr id="1281" name="Google Shape;1281;p86"/>
          <p:cNvSpPr txBox="1"/>
          <p:nvPr>
            <p:ph idx="1" type="body"/>
          </p:nvPr>
        </p:nvSpPr>
        <p:spPr>
          <a:xfrm>
            <a:off x="5611067" y="421200"/>
            <a:ext cx="6014400" cy="6015600"/>
          </a:xfrm>
          <a:prstGeom prst="rect">
            <a:avLst/>
          </a:prstGeom>
          <a:noFill/>
          <a:ln>
            <a:noFill/>
          </a:ln>
        </p:spPr>
        <p:txBody>
          <a:bodyPr anchorCtr="0" anchor="ctr" bIns="0" lIns="0" spcFirstLastPara="1" rIns="121900" wrap="square" tIns="0">
            <a:noAutofit/>
          </a:bodyPr>
          <a:lstStyle>
            <a:lvl1pPr indent="-228600" lvl="0" marL="457200" rtl="0" algn="l">
              <a:lnSpc>
                <a:spcPct val="115000"/>
              </a:lnSpc>
              <a:spcBef>
                <a:spcPts val="0"/>
              </a:spcBef>
              <a:spcAft>
                <a:spcPts val="0"/>
              </a:spcAft>
              <a:buSzPts val="2100"/>
              <a:buNone/>
              <a:defRPr sz="2100"/>
            </a:lvl1pPr>
            <a:lvl2pPr indent="-228600" lvl="1" marL="914400" rtl="0" algn="l">
              <a:lnSpc>
                <a:spcPct val="115000"/>
              </a:lnSpc>
              <a:spcBef>
                <a:spcPts val="500"/>
              </a:spcBef>
              <a:spcAft>
                <a:spcPts val="0"/>
              </a:spcAft>
              <a:buSzPts val="1600"/>
              <a:buNone/>
              <a:defRPr sz="1600"/>
            </a:lvl2pPr>
            <a:lvl3pPr indent="-228600" lvl="2" marL="1371600" rtl="0" algn="l">
              <a:lnSpc>
                <a:spcPct val="115000"/>
              </a:lnSpc>
              <a:spcBef>
                <a:spcPts val="500"/>
              </a:spcBef>
              <a:spcAft>
                <a:spcPts val="0"/>
              </a:spcAft>
              <a:buSzPts val="1600"/>
              <a:buNone/>
              <a:defRPr sz="1600"/>
            </a:lvl3pPr>
            <a:lvl4pPr indent="-228600" lvl="3" marL="1828800" rtl="0" algn="l">
              <a:lnSpc>
                <a:spcPct val="115000"/>
              </a:lnSpc>
              <a:spcBef>
                <a:spcPts val="500"/>
              </a:spcBef>
              <a:spcAft>
                <a:spcPts val="0"/>
              </a:spcAft>
              <a:buSzPts val="1600"/>
              <a:buNone/>
              <a:defRPr sz="1600"/>
            </a:lvl4pPr>
            <a:lvl5pPr indent="-228600" lvl="4" marL="2286000" rtl="0" algn="l">
              <a:lnSpc>
                <a:spcPct val="115000"/>
              </a:lnSpc>
              <a:spcBef>
                <a:spcPts val="500"/>
              </a:spcBef>
              <a:spcAft>
                <a:spcPts val="0"/>
              </a:spcAft>
              <a:buSzPts val="1600"/>
              <a:buNone/>
              <a:defRPr sz="1600"/>
            </a:lvl5pPr>
            <a:lvl6pPr indent="-228600" lvl="5" marL="2743200" rtl="0" algn="l">
              <a:lnSpc>
                <a:spcPct val="115000"/>
              </a:lnSpc>
              <a:spcBef>
                <a:spcPts val="500"/>
              </a:spcBef>
              <a:spcAft>
                <a:spcPts val="0"/>
              </a:spcAft>
              <a:buSzPts val="1100"/>
              <a:buNone/>
              <a:defRPr sz="1100"/>
            </a:lvl6pPr>
            <a:lvl7pPr indent="-228600" lvl="6" marL="3200400" rtl="0" algn="l">
              <a:lnSpc>
                <a:spcPct val="115000"/>
              </a:lnSpc>
              <a:spcBef>
                <a:spcPts val="500"/>
              </a:spcBef>
              <a:spcAft>
                <a:spcPts val="0"/>
              </a:spcAft>
              <a:buSzPts val="1100"/>
              <a:buNone/>
              <a:defRPr sz="1100"/>
            </a:lvl7pPr>
            <a:lvl8pPr indent="-228600" lvl="7" marL="3657600" rtl="0" algn="l">
              <a:lnSpc>
                <a:spcPct val="115000"/>
              </a:lnSpc>
              <a:spcBef>
                <a:spcPts val="500"/>
              </a:spcBef>
              <a:spcAft>
                <a:spcPts val="0"/>
              </a:spcAft>
              <a:buSzPts val="1100"/>
              <a:buNone/>
              <a:defRPr sz="1100"/>
            </a:lvl8pPr>
            <a:lvl9pPr indent="-228600" lvl="8" marL="4114800" rtl="0" algn="l">
              <a:lnSpc>
                <a:spcPct val="115000"/>
              </a:lnSpc>
              <a:spcBef>
                <a:spcPts val="500"/>
              </a:spcBef>
              <a:spcAft>
                <a:spcPts val="500"/>
              </a:spcAft>
              <a:buSzPts val="1100"/>
              <a:buNone/>
              <a:defRPr sz="1100"/>
            </a:lvl9pPr>
          </a:lstStyle>
          <a:p/>
        </p:txBody>
      </p:sp>
      <p:cxnSp>
        <p:nvCxnSpPr>
          <p:cNvPr id="1282" name="Google Shape;1282;p86"/>
          <p:cNvCxnSpPr/>
          <p:nvPr/>
        </p:nvCxnSpPr>
        <p:spPr>
          <a:xfrm>
            <a:off x="4964907" y="2501567"/>
            <a:ext cx="0" cy="184050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_Blank">
  <p:cSld name="Left_Blank">
    <p:spTree>
      <p:nvGrpSpPr>
        <p:cNvPr id="1283" name="Shape 1283"/>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1284" name="Shape 1284"/>
        <p:cNvGrpSpPr/>
        <p:nvPr/>
      </p:nvGrpSpPr>
      <p:grpSpPr>
        <a:xfrm>
          <a:off x="0" y="0"/>
          <a:ext cx="0" cy="0"/>
          <a:chOff x="0" y="0"/>
          <a:chExt cx="0" cy="0"/>
        </a:xfrm>
      </p:grpSpPr>
      <p:sp>
        <p:nvSpPr>
          <p:cNvPr id="1285" name="Google Shape;1285;p88"/>
          <p:cNvSpPr/>
          <p:nvPr>
            <p:ph idx="2" type="pic"/>
          </p:nvPr>
        </p:nvSpPr>
        <p:spPr>
          <a:xfrm>
            <a:off x="0" y="0"/>
            <a:ext cx="12192000"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maroon">
  <p:cSld name="TITLE_1">
    <p:bg>
      <p:bgPr>
        <a:solidFill>
          <a:schemeClr val="accent2"/>
        </a:solidFill>
      </p:bgPr>
    </p:bg>
    <p:spTree>
      <p:nvGrpSpPr>
        <p:cNvPr id="40" name="Shape 40"/>
        <p:cNvGrpSpPr/>
        <p:nvPr/>
      </p:nvGrpSpPr>
      <p:grpSpPr>
        <a:xfrm>
          <a:off x="0" y="0"/>
          <a:ext cx="0" cy="0"/>
          <a:chOff x="0" y="0"/>
          <a:chExt cx="0" cy="0"/>
        </a:xfrm>
      </p:grpSpPr>
      <p:pic>
        <p:nvPicPr>
          <p:cNvPr id="41" name="Google Shape;41;p10"/>
          <p:cNvPicPr preferRelativeResize="0"/>
          <p:nvPr/>
        </p:nvPicPr>
        <p:blipFill rotWithShape="1">
          <a:blip r:embed="rId2">
            <a:alphaModFix/>
          </a:blip>
          <a:srcRect b="0" l="0" r="0" t="0"/>
          <a:stretch/>
        </p:blipFill>
        <p:spPr>
          <a:xfrm>
            <a:off x="10518586" y="5795005"/>
            <a:ext cx="1425035" cy="8370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42" Type="http://schemas.openxmlformats.org/officeDocument/2006/relationships/slideLayout" Target="../slideLayouts/slideLayout42.xml"/><Relationship Id="rId86" Type="http://schemas.openxmlformats.org/officeDocument/2006/relationships/slideLayout" Target="../slideLayouts/slideLayout86.xml"/><Relationship Id="rId41" Type="http://schemas.openxmlformats.org/officeDocument/2006/relationships/slideLayout" Target="../slideLayouts/slideLayout41.xml"/><Relationship Id="rId85" Type="http://schemas.openxmlformats.org/officeDocument/2006/relationships/slideLayout" Target="../slideLayouts/slideLayout85.xml"/><Relationship Id="rId44" Type="http://schemas.openxmlformats.org/officeDocument/2006/relationships/slideLayout" Target="../slideLayouts/slideLayout44.xml"/><Relationship Id="rId88" Type="http://schemas.openxmlformats.org/officeDocument/2006/relationships/theme" Target="../theme/theme2.xml"/><Relationship Id="rId43" Type="http://schemas.openxmlformats.org/officeDocument/2006/relationships/slideLayout" Target="../slideLayouts/slideLayout43.xml"/><Relationship Id="rId87" Type="http://schemas.openxmlformats.org/officeDocument/2006/relationships/slideLayout" Target="../slideLayouts/slideLayout8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60918" y="351792"/>
            <a:ext cx="11078400" cy="8340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300"/>
              <a:buFont typeface="Arial"/>
              <a:buNone/>
              <a:defRPr b="1" i="0" sz="4300" u="none" cap="none" strike="noStrike">
                <a:solidFill>
                  <a:schemeClr val="dk1"/>
                </a:solidFill>
                <a:latin typeface="Arial"/>
                <a:ea typeface="Arial"/>
                <a:cs typeface="Arial"/>
                <a:sym typeface="Arial"/>
              </a:defRPr>
            </a:lvl1pPr>
            <a:lvl2pPr lvl="1" marR="0" rtl="0" algn="l">
              <a:lnSpc>
                <a:spcPct val="115000"/>
              </a:lnSpc>
              <a:spcBef>
                <a:spcPts val="11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lvl="2" marR="0" rtl="0" algn="l">
              <a:lnSpc>
                <a:spcPct val="115000"/>
              </a:lnSpc>
              <a:spcBef>
                <a:spcPts val="11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3pPr>
            <a:lvl4pPr lvl="3" marR="0" rtl="0" algn="l">
              <a:lnSpc>
                <a:spcPct val="115000"/>
              </a:lnSpc>
              <a:spcBef>
                <a:spcPts val="11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4pPr>
            <a:lvl5pPr lvl="4" marR="0" rtl="0" algn="l">
              <a:lnSpc>
                <a:spcPct val="115000"/>
              </a:lnSpc>
              <a:spcBef>
                <a:spcPts val="11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5pPr>
            <a:lvl6pPr lvl="5" marR="0" rtl="0" algn="l">
              <a:lnSpc>
                <a:spcPct val="115000"/>
              </a:lnSpc>
              <a:spcBef>
                <a:spcPts val="11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6pPr>
            <a:lvl7pPr lvl="6" marR="0" rtl="0" algn="l">
              <a:lnSpc>
                <a:spcPct val="115000"/>
              </a:lnSpc>
              <a:spcBef>
                <a:spcPts val="11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7pPr>
            <a:lvl8pPr lvl="7" marR="0" rtl="0" algn="l">
              <a:lnSpc>
                <a:spcPct val="115000"/>
              </a:lnSpc>
              <a:spcBef>
                <a:spcPts val="11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8pPr>
            <a:lvl9pPr lvl="8" marR="0" rtl="0" algn="l">
              <a:lnSpc>
                <a:spcPct val="115000"/>
              </a:lnSpc>
              <a:spcBef>
                <a:spcPts val="1100"/>
              </a:spcBef>
              <a:spcAft>
                <a:spcPts val="1100"/>
              </a:spcAft>
              <a:buClr>
                <a:schemeClr val="dk1"/>
              </a:buClr>
              <a:buSzPts val="4000"/>
              <a:buFont typeface="Arial"/>
              <a:buNone/>
              <a:defRPr b="1" i="0" sz="40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566567" y="1179000"/>
            <a:ext cx="11059200" cy="52575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700"/>
              <a:buFont typeface="Arial"/>
              <a:buNone/>
              <a:defRPr b="0" i="0" sz="2700" u="none" cap="none" strike="noStrike">
                <a:solidFill>
                  <a:srgbClr val="000000"/>
                </a:solidFill>
                <a:latin typeface="Arial"/>
                <a:ea typeface="Arial"/>
                <a:cs typeface="Arial"/>
                <a:sym typeface="Arial"/>
              </a:defRPr>
            </a:lvl1pPr>
            <a:lvl2pPr indent="-228600" lvl="1" marL="914400" marR="0" rtl="0" algn="l">
              <a:lnSpc>
                <a:spcPct val="115000"/>
              </a:lnSpc>
              <a:spcBef>
                <a:spcPts val="5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2pPr>
            <a:lvl3pPr indent="-228600" lvl="2" marL="1371600" marR="0" rtl="0" algn="l">
              <a:lnSpc>
                <a:spcPct val="115000"/>
              </a:lnSpc>
              <a:spcBef>
                <a:spcPts val="5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3pPr>
            <a:lvl4pPr indent="-228600" lvl="3" marL="1828800" marR="0" rtl="0" algn="l">
              <a:lnSpc>
                <a:spcPct val="115000"/>
              </a:lnSpc>
              <a:spcBef>
                <a:spcPts val="5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228600" lvl="4" marL="2286000" marR="0" rtl="0" algn="l">
              <a:lnSpc>
                <a:spcPct val="115000"/>
              </a:lnSpc>
              <a:spcBef>
                <a:spcPts val="5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228600" lvl="5" marL="27432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15000"/>
              </a:lnSpc>
              <a:spcBef>
                <a:spcPts val="50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15000"/>
              </a:lnSpc>
              <a:spcBef>
                <a:spcPts val="500"/>
              </a:spcBef>
              <a:spcAft>
                <a:spcPts val="50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 name="Google Shape;12;p1"/>
          <p:cNvSpPr txBox="1"/>
          <p:nvPr/>
        </p:nvSpPr>
        <p:spPr>
          <a:xfrm>
            <a:off x="9954466" y="6580777"/>
            <a:ext cx="1904100" cy="3048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500"/>
              <a:buFont typeface="Arial"/>
              <a:buNone/>
            </a:pPr>
            <a:r>
              <a:rPr b="0" i="0" lang="en-US" sz="500" u="none" cap="none" strike="noStrike">
                <a:solidFill>
                  <a:srgbClr val="B7B7B7"/>
                </a:solidFill>
                <a:latin typeface="Arial"/>
                <a:ea typeface="Arial"/>
                <a:cs typeface="Arial"/>
                <a:sym typeface="Arial"/>
              </a:rPr>
              <a:t>Copyright © 202</a:t>
            </a:r>
            <a:r>
              <a:rPr lang="en-US" sz="500">
                <a:solidFill>
                  <a:srgbClr val="B7B7B7"/>
                </a:solidFill>
              </a:rPr>
              <a:t>2 </a:t>
            </a:r>
            <a:r>
              <a:rPr b="0" i="0" lang="en-US" sz="500" u="none" cap="none" strike="noStrike">
                <a:solidFill>
                  <a:srgbClr val="B7B7B7"/>
                </a:solidFill>
                <a:latin typeface="Arial"/>
                <a:ea typeface="Arial"/>
                <a:cs typeface="Arial"/>
                <a:sym typeface="Arial"/>
              </a:rPr>
              <a:t>Arizona Board of Regents</a:t>
            </a:r>
            <a:endParaRPr b="0" i="0" sz="500" u="none" cap="none" strike="noStrike">
              <a:solidFill>
                <a:srgbClr val="B7B7B7"/>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47">
          <p15:clr>
            <a:srgbClr val="FF00FF"/>
          </p15:clr>
        </p15:guide>
        <p15:guide id="2" orient="horz" pos="4055">
          <p15:clr>
            <a:srgbClr val="FF00FF"/>
          </p15:clr>
        </p15:guide>
        <p15:guide id="3" orient="horz" pos="265">
          <p15:clr>
            <a:srgbClr val="FF00FF"/>
          </p15:clr>
        </p15:guide>
        <p15:guide id="4" pos="353">
          <p15:clr>
            <a:srgbClr val="FF00FF"/>
          </p15:clr>
        </p15:guide>
        <p15:guide id="5" pos="7307">
          <p15:clr>
            <a:srgbClr val="FF00FF"/>
          </p15:clr>
        </p15:guide>
        <p15:guide id="6" pos="3881">
          <p15:clr>
            <a:srgbClr val="FF00FF"/>
          </p15:clr>
        </p15:guide>
        <p15:guide id="7" orient="horz" pos="2160">
          <p15:clr>
            <a:srgbClr val="00FFFF"/>
          </p15:clr>
        </p15:guide>
        <p15:guide id="8" pos="7392">
          <p15:clr>
            <a:srgbClr val="FF00FF"/>
          </p15:clr>
        </p15:guide>
        <p15:guide id="9" pos="272">
          <p15:clr>
            <a:srgbClr val="FF00FF"/>
          </p15:clr>
        </p15:guide>
        <p15:guide id="10" pos="621">
          <p15:clr>
            <a:srgbClr val="FF00FF"/>
          </p15:clr>
        </p15:guide>
        <p15:guide id="11" pos="708">
          <p15:clr>
            <a:srgbClr val="FF00FF"/>
          </p15:clr>
        </p15:guide>
        <p15:guide id="12" pos="975">
          <p15:clr>
            <a:srgbClr val="FF00FF"/>
          </p15:clr>
        </p15:guide>
        <p15:guide id="13" pos="1056">
          <p15:clr>
            <a:srgbClr val="FF00FF"/>
          </p15:clr>
        </p15:guide>
        <p15:guide id="14" pos="1323">
          <p15:clr>
            <a:srgbClr val="FF00FF"/>
          </p15:clr>
        </p15:guide>
        <p15:guide id="15" pos="1412">
          <p15:clr>
            <a:srgbClr val="FF00FF"/>
          </p15:clr>
        </p15:guide>
        <p15:guide id="16" pos="1678">
          <p15:clr>
            <a:srgbClr val="FF00FF"/>
          </p15:clr>
        </p15:guide>
        <p15:guide id="17" pos="1759">
          <p15:clr>
            <a:srgbClr val="FF00FF"/>
          </p15:clr>
        </p15:guide>
        <p15:guide id="18" pos="2026">
          <p15:clr>
            <a:srgbClr val="FF00FF"/>
          </p15:clr>
        </p15:guide>
        <p15:guide id="19" pos="2112">
          <p15:clr>
            <a:srgbClr val="FF00FF"/>
          </p15:clr>
        </p15:guide>
        <p15:guide id="20" pos="2382">
          <p15:clr>
            <a:srgbClr val="FF00FF"/>
          </p15:clr>
        </p15:guide>
        <p15:guide id="21" pos="2465">
          <p15:clr>
            <a:srgbClr val="FF00FF"/>
          </p15:clr>
        </p15:guide>
        <p15:guide id="22" pos="2736">
          <p15:clr>
            <a:srgbClr val="FF00FF"/>
          </p15:clr>
        </p15:guide>
        <p15:guide id="23" pos="2819">
          <p15:clr>
            <a:srgbClr val="FF00FF"/>
          </p15:clr>
        </p15:guide>
        <p15:guide id="24" pos="3085">
          <p15:clr>
            <a:srgbClr val="FF00FF"/>
          </p15:clr>
        </p15:guide>
        <p15:guide id="25" pos="3172">
          <p15:clr>
            <a:srgbClr val="FF00FF"/>
          </p15:clr>
        </p15:guide>
        <p15:guide id="26" pos="3435">
          <p15:clr>
            <a:srgbClr val="FF00FF"/>
          </p15:clr>
        </p15:guide>
        <p15:guide id="27" pos="3525">
          <p15:clr>
            <a:srgbClr val="FF00FF"/>
          </p15:clr>
        </p15:guide>
        <p15:guide id="28" pos="3799">
          <p15:clr>
            <a:srgbClr val="FF00FF"/>
          </p15:clr>
        </p15:guide>
        <p15:guide id="29" pos="4151">
          <p15:clr>
            <a:srgbClr val="FF00FF"/>
          </p15:clr>
        </p15:guide>
        <p15:guide id="30" pos="4232">
          <p15:clr>
            <a:srgbClr val="FF00FF"/>
          </p15:clr>
        </p15:guide>
        <p15:guide id="31" pos="4503">
          <p15:clr>
            <a:srgbClr val="FF00FF"/>
          </p15:clr>
        </p15:guide>
        <p15:guide id="32" pos="4583">
          <p15:clr>
            <a:srgbClr val="FF00FF"/>
          </p15:clr>
        </p15:guide>
        <p15:guide id="33" pos="4854">
          <p15:clr>
            <a:srgbClr val="FF00FF"/>
          </p15:clr>
        </p15:guide>
        <p15:guide id="34" pos="4934">
          <p15:clr>
            <a:srgbClr val="FF00FF"/>
          </p15:clr>
        </p15:guide>
        <p15:guide id="35" pos="5206">
          <p15:clr>
            <a:srgbClr val="FF00FF"/>
          </p15:clr>
        </p15:guide>
        <p15:guide id="36" pos="5284">
          <p15:clr>
            <a:srgbClr val="FF00FF"/>
          </p15:clr>
        </p15:guide>
        <p15:guide id="37" pos="5549">
          <p15:clr>
            <a:srgbClr val="FF00FF"/>
          </p15:clr>
        </p15:guide>
        <p15:guide id="38" pos="5640">
          <p15:clr>
            <a:srgbClr val="FF00FF"/>
          </p15:clr>
        </p15:guide>
        <p15:guide id="39" pos="5905">
          <p15:clr>
            <a:srgbClr val="FF00FF"/>
          </p15:clr>
        </p15:guide>
        <p15:guide id="40" pos="5987">
          <p15:clr>
            <a:srgbClr val="FF00FF"/>
          </p15:clr>
        </p15:guide>
        <p15:guide id="41" pos="6260">
          <p15:clr>
            <a:srgbClr val="FF00FF"/>
          </p15:clr>
        </p15:guide>
        <p15:guide id="42" pos="6338">
          <p15:clr>
            <a:srgbClr val="FF00FF"/>
          </p15:clr>
        </p15:guide>
        <p15:guide id="43" pos="6604">
          <p15:clr>
            <a:srgbClr val="FF00FF"/>
          </p15:clr>
        </p15:guide>
        <p15:guide id="44" pos="6690">
          <p15:clr>
            <a:srgbClr val="FF00FF"/>
          </p15:clr>
        </p15:guide>
        <p15:guide id="45" pos="6961">
          <p15:clr>
            <a:srgbClr val="FF00FF"/>
          </p15:clr>
        </p15:guide>
        <p15:guide id="46" pos="7049">
          <p15:clr>
            <a:srgbClr val="FF00FF"/>
          </p15:clr>
        </p15:guide>
        <p15:guide id="47" pos="3840">
          <p15:clr>
            <a:srgbClr val="00FF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3.xml"/><Relationship Id="rId3" Type="http://schemas.openxmlformats.org/officeDocument/2006/relationships/hyperlink" Target="https://support.microsoft.com/en-us/office/accessibility-tools-for-word-5fa2c21f-0ef4-4d4a-ae2d-451fb7003518" TargetMode="External"/><Relationship Id="rId4" Type="http://schemas.openxmlformats.org/officeDocument/2006/relationships/hyperlink" Target="https://helpx.adobe.com/acrobat/using/create-verify-pdf-accessibility.html" TargetMode="External"/><Relationship Id="rId5" Type="http://schemas.openxmlformats.org/officeDocument/2006/relationships/hyperlink" Target="https://drive.google.com/drive/folders/1n2Ti6Yq8897cgGlgcJoNMMhsYdtqdP0t?usp=drive_lin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89" name="Shape 1289"/>
        <p:cNvGrpSpPr/>
        <p:nvPr/>
      </p:nvGrpSpPr>
      <p:grpSpPr>
        <a:xfrm>
          <a:off x="0" y="0"/>
          <a:ext cx="0" cy="0"/>
          <a:chOff x="0" y="0"/>
          <a:chExt cx="0" cy="0"/>
        </a:xfrm>
      </p:grpSpPr>
      <p:sp>
        <p:nvSpPr>
          <p:cNvPr id="1290" name="Google Shape;1290;p89"/>
          <p:cNvSpPr txBox="1"/>
          <p:nvPr/>
        </p:nvSpPr>
        <p:spPr>
          <a:xfrm>
            <a:off x="4724400" y="3200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91" name="Google Shape;1291;p89"/>
          <p:cNvSpPr txBox="1"/>
          <p:nvPr/>
        </p:nvSpPr>
        <p:spPr>
          <a:xfrm>
            <a:off x="4724400" y="3200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92" name="Google Shape;1292;p89"/>
          <p:cNvSpPr/>
          <p:nvPr/>
        </p:nvSpPr>
        <p:spPr>
          <a:xfrm>
            <a:off x="5971607" y="3244334"/>
            <a:ext cx="2487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 </a:t>
            </a:r>
            <a:endParaRPr/>
          </a:p>
        </p:txBody>
      </p:sp>
      <p:sp>
        <p:nvSpPr>
          <p:cNvPr id="1293" name="Google Shape;1293;p89"/>
          <p:cNvSpPr/>
          <p:nvPr/>
        </p:nvSpPr>
        <p:spPr>
          <a:xfrm>
            <a:off x="5971607" y="3244334"/>
            <a:ext cx="2487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 </a:t>
            </a:r>
            <a:endParaRPr/>
          </a:p>
        </p:txBody>
      </p:sp>
      <p:sp>
        <p:nvSpPr>
          <p:cNvPr id="1294" name="Google Shape;1294;p89"/>
          <p:cNvSpPr/>
          <p:nvPr/>
        </p:nvSpPr>
        <p:spPr>
          <a:xfrm>
            <a:off x="5971607" y="3244334"/>
            <a:ext cx="2487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 </a:t>
            </a:r>
            <a:endParaRPr/>
          </a:p>
        </p:txBody>
      </p:sp>
      <p:sp>
        <p:nvSpPr>
          <p:cNvPr id="1295" name="Google Shape;1295;p89"/>
          <p:cNvSpPr/>
          <p:nvPr/>
        </p:nvSpPr>
        <p:spPr>
          <a:xfrm>
            <a:off x="5971607" y="3244334"/>
            <a:ext cx="2487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 </a:t>
            </a:r>
            <a:endParaRPr/>
          </a:p>
        </p:txBody>
      </p:sp>
      <p:pic>
        <p:nvPicPr>
          <p:cNvPr id="1296" name="Google Shape;1296;p89"/>
          <p:cNvPicPr preferRelativeResize="0"/>
          <p:nvPr>
            <p:ph idx="2" type="pic"/>
          </p:nvPr>
        </p:nvPicPr>
        <p:blipFill rotWithShape="1">
          <a:blip r:embed="rId3">
            <a:alphaModFix/>
          </a:blip>
          <a:srcRect b="826" l="0" r="0" t="826"/>
          <a:stretch/>
        </p:blipFill>
        <p:spPr>
          <a:xfrm>
            <a:off x="707100" y="2757883"/>
            <a:ext cx="2645700" cy="2674800"/>
          </a:xfrm>
          <a:prstGeom prst="rect">
            <a:avLst/>
          </a:prstGeom>
        </p:spPr>
      </p:pic>
      <p:sp>
        <p:nvSpPr>
          <p:cNvPr id="1297" name="Google Shape;1297;p89"/>
          <p:cNvSpPr txBox="1"/>
          <p:nvPr>
            <p:ph type="title"/>
          </p:nvPr>
        </p:nvSpPr>
        <p:spPr>
          <a:xfrm>
            <a:off x="5045925" y="1287283"/>
            <a:ext cx="6574800" cy="1554000"/>
          </a:xfrm>
          <a:prstGeom prst="rect">
            <a:avLst/>
          </a:prstGeom>
        </p:spPr>
        <p:txBody>
          <a:bodyPr anchorCtr="0" anchor="t" bIns="0" lIns="0" spcFirstLastPara="1" rIns="0" wrap="square" tIns="0">
            <a:noAutofit/>
          </a:bodyPr>
          <a:lstStyle/>
          <a:p>
            <a:pPr indent="0" lvl="0" marL="0" rtl="0" algn="l">
              <a:spcBef>
                <a:spcPts val="0"/>
              </a:spcBef>
              <a:spcAft>
                <a:spcPts val="1100"/>
              </a:spcAft>
              <a:buNone/>
            </a:pPr>
            <a:r>
              <a:rPr lang="en-US">
                <a:solidFill>
                  <a:schemeClr val="accent2"/>
                </a:solidFill>
              </a:rPr>
              <a:t>Creating Accessible PDFs:</a:t>
            </a:r>
            <a:endParaRPr>
              <a:solidFill>
                <a:schemeClr val="accent2"/>
              </a:solidFill>
            </a:endParaRPr>
          </a:p>
        </p:txBody>
      </p:sp>
      <p:sp>
        <p:nvSpPr>
          <p:cNvPr id="1298" name="Google Shape;1298;p89"/>
          <p:cNvSpPr txBox="1"/>
          <p:nvPr>
            <p:ph idx="1" type="subTitle"/>
          </p:nvPr>
        </p:nvSpPr>
        <p:spPr>
          <a:xfrm>
            <a:off x="5045925" y="2935053"/>
            <a:ext cx="6309300" cy="900000"/>
          </a:xfrm>
          <a:prstGeom prst="rect">
            <a:avLst/>
          </a:prstGeom>
        </p:spPr>
        <p:txBody>
          <a:bodyPr anchorCtr="0" anchor="t" bIns="0" lIns="0" spcFirstLastPara="1" rIns="0" wrap="square" tIns="0">
            <a:noAutofit/>
          </a:bodyPr>
          <a:lstStyle/>
          <a:p>
            <a:pPr indent="0" lvl="0" marL="0" rtl="0" algn="l">
              <a:spcBef>
                <a:spcPts val="0"/>
              </a:spcBef>
              <a:spcAft>
                <a:spcPts val="500"/>
              </a:spcAft>
              <a:buNone/>
            </a:pPr>
            <a:r>
              <a:rPr lang="en-US" sz="4800"/>
              <a:t>Key Strategies</a:t>
            </a:r>
            <a:endParaRPr sz="4800"/>
          </a:p>
        </p:txBody>
      </p:sp>
      <p:sp>
        <p:nvSpPr>
          <p:cNvPr id="1299" name="Google Shape;1299;p89"/>
          <p:cNvSpPr txBox="1"/>
          <p:nvPr>
            <p:ph idx="3" type="body"/>
          </p:nvPr>
        </p:nvSpPr>
        <p:spPr>
          <a:xfrm>
            <a:off x="5045925" y="4390175"/>
            <a:ext cx="6574800" cy="1042500"/>
          </a:xfrm>
          <a:prstGeom prst="rect">
            <a:avLst/>
          </a:prstGeom>
          <a:solidFill>
            <a:schemeClr val="lt1"/>
          </a:solidFill>
        </p:spPr>
        <p:txBody>
          <a:bodyPr anchorCtr="0" anchor="t" bIns="0" lIns="0" spcFirstLastPara="1" rIns="0" wrap="square" tIns="0">
            <a:noAutofit/>
          </a:bodyPr>
          <a:lstStyle/>
          <a:p>
            <a:pPr indent="0" lvl="0" marL="0" rtl="0" algn="l">
              <a:spcBef>
                <a:spcPts val="0"/>
              </a:spcBef>
              <a:spcAft>
                <a:spcPts val="0"/>
              </a:spcAft>
              <a:buNone/>
            </a:pPr>
            <a:r>
              <a:rPr b="0" lang="en-US" sz="3000">
                <a:solidFill>
                  <a:srgbClr val="000000"/>
                </a:solidFill>
              </a:rPr>
              <a:t>Tapati Sen</a:t>
            </a:r>
            <a:endParaRPr b="0" sz="3000">
              <a:solidFill>
                <a:srgbClr val="000000"/>
              </a:solidFill>
            </a:endParaRPr>
          </a:p>
          <a:p>
            <a:pPr indent="0" lvl="0" marL="0" rtl="0" algn="l">
              <a:lnSpc>
                <a:spcPct val="100000"/>
              </a:lnSpc>
              <a:spcBef>
                <a:spcPts val="500"/>
              </a:spcBef>
              <a:spcAft>
                <a:spcPts val="0"/>
              </a:spcAft>
              <a:buNone/>
            </a:pPr>
            <a:r>
              <a:rPr b="0" lang="en-US" sz="2200">
                <a:solidFill>
                  <a:schemeClr val="dk1"/>
                </a:solidFill>
              </a:rPr>
              <a:t>Learning Experience Designer Associate</a:t>
            </a:r>
            <a:endParaRPr b="0" sz="2200">
              <a:solidFill>
                <a:schemeClr val="dk1"/>
              </a:solidFill>
            </a:endParaRPr>
          </a:p>
          <a:p>
            <a:pPr indent="0" lvl="0" marL="0" rtl="0" algn="l">
              <a:lnSpc>
                <a:spcPct val="100000"/>
              </a:lnSpc>
              <a:spcBef>
                <a:spcPts val="0"/>
              </a:spcBef>
              <a:spcAft>
                <a:spcPts val="0"/>
              </a:spcAft>
              <a:buNone/>
            </a:pPr>
            <a:r>
              <a:rPr b="0" lang="en-US" sz="2200">
                <a:solidFill>
                  <a:schemeClr val="dk1"/>
                </a:solidFill>
              </a:rPr>
              <a:t> </a:t>
            </a:r>
            <a:endParaRPr b="0">
              <a:solidFill>
                <a:srgbClr val="000000"/>
              </a:solidFill>
            </a:endParaRPr>
          </a:p>
          <a:p>
            <a:pPr indent="0" lvl="0" marL="0" rtl="0" algn="l">
              <a:spcBef>
                <a:spcPts val="0"/>
              </a:spcBef>
              <a:spcAft>
                <a:spcPts val="500"/>
              </a:spcAft>
              <a:buNone/>
            </a:pPr>
            <a:r>
              <a:t/>
            </a:r>
            <a:endParaRPr b="0" sz="30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98"/>
          <p:cNvSpPr txBox="1"/>
          <p:nvPr>
            <p:ph type="title"/>
          </p:nvPr>
        </p:nvSpPr>
        <p:spPr>
          <a:xfrm>
            <a:off x="354000" y="2116677"/>
            <a:ext cx="5393700" cy="1503900"/>
          </a:xfrm>
          <a:prstGeom prst="rect">
            <a:avLst/>
          </a:prstGeom>
          <a:solidFill>
            <a:schemeClr val="accent1"/>
          </a:solidFill>
        </p:spPr>
        <p:txBody>
          <a:bodyPr anchorCtr="0" anchor="b" bIns="0" lIns="0" spcFirstLastPara="1" rIns="0" wrap="square" tIns="0">
            <a:noAutofit/>
          </a:bodyPr>
          <a:lstStyle/>
          <a:p>
            <a:pPr indent="0" lvl="0" marL="0" rtl="0" algn="ctr">
              <a:spcBef>
                <a:spcPts val="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l">
              <a:lnSpc>
                <a:spcPct val="115000"/>
              </a:lnSpc>
              <a:spcBef>
                <a:spcPts val="1200"/>
              </a:spcBef>
              <a:spcAft>
                <a:spcPts val="0"/>
              </a:spcAft>
              <a:buNone/>
            </a:pPr>
            <a:r>
              <a:rPr lang="en-US" sz="1200">
                <a:solidFill>
                  <a:srgbClr val="000000"/>
                </a:solidFill>
                <a:highlight>
                  <a:srgbClr val="FFFFFF"/>
                </a:highlight>
              </a:rPr>
              <a:t> </a:t>
            </a:r>
            <a:endParaRPr sz="1200">
              <a:solidFill>
                <a:srgbClr val="000000"/>
              </a:solidFill>
              <a:highlight>
                <a:srgbClr val="FFFFFF"/>
              </a:highlight>
            </a:endParaRPr>
          </a:p>
          <a:p>
            <a:pPr indent="0" lvl="0" marL="0" rtl="0" algn="l">
              <a:lnSpc>
                <a:spcPct val="115000"/>
              </a:lnSpc>
              <a:spcBef>
                <a:spcPts val="12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l">
              <a:spcBef>
                <a:spcPts val="110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1100"/>
              </a:spcAft>
              <a:buNone/>
            </a:pPr>
            <a:r>
              <a:rPr lang="en-US" sz="3600"/>
              <a:t>Converting Accessible Docs to PDF</a:t>
            </a:r>
            <a:endParaRPr sz="3600"/>
          </a:p>
        </p:txBody>
      </p:sp>
      <p:sp>
        <p:nvSpPr>
          <p:cNvPr id="1368" name="Google Shape;1368;p98"/>
          <p:cNvSpPr txBox="1"/>
          <p:nvPr>
            <p:ph idx="1" type="subTitle"/>
          </p:nvPr>
        </p:nvSpPr>
        <p:spPr>
          <a:xfrm>
            <a:off x="354000" y="3737433"/>
            <a:ext cx="5393700" cy="1646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1369" name="Google Shape;1369;p98"/>
          <p:cNvSpPr txBox="1"/>
          <p:nvPr>
            <p:ph idx="2" type="body"/>
          </p:nvPr>
        </p:nvSpPr>
        <p:spPr>
          <a:xfrm>
            <a:off x="6586000" y="965433"/>
            <a:ext cx="5115900" cy="4926900"/>
          </a:xfrm>
          <a:prstGeom prst="rect">
            <a:avLst/>
          </a:prstGeom>
        </p:spPr>
        <p:txBody>
          <a:bodyPr anchorCtr="0" anchor="ctr" bIns="0" lIns="0" spcFirstLastPara="1" rIns="0" wrap="square" tIns="0">
            <a:noAutofit/>
          </a:bodyPr>
          <a:lstStyle/>
          <a:p>
            <a:pPr indent="0" lvl="0" marL="0" rtl="0" algn="l">
              <a:spcBef>
                <a:spcPts val="1200"/>
              </a:spcBef>
              <a:spcAft>
                <a:spcPts val="0"/>
              </a:spcAft>
              <a:buNone/>
            </a:pPr>
            <a:r>
              <a:rPr lang="en-US" sz="3600"/>
              <a:t>Use proper method for converting word docs into PDFs.</a:t>
            </a:r>
            <a:endParaRPr sz="3600"/>
          </a:p>
          <a:p>
            <a:pPr indent="0" lvl="0" marL="0" rtl="0" algn="l">
              <a:spcBef>
                <a:spcPts val="800"/>
              </a:spcBef>
              <a:spcAft>
                <a:spcPts val="5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99"/>
          <p:cNvSpPr txBox="1"/>
          <p:nvPr>
            <p:ph type="title"/>
          </p:nvPr>
        </p:nvSpPr>
        <p:spPr>
          <a:xfrm>
            <a:off x="431400" y="1834650"/>
            <a:ext cx="5393700" cy="1439100"/>
          </a:xfrm>
          <a:prstGeom prst="rect">
            <a:avLst/>
          </a:prstGeom>
          <a:solidFill>
            <a:schemeClr val="accent1"/>
          </a:solidFill>
        </p:spPr>
        <p:txBody>
          <a:bodyPr anchorCtr="0" anchor="ctr" bIns="0" lIns="0" spcFirstLastPara="1" rIns="0" wrap="square" tIns="0">
            <a:noAutofit/>
          </a:bodyPr>
          <a:lstStyle/>
          <a:p>
            <a:pPr indent="0" lvl="0" marL="0" rtl="0" algn="ctr">
              <a:spcBef>
                <a:spcPts val="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l">
              <a:spcBef>
                <a:spcPts val="1100"/>
              </a:spcBef>
              <a:spcAft>
                <a:spcPts val="0"/>
              </a:spcAft>
              <a:buNone/>
            </a:pPr>
            <a:r>
              <a:t/>
            </a:r>
            <a:endParaRPr sz="3600"/>
          </a:p>
          <a:p>
            <a:pPr indent="0" lvl="0" marL="0" rtl="0" algn="ctr">
              <a:spcBef>
                <a:spcPts val="1100"/>
              </a:spcBef>
              <a:spcAft>
                <a:spcPts val="0"/>
              </a:spcAft>
              <a:buNone/>
            </a:pPr>
            <a:r>
              <a:rPr lang="en-US" sz="3600"/>
              <a:t>Accessibility Checker</a:t>
            </a:r>
            <a:endParaRPr b="0" sz="1100">
              <a:solidFill>
                <a:srgbClr val="000000"/>
              </a:solidFill>
              <a:highlight>
                <a:srgbClr val="FFFFFF"/>
              </a:highlight>
            </a:endParaRPr>
          </a:p>
          <a:p>
            <a:pPr indent="0" lvl="0" marL="0" rtl="0" algn="l">
              <a:lnSpc>
                <a:spcPct val="115000"/>
              </a:lnSpc>
              <a:spcBef>
                <a:spcPts val="1200"/>
              </a:spcBef>
              <a:spcAft>
                <a:spcPts val="0"/>
              </a:spcAft>
              <a:buNone/>
            </a:pPr>
            <a:r>
              <a:rPr lang="en-US" sz="1200">
                <a:solidFill>
                  <a:srgbClr val="000000"/>
                </a:solidFill>
                <a:highlight>
                  <a:srgbClr val="FFFFFF"/>
                </a:highlight>
              </a:rPr>
              <a:t> </a:t>
            </a:r>
            <a:endParaRPr sz="1200">
              <a:solidFill>
                <a:srgbClr val="000000"/>
              </a:solidFill>
              <a:highlight>
                <a:srgbClr val="FFFFFF"/>
              </a:highlight>
            </a:endParaRPr>
          </a:p>
          <a:p>
            <a:pPr indent="0" lvl="0" marL="0" rtl="0" algn="l">
              <a:lnSpc>
                <a:spcPct val="115000"/>
              </a:lnSpc>
              <a:spcBef>
                <a:spcPts val="12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l">
              <a:spcBef>
                <a:spcPts val="110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1100"/>
              </a:spcAft>
              <a:buNone/>
            </a:pPr>
            <a:r>
              <a:t/>
            </a:r>
            <a:endParaRPr sz="3600"/>
          </a:p>
        </p:txBody>
      </p:sp>
      <p:sp>
        <p:nvSpPr>
          <p:cNvPr id="1376" name="Google Shape;1376;p99"/>
          <p:cNvSpPr txBox="1"/>
          <p:nvPr>
            <p:ph idx="1" type="subTitle"/>
          </p:nvPr>
        </p:nvSpPr>
        <p:spPr>
          <a:xfrm>
            <a:off x="354000" y="3737433"/>
            <a:ext cx="5393700" cy="1646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1100"/>
              <a:t>		 	 	 		</a:t>
            </a:r>
            <a:endParaRPr sz="1100"/>
          </a:p>
          <a:p>
            <a:pPr indent="0" lvl="0" marL="0" rtl="0" algn="ctr">
              <a:spcBef>
                <a:spcPts val="0"/>
              </a:spcBef>
              <a:spcAft>
                <a:spcPts val="0"/>
              </a:spcAft>
              <a:buNone/>
            </a:pPr>
            <a:r>
              <a:rPr lang="en-US" sz="1100"/>
              <a:t>			</a:t>
            </a:r>
            <a:endParaRPr sz="1100"/>
          </a:p>
          <a:p>
            <a:pPr indent="0" lvl="0" marL="0" rtl="0" algn="ctr">
              <a:spcBef>
                <a:spcPts val="0"/>
              </a:spcBef>
              <a:spcAft>
                <a:spcPts val="0"/>
              </a:spcAft>
              <a:buNone/>
            </a:pPr>
            <a:r>
              <a:rPr lang="en-US" sz="1100">
                <a:highlight>
                  <a:srgbClr val="FFFFFF"/>
                </a:highlight>
              </a:rPr>
              <a:t>				</a:t>
            </a:r>
            <a:endParaRPr sz="1100">
              <a:highlight>
                <a:srgbClr val="FFFFFF"/>
              </a:highlight>
            </a:endParaRPr>
          </a:p>
          <a:p>
            <a:pPr indent="0" lvl="0" marL="0" rtl="0" algn="ctr">
              <a:spcBef>
                <a:spcPts val="0"/>
              </a:spcBef>
              <a:spcAft>
                <a:spcPts val="0"/>
              </a:spcAft>
              <a:buNone/>
            </a:pPr>
            <a:r>
              <a:rPr lang="en-US" sz="1100">
                <a:highlight>
                  <a:srgbClr val="FFFFFF"/>
                </a:highlight>
              </a:rPr>
              <a:t>					</a:t>
            </a:r>
            <a:endParaRPr sz="1100">
              <a:highlight>
                <a:srgbClr val="FFFFFF"/>
              </a:highlight>
            </a:endParaRPr>
          </a:p>
          <a:p>
            <a:pPr indent="0" lvl="0" marL="0" rtl="0" algn="ctr">
              <a:spcBef>
                <a:spcPts val="0"/>
              </a:spcBef>
              <a:spcAft>
                <a:spcPts val="0"/>
              </a:spcAft>
              <a:buNone/>
            </a:pPr>
            <a:r>
              <a:rPr lang="en-US" sz="1100">
                <a:highlight>
                  <a:srgbClr val="FFFFFF"/>
                </a:highlight>
              </a:rPr>
              <a:t>						</a:t>
            </a:r>
            <a:endParaRPr sz="1100">
              <a:highlight>
                <a:srgbClr val="FFFFFF"/>
              </a:highlight>
            </a:endParaRPr>
          </a:p>
          <a:p>
            <a:pPr indent="0" lvl="0" marL="0" rtl="0" algn="l">
              <a:lnSpc>
                <a:spcPct val="115000"/>
              </a:lnSpc>
              <a:spcBef>
                <a:spcPts val="1200"/>
              </a:spcBef>
              <a:spcAft>
                <a:spcPts val="0"/>
              </a:spcAft>
              <a:buNone/>
            </a:pPr>
            <a:r>
              <a:rPr b="1" lang="en-US" sz="1200">
                <a:highlight>
                  <a:srgbClr val="FFFFFF"/>
                </a:highlight>
              </a:rPr>
              <a:t> </a:t>
            </a:r>
            <a:endParaRPr b="1" sz="1200">
              <a:highlight>
                <a:srgbClr val="FFFFFF"/>
              </a:highlight>
            </a:endParaRPr>
          </a:p>
          <a:p>
            <a:pPr indent="0" lvl="0" marL="0" rtl="0" algn="l">
              <a:lnSpc>
                <a:spcPct val="115000"/>
              </a:lnSpc>
              <a:spcBef>
                <a:spcPts val="1200"/>
              </a:spcBef>
              <a:spcAft>
                <a:spcPts val="0"/>
              </a:spcAft>
              <a:buNone/>
            </a:pPr>
            <a:r>
              <a:rPr lang="en-US" sz="1100">
                <a:highlight>
                  <a:srgbClr val="FFFFFF"/>
                </a:highlight>
              </a:rPr>
              <a:t>					</a:t>
            </a:r>
            <a:endParaRPr sz="1100">
              <a:highlight>
                <a:srgbClr val="FFFFFF"/>
              </a:highlight>
            </a:endParaRPr>
          </a:p>
          <a:p>
            <a:pPr indent="0" lvl="0" marL="0" rtl="0" algn="ctr">
              <a:spcBef>
                <a:spcPts val="0"/>
              </a:spcBef>
              <a:spcAft>
                <a:spcPts val="0"/>
              </a:spcAft>
              <a:buNone/>
            </a:pPr>
            <a:r>
              <a:rPr lang="en-US" sz="1100">
                <a:highlight>
                  <a:srgbClr val="FFFFFF"/>
                </a:highlight>
              </a:rPr>
              <a:t>				</a:t>
            </a:r>
            <a:endParaRPr sz="1100">
              <a:highlight>
                <a:srgbClr val="FFFFFF"/>
              </a:highlight>
            </a:endParaRPr>
          </a:p>
          <a:p>
            <a:pPr indent="0" lvl="0" marL="0" rtl="0" algn="ctr">
              <a:spcBef>
                <a:spcPts val="0"/>
              </a:spcBef>
              <a:spcAft>
                <a:spcPts val="0"/>
              </a:spcAft>
              <a:buNone/>
            </a:pPr>
            <a:r>
              <a:rPr lang="en-US" sz="1100">
                <a:highlight>
                  <a:srgbClr val="FFFFFF"/>
                </a:highlight>
              </a:rPr>
              <a:t>			</a:t>
            </a:r>
            <a:endParaRPr sz="1100">
              <a:highlight>
                <a:srgbClr val="FFFFFF"/>
              </a:highlight>
            </a:endParaRPr>
          </a:p>
          <a:p>
            <a:pPr indent="0" lvl="0" marL="0" rtl="0" algn="ctr">
              <a:spcBef>
                <a:spcPts val="0"/>
              </a:spcBef>
              <a:spcAft>
                <a:spcPts val="0"/>
              </a:spcAft>
              <a:buNone/>
            </a:pPr>
            <a:r>
              <a:rPr lang="en-US" sz="1100"/>
              <a:t>		</a:t>
            </a:r>
            <a:endParaRPr sz="1100"/>
          </a:p>
          <a:p>
            <a:pPr indent="0" lvl="0" marL="0" rtl="0" algn="ctr">
              <a:spcBef>
                <a:spcPts val="0"/>
              </a:spcBef>
              <a:spcAft>
                <a:spcPts val="0"/>
              </a:spcAft>
              <a:buNone/>
            </a:pPr>
            <a:r>
              <a:t/>
            </a:r>
            <a:endParaRPr/>
          </a:p>
        </p:txBody>
      </p:sp>
      <p:sp>
        <p:nvSpPr>
          <p:cNvPr id="1377" name="Google Shape;1377;p99"/>
          <p:cNvSpPr txBox="1"/>
          <p:nvPr>
            <p:ph idx="2" type="body"/>
          </p:nvPr>
        </p:nvSpPr>
        <p:spPr>
          <a:xfrm>
            <a:off x="6586000" y="965425"/>
            <a:ext cx="5115900" cy="3619500"/>
          </a:xfrm>
          <a:prstGeom prst="rect">
            <a:avLst/>
          </a:prstGeom>
        </p:spPr>
        <p:txBody>
          <a:bodyPr anchorCtr="0" anchor="ctr" bIns="0" lIns="0" spcFirstLastPara="1" rIns="0" wrap="square" tIns="0">
            <a:noAutofit/>
          </a:bodyPr>
          <a:lstStyle/>
          <a:p>
            <a:pPr indent="0" lvl="0" marL="0" rtl="0" algn="l">
              <a:spcBef>
                <a:spcPts val="0"/>
              </a:spcBef>
              <a:spcAft>
                <a:spcPts val="500"/>
              </a:spcAft>
              <a:buNone/>
            </a:pPr>
            <a:r>
              <a:rPr lang="en-US" sz="3600"/>
              <a:t>Use built-in Accessibility Checkers in Word and Adobe Acrobat </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00"/>
          <p:cNvSpPr txBox="1"/>
          <p:nvPr>
            <p:ph type="title"/>
          </p:nvPr>
        </p:nvSpPr>
        <p:spPr>
          <a:xfrm>
            <a:off x="354000" y="1644233"/>
            <a:ext cx="5393700" cy="1976400"/>
          </a:xfrm>
          <a:prstGeom prst="rect">
            <a:avLst/>
          </a:prstGeom>
          <a:solidFill>
            <a:schemeClr val="accent1"/>
          </a:solidFill>
        </p:spPr>
        <p:txBody>
          <a:bodyPr anchorCtr="0" anchor="ctr" bIns="0" lIns="0" spcFirstLastPara="1" rIns="0" wrap="square" tIns="0">
            <a:noAutofit/>
          </a:bodyPr>
          <a:lstStyle/>
          <a:p>
            <a:pPr indent="0" lvl="0" marL="0" rtl="0" algn="ctr">
              <a:spcBef>
                <a:spcPts val="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1100"/>
              </a:spcAft>
              <a:buNone/>
            </a:pPr>
            <a:r>
              <a:rPr lang="en-US" sz="3600"/>
              <a:t>Test with Assistive Technology</a:t>
            </a:r>
            <a:endParaRPr sz="3600"/>
          </a:p>
        </p:txBody>
      </p:sp>
      <p:sp>
        <p:nvSpPr>
          <p:cNvPr id="1384" name="Google Shape;1384;p100"/>
          <p:cNvSpPr txBox="1"/>
          <p:nvPr>
            <p:ph idx="2" type="body"/>
          </p:nvPr>
        </p:nvSpPr>
        <p:spPr>
          <a:xfrm>
            <a:off x="6589575" y="1619250"/>
            <a:ext cx="5115900" cy="3619500"/>
          </a:xfrm>
          <a:prstGeom prst="rect">
            <a:avLst/>
          </a:prstGeom>
        </p:spPr>
        <p:txBody>
          <a:bodyPr anchorCtr="0" anchor="ctr" bIns="0" lIns="0" spcFirstLastPara="1" rIns="0" wrap="square" tIns="0">
            <a:noAutofit/>
          </a:bodyPr>
          <a:lstStyle/>
          <a:p>
            <a:pPr indent="0" lvl="0" marL="0" rtl="0" algn="l">
              <a:spcBef>
                <a:spcPts val="1200"/>
              </a:spcBef>
              <a:spcAft>
                <a:spcPts val="0"/>
              </a:spcAft>
              <a:buNone/>
            </a:pPr>
            <a:r>
              <a:rPr b="1" lang="en-US" sz="1100"/>
              <a:t> </a:t>
            </a:r>
            <a:endParaRPr b="1" sz="1100"/>
          </a:p>
          <a:p>
            <a:pPr indent="0" lvl="0" marL="0" rtl="0" algn="l">
              <a:spcBef>
                <a:spcPts val="1200"/>
              </a:spcBef>
              <a:spcAft>
                <a:spcPts val="0"/>
              </a:spcAft>
              <a:buNone/>
            </a:pPr>
            <a:r>
              <a:rPr lang="en-US" sz="3000"/>
              <a:t>Test documents with screen readers like </a:t>
            </a:r>
            <a:r>
              <a:rPr b="1" lang="en-US" sz="3000"/>
              <a:t>NVDA</a:t>
            </a:r>
            <a:r>
              <a:rPr lang="en-US" sz="3000"/>
              <a:t> or </a:t>
            </a:r>
            <a:r>
              <a:rPr b="1" lang="en-US" sz="3000"/>
              <a:t>JAWS</a:t>
            </a:r>
            <a:r>
              <a:rPr lang="en-US" sz="3000"/>
              <a:t> to ensure they work effectively.</a:t>
            </a:r>
            <a:endParaRPr sz="3000"/>
          </a:p>
          <a:p>
            <a:pPr indent="0" lvl="0" marL="0" rtl="0" algn="l">
              <a:spcBef>
                <a:spcPts val="1200"/>
              </a:spcBef>
              <a:spcAft>
                <a:spcPts val="500"/>
              </a:spcAft>
              <a:buNone/>
            </a:pPr>
            <a:r>
              <a:t/>
            </a:r>
            <a:endParaRPr sz="3600"/>
          </a:p>
        </p:txBody>
      </p:sp>
      <p:pic>
        <p:nvPicPr>
          <p:cNvPr descr="Decorative" id="1385" name="Google Shape;1385;p100"/>
          <p:cNvPicPr preferRelativeResize="0"/>
          <p:nvPr/>
        </p:nvPicPr>
        <p:blipFill>
          <a:blip r:embed="rId3">
            <a:alphaModFix/>
          </a:blip>
          <a:stretch>
            <a:fillRect/>
          </a:stretch>
        </p:blipFill>
        <p:spPr>
          <a:xfrm>
            <a:off x="7883775" y="0"/>
            <a:ext cx="1929146" cy="1564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101"/>
          <p:cNvSpPr txBox="1"/>
          <p:nvPr>
            <p:ph type="title"/>
          </p:nvPr>
        </p:nvSpPr>
        <p:spPr>
          <a:xfrm>
            <a:off x="354000" y="2775301"/>
            <a:ext cx="5393700" cy="795900"/>
          </a:xfrm>
          <a:prstGeom prst="rect">
            <a:avLst/>
          </a:prstGeom>
          <a:solidFill>
            <a:schemeClr val="accent1"/>
          </a:solidFill>
        </p:spPr>
        <p:txBody>
          <a:bodyPr anchorCtr="0" anchor="b" bIns="0" lIns="0" spcFirstLastPara="1" rIns="0" wrap="square" tIns="0">
            <a:noAutofit/>
          </a:bodyPr>
          <a:lstStyle/>
          <a:p>
            <a:pPr indent="0" lvl="0" marL="0" rtl="0" algn="ctr">
              <a:spcBef>
                <a:spcPts val="0"/>
              </a:spcBef>
              <a:spcAft>
                <a:spcPts val="1100"/>
              </a:spcAft>
              <a:buNone/>
            </a:pPr>
            <a:r>
              <a:rPr lang="en-US"/>
              <a:t>Resources</a:t>
            </a:r>
            <a:endParaRPr/>
          </a:p>
        </p:txBody>
      </p:sp>
      <p:sp>
        <p:nvSpPr>
          <p:cNvPr id="1392" name="Google Shape;1392;p101"/>
          <p:cNvSpPr txBox="1"/>
          <p:nvPr>
            <p:ph idx="2" type="body"/>
          </p:nvPr>
        </p:nvSpPr>
        <p:spPr>
          <a:xfrm>
            <a:off x="6586000" y="965433"/>
            <a:ext cx="5115900" cy="4926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a:p>
            <a:pPr indent="-400050" lvl="0" marL="457200" rtl="0" algn="l">
              <a:spcBef>
                <a:spcPts val="500"/>
              </a:spcBef>
              <a:spcAft>
                <a:spcPts val="0"/>
              </a:spcAft>
              <a:buSzPts val="2700"/>
              <a:buChar char="●"/>
            </a:pPr>
            <a:r>
              <a:rPr lang="en-US" u="sng">
                <a:solidFill>
                  <a:schemeClr val="hlink"/>
                </a:solidFill>
                <a:hlinkClick r:id="rId3"/>
              </a:rPr>
              <a:t>Accessibility tools for Word</a:t>
            </a:r>
            <a:endParaRPr/>
          </a:p>
          <a:p>
            <a:pPr indent="-400050" lvl="0" marL="457200" marR="457200" rtl="0" algn="l">
              <a:spcBef>
                <a:spcPts val="0"/>
              </a:spcBef>
              <a:spcAft>
                <a:spcPts val="0"/>
              </a:spcAft>
              <a:buSzPts val="2700"/>
              <a:buChar char="●"/>
            </a:pPr>
            <a:r>
              <a:rPr lang="en-US" u="sng">
                <a:solidFill>
                  <a:schemeClr val="hlink"/>
                </a:solidFill>
                <a:hlinkClick r:id="rId4"/>
              </a:rPr>
              <a:t>Create and verify PDF accessibility (Acrobat Pro)</a:t>
            </a:r>
            <a:endParaRPr>
              <a:solidFill>
                <a:srgbClr val="FFFFFF"/>
              </a:solidFill>
              <a:highlight>
                <a:srgbClr val="202020"/>
              </a:highlight>
              <a:latin typeface="Roboto"/>
              <a:ea typeface="Roboto"/>
              <a:cs typeface="Roboto"/>
              <a:sym typeface="Roboto"/>
            </a:endParaRPr>
          </a:p>
          <a:p>
            <a:pPr indent="-400050" lvl="0" marL="457200" marR="457200" rtl="0" algn="l">
              <a:spcBef>
                <a:spcPts val="0"/>
              </a:spcBef>
              <a:spcAft>
                <a:spcPts val="0"/>
              </a:spcAft>
              <a:buClr>
                <a:schemeClr val="hlink"/>
              </a:buClr>
              <a:buSzPts val="2700"/>
              <a:buChar char="●"/>
            </a:pPr>
            <a:r>
              <a:rPr lang="en-US" u="sng">
                <a:solidFill>
                  <a:schemeClr val="hlink"/>
                </a:solidFill>
                <a:hlinkClick r:id="rId5"/>
              </a:rPr>
              <a:t>Practice Documents</a:t>
            </a:r>
            <a:endParaRPr>
              <a:solidFill>
                <a:srgbClr val="FFFFFF"/>
              </a:solidFill>
              <a:highlight>
                <a:srgbClr val="202020"/>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500"/>
              </a:spcBef>
              <a:spcAft>
                <a:spcPts val="5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102"/>
          <p:cNvSpPr txBox="1"/>
          <p:nvPr>
            <p:ph type="title"/>
          </p:nvPr>
        </p:nvSpPr>
        <p:spPr>
          <a:xfrm>
            <a:off x="574833" y="2752800"/>
            <a:ext cx="11050800" cy="1362000"/>
          </a:xfrm>
          <a:prstGeom prst="rect">
            <a:avLst/>
          </a:prstGeom>
        </p:spPr>
        <p:txBody>
          <a:bodyPr anchorCtr="0" anchor="ctr" bIns="0" lIns="0" spcFirstLastPara="1" rIns="0" wrap="square" tIns="0">
            <a:noAutofit/>
          </a:bodyPr>
          <a:lstStyle/>
          <a:p>
            <a:pPr indent="0" lvl="0" marL="0" rtl="0" algn="l">
              <a:spcBef>
                <a:spcPts val="0"/>
              </a:spcBef>
              <a:spcAft>
                <a:spcPts val="1100"/>
              </a:spcAft>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3" name="Shape 1303"/>
        <p:cNvGrpSpPr/>
        <p:nvPr/>
      </p:nvGrpSpPr>
      <p:grpSpPr>
        <a:xfrm>
          <a:off x="0" y="0"/>
          <a:ext cx="0" cy="0"/>
          <a:chOff x="0" y="0"/>
          <a:chExt cx="0" cy="0"/>
        </a:xfrm>
      </p:grpSpPr>
      <p:sp>
        <p:nvSpPr>
          <p:cNvPr id="1304" name="Google Shape;1304;p90"/>
          <p:cNvSpPr txBox="1"/>
          <p:nvPr>
            <p:ph type="title"/>
          </p:nvPr>
        </p:nvSpPr>
        <p:spPr>
          <a:xfrm>
            <a:off x="562567" y="421200"/>
            <a:ext cx="3927600" cy="60156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4000"/>
              <a:buNone/>
            </a:pPr>
            <a:r>
              <a:rPr lang="en-US" sz="4000"/>
              <a:t>Objectives</a:t>
            </a:r>
            <a:endParaRPr sz="4000"/>
          </a:p>
        </p:txBody>
      </p:sp>
      <p:sp>
        <p:nvSpPr>
          <p:cNvPr id="1305" name="Google Shape;1305;p90"/>
          <p:cNvSpPr txBox="1"/>
          <p:nvPr>
            <p:ph idx="1" type="body"/>
          </p:nvPr>
        </p:nvSpPr>
        <p:spPr>
          <a:xfrm>
            <a:off x="5611075" y="1287750"/>
            <a:ext cx="6014400" cy="4032000"/>
          </a:xfrm>
          <a:prstGeom prst="rect">
            <a:avLst/>
          </a:prstGeom>
          <a:noFill/>
          <a:ln>
            <a:noFill/>
          </a:ln>
        </p:spPr>
        <p:txBody>
          <a:bodyPr anchorCtr="0" anchor="ctr" bIns="121900" lIns="121900" spcFirstLastPara="1" rIns="121900" wrap="square" tIns="121900">
            <a:noAutofit/>
          </a:bodyPr>
          <a:lstStyle/>
          <a:p>
            <a:pPr indent="-368300" lvl="0" marL="457200" rtl="0" algn="l">
              <a:lnSpc>
                <a:spcPct val="150000"/>
              </a:lnSpc>
              <a:spcBef>
                <a:spcPts val="1200"/>
              </a:spcBef>
              <a:spcAft>
                <a:spcPts val="0"/>
              </a:spcAft>
              <a:buSzPts val="2200"/>
              <a:buAutoNum type="arabicPeriod"/>
            </a:pPr>
            <a:r>
              <a:rPr b="0" lang="en-US" sz="2200">
                <a:solidFill>
                  <a:schemeClr val="accent2"/>
                </a:solidFill>
              </a:rPr>
              <a:t>Identify</a:t>
            </a:r>
            <a:r>
              <a:rPr b="0" lang="en-US" sz="2200">
                <a:solidFill>
                  <a:srgbClr val="000000"/>
                </a:solidFill>
              </a:rPr>
              <a:t> key features that enhance accessibility in PDF documents   </a:t>
            </a:r>
            <a:endParaRPr b="0" sz="2200">
              <a:solidFill>
                <a:srgbClr val="000000"/>
              </a:solidFill>
            </a:endParaRPr>
          </a:p>
          <a:p>
            <a:pPr indent="-368300" lvl="0" marL="457200" rtl="0" algn="l">
              <a:lnSpc>
                <a:spcPct val="150000"/>
              </a:lnSpc>
              <a:spcBef>
                <a:spcPts val="0"/>
              </a:spcBef>
              <a:spcAft>
                <a:spcPts val="0"/>
              </a:spcAft>
              <a:buSzPts val="2200"/>
              <a:buAutoNum type="arabicPeriod"/>
            </a:pPr>
            <a:r>
              <a:rPr b="0" lang="en-US" sz="2200">
                <a:solidFill>
                  <a:schemeClr val="accent2"/>
                </a:solidFill>
              </a:rPr>
              <a:t>Learn</a:t>
            </a:r>
            <a:r>
              <a:rPr b="0" lang="en-US" sz="2200">
                <a:solidFill>
                  <a:srgbClr val="000000"/>
                </a:solidFill>
              </a:rPr>
              <a:t> basic accessibility techniques to ensure Word Docs are structured for diverse users  </a:t>
            </a:r>
            <a:endParaRPr b="0" sz="2200">
              <a:solidFill>
                <a:srgbClr val="000000"/>
              </a:solidFill>
            </a:endParaRPr>
          </a:p>
          <a:p>
            <a:pPr indent="-368300" lvl="0" marL="457200" rtl="0" algn="l">
              <a:lnSpc>
                <a:spcPct val="150000"/>
              </a:lnSpc>
              <a:spcBef>
                <a:spcPts val="0"/>
              </a:spcBef>
              <a:spcAft>
                <a:spcPts val="0"/>
              </a:spcAft>
              <a:buSzPts val="2200"/>
              <a:buAutoNum type="arabicPeriod"/>
            </a:pPr>
            <a:r>
              <a:rPr b="0" lang="en-US" sz="2200">
                <a:solidFill>
                  <a:schemeClr val="accent2"/>
                </a:solidFill>
              </a:rPr>
              <a:t>Evaluate</a:t>
            </a:r>
            <a:r>
              <a:rPr b="0" lang="en-US" sz="2200">
                <a:solidFill>
                  <a:srgbClr val="000000"/>
                </a:solidFill>
              </a:rPr>
              <a:t> the accessibility of a PDF </a:t>
            </a:r>
            <a:r>
              <a:rPr b="0" lang="en-US" sz="2200">
                <a:solidFill>
                  <a:srgbClr val="000000"/>
                </a:solidFill>
              </a:rPr>
              <a:t>documents </a:t>
            </a:r>
            <a:endParaRPr b="0"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91"/>
          <p:cNvSpPr txBox="1"/>
          <p:nvPr>
            <p:ph type="title"/>
          </p:nvPr>
        </p:nvSpPr>
        <p:spPr>
          <a:xfrm>
            <a:off x="288400" y="4047678"/>
            <a:ext cx="5393700" cy="1268100"/>
          </a:xfrm>
          <a:prstGeom prst="rect">
            <a:avLst/>
          </a:prstGeom>
          <a:solidFill>
            <a:schemeClr val="accent1"/>
          </a:solidFill>
        </p:spPr>
        <p:txBody>
          <a:bodyPr anchorCtr="0" anchor="b" bIns="0" lIns="0" spcFirstLastPara="1" rIns="0" wrap="square" tIns="0">
            <a:noAutofit/>
          </a:bodyPr>
          <a:lstStyle/>
          <a:p>
            <a:pPr indent="0" lvl="0" marL="0" rtl="0" algn="ctr">
              <a:spcBef>
                <a:spcPts val="0"/>
              </a:spcBef>
              <a:spcAft>
                <a:spcPts val="1100"/>
              </a:spcAft>
              <a:buNone/>
            </a:pPr>
            <a:r>
              <a:rPr lang="en-US" sz="3600"/>
              <a:t>Why Accessibility Matters?</a:t>
            </a:r>
            <a:endParaRPr sz="3600"/>
          </a:p>
        </p:txBody>
      </p:sp>
      <p:sp>
        <p:nvSpPr>
          <p:cNvPr id="1312" name="Google Shape;1312;p91"/>
          <p:cNvSpPr txBox="1"/>
          <p:nvPr>
            <p:ph idx="2" type="body"/>
          </p:nvPr>
        </p:nvSpPr>
        <p:spPr>
          <a:xfrm>
            <a:off x="6586000" y="543750"/>
            <a:ext cx="5115900" cy="4047300"/>
          </a:xfrm>
          <a:prstGeom prst="rect">
            <a:avLst/>
          </a:prstGeom>
        </p:spPr>
        <p:txBody>
          <a:bodyPr anchorCtr="0" anchor="ctr" bIns="0" lIns="0" spcFirstLastPara="1" rIns="0" wrap="square" tIns="0">
            <a:noAutofit/>
          </a:bodyPr>
          <a:lstStyle/>
          <a:p>
            <a:pPr indent="-381000" lvl="0" marL="457200" rtl="0" algn="l">
              <a:lnSpc>
                <a:spcPct val="150000"/>
              </a:lnSpc>
              <a:spcBef>
                <a:spcPts val="0"/>
              </a:spcBef>
              <a:spcAft>
                <a:spcPts val="0"/>
              </a:spcAft>
              <a:buSzPts val="2400"/>
              <a:buChar char="●"/>
            </a:pPr>
            <a:r>
              <a:rPr lang="en-US" sz="2400"/>
              <a:t>Accessibility ensures all users, including those with disabilities, can access and interact with content.</a:t>
            </a:r>
            <a:endParaRPr sz="2400"/>
          </a:p>
          <a:p>
            <a:pPr indent="-381000" lvl="0" marL="457200" rtl="0" algn="l">
              <a:lnSpc>
                <a:spcPct val="150000"/>
              </a:lnSpc>
              <a:spcBef>
                <a:spcPts val="0"/>
              </a:spcBef>
              <a:spcAft>
                <a:spcPts val="0"/>
              </a:spcAft>
              <a:buSzPts val="2400"/>
              <a:buChar char="●"/>
            </a:pPr>
            <a:r>
              <a:rPr lang="en-US" sz="2400"/>
              <a:t>Compliance with legal requirements </a:t>
            </a:r>
            <a:endParaRPr sz="2400"/>
          </a:p>
        </p:txBody>
      </p:sp>
      <p:pic>
        <p:nvPicPr>
          <p:cNvPr descr="Decorative" id="1313" name="Google Shape;1313;p91" title="Generated using Microsoft Copilot"/>
          <p:cNvPicPr preferRelativeResize="0"/>
          <p:nvPr/>
        </p:nvPicPr>
        <p:blipFill>
          <a:blip r:embed="rId3">
            <a:alphaModFix/>
          </a:blip>
          <a:stretch>
            <a:fillRect/>
          </a:stretch>
        </p:blipFill>
        <p:spPr>
          <a:xfrm>
            <a:off x="288400" y="-3925"/>
            <a:ext cx="5393700" cy="40515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92"/>
          <p:cNvSpPr txBox="1"/>
          <p:nvPr>
            <p:ph type="title"/>
          </p:nvPr>
        </p:nvSpPr>
        <p:spPr>
          <a:xfrm>
            <a:off x="354000" y="2607779"/>
            <a:ext cx="5393700" cy="1012800"/>
          </a:xfrm>
          <a:prstGeom prst="rect">
            <a:avLst/>
          </a:prstGeom>
          <a:solidFill>
            <a:schemeClr val="accent1"/>
          </a:solidFill>
        </p:spPr>
        <p:txBody>
          <a:bodyPr anchorCtr="0" anchor="b" bIns="0" lIns="0" spcFirstLastPara="1" rIns="0" wrap="square" tIns="0">
            <a:noAutofit/>
          </a:bodyPr>
          <a:lstStyle/>
          <a:p>
            <a:pPr indent="0" lvl="0" marL="0" rtl="0" algn="ctr">
              <a:spcBef>
                <a:spcPts val="0"/>
              </a:spcBef>
              <a:spcAft>
                <a:spcPts val="1100"/>
              </a:spcAft>
              <a:buNone/>
            </a:pPr>
            <a:r>
              <a:rPr lang="en-US" sz="3000"/>
              <a:t>Create Accessible Documents</a:t>
            </a:r>
            <a:endParaRPr sz="3000"/>
          </a:p>
        </p:txBody>
      </p:sp>
      <p:sp>
        <p:nvSpPr>
          <p:cNvPr id="1320" name="Google Shape;1320;p92"/>
          <p:cNvSpPr txBox="1"/>
          <p:nvPr>
            <p:ph idx="1" type="subTitle"/>
          </p:nvPr>
        </p:nvSpPr>
        <p:spPr>
          <a:xfrm>
            <a:off x="1214000" y="3907450"/>
            <a:ext cx="3419700" cy="787800"/>
          </a:xfrm>
          <a:prstGeom prst="rect">
            <a:avLst/>
          </a:prstGeom>
          <a:solidFill>
            <a:schemeClr val="lt1"/>
          </a:solidFill>
        </p:spPr>
        <p:txBody>
          <a:bodyPr anchorCtr="0" anchor="t" bIns="0" lIns="0" spcFirstLastPara="1" rIns="0" wrap="square" tIns="0">
            <a:noAutofit/>
          </a:bodyPr>
          <a:lstStyle/>
          <a:p>
            <a:pPr indent="0" lvl="0" marL="0" rtl="0" algn="ctr">
              <a:spcBef>
                <a:spcPts val="0"/>
              </a:spcBef>
              <a:spcAft>
                <a:spcPts val="0"/>
              </a:spcAft>
              <a:buNone/>
            </a:pPr>
            <a:r>
              <a:rPr lang="en-US"/>
              <a:t> </a:t>
            </a:r>
            <a:r>
              <a:rPr lang="en-US">
                <a:solidFill>
                  <a:schemeClr val="accent2"/>
                </a:solidFill>
              </a:rPr>
              <a:t>Headings and Lists</a:t>
            </a:r>
            <a:endParaRPr>
              <a:solidFill>
                <a:schemeClr val="accent2"/>
              </a:solidFill>
            </a:endParaRPr>
          </a:p>
        </p:txBody>
      </p:sp>
      <p:sp>
        <p:nvSpPr>
          <p:cNvPr id="1321" name="Google Shape;1321;p92"/>
          <p:cNvSpPr txBox="1"/>
          <p:nvPr>
            <p:ph idx="2" type="body"/>
          </p:nvPr>
        </p:nvSpPr>
        <p:spPr>
          <a:xfrm>
            <a:off x="6717800" y="421200"/>
            <a:ext cx="5115900" cy="5061900"/>
          </a:xfrm>
          <a:prstGeom prst="rect">
            <a:avLst/>
          </a:prstGeom>
        </p:spPr>
        <p:txBody>
          <a:bodyPr anchorCtr="0" anchor="ctr" bIns="0" lIns="0" spcFirstLastPara="1" rIns="0" wrap="square" tIns="0">
            <a:noAutofit/>
          </a:bodyPr>
          <a:lstStyle/>
          <a:p>
            <a:pPr indent="-419100" lvl="0" marL="457200" rtl="0" algn="l">
              <a:lnSpc>
                <a:spcPct val="200000"/>
              </a:lnSpc>
              <a:spcBef>
                <a:spcPts val="1000"/>
              </a:spcBef>
              <a:spcAft>
                <a:spcPts val="0"/>
              </a:spcAft>
              <a:buSzPts val="3000"/>
              <a:buChar char="●"/>
            </a:pPr>
            <a:r>
              <a:rPr lang="en-US" sz="3000"/>
              <a:t>Use Styles to format headings</a:t>
            </a:r>
            <a:endParaRPr sz="3000"/>
          </a:p>
          <a:p>
            <a:pPr indent="-457200" lvl="0" marL="457200" rtl="0" algn="l">
              <a:lnSpc>
                <a:spcPct val="200000"/>
              </a:lnSpc>
              <a:spcBef>
                <a:spcPts val="1000"/>
              </a:spcBef>
              <a:spcAft>
                <a:spcPts val="1000"/>
              </a:spcAft>
              <a:buSzPts val="3600"/>
              <a:buChar char="●"/>
            </a:pPr>
            <a:r>
              <a:rPr lang="en-US" sz="3000"/>
              <a:t>Use the List tool to create numbered and bulleted lists</a:t>
            </a:r>
            <a:r>
              <a:rPr lang="en-US" sz="3600"/>
              <a:t>   </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93"/>
          <p:cNvSpPr txBox="1"/>
          <p:nvPr>
            <p:ph type="title"/>
          </p:nvPr>
        </p:nvSpPr>
        <p:spPr>
          <a:xfrm>
            <a:off x="364475" y="623929"/>
            <a:ext cx="5393700" cy="1012800"/>
          </a:xfrm>
          <a:prstGeom prst="rect">
            <a:avLst/>
          </a:prstGeom>
          <a:solidFill>
            <a:schemeClr val="accent1"/>
          </a:solidFill>
        </p:spPr>
        <p:txBody>
          <a:bodyPr anchorCtr="0" anchor="b" bIns="0" lIns="0" spcFirstLastPara="1" rIns="0" wrap="square" tIns="0">
            <a:noAutofit/>
          </a:bodyPr>
          <a:lstStyle/>
          <a:p>
            <a:pPr indent="0" lvl="0" marL="0" rtl="0" algn="ctr">
              <a:spcBef>
                <a:spcPts val="0"/>
              </a:spcBef>
              <a:spcAft>
                <a:spcPts val="1100"/>
              </a:spcAft>
              <a:buNone/>
            </a:pPr>
            <a:r>
              <a:rPr lang="en-US" sz="3000"/>
              <a:t>Create Accessible Documents</a:t>
            </a:r>
            <a:endParaRPr sz="3000"/>
          </a:p>
        </p:txBody>
      </p:sp>
      <p:sp>
        <p:nvSpPr>
          <p:cNvPr id="1328" name="Google Shape;1328;p93"/>
          <p:cNvSpPr txBox="1"/>
          <p:nvPr>
            <p:ph idx="1" type="subTitle"/>
          </p:nvPr>
        </p:nvSpPr>
        <p:spPr>
          <a:xfrm>
            <a:off x="1255875" y="2158925"/>
            <a:ext cx="3419700" cy="787800"/>
          </a:xfrm>
          <a:prstGeom prst="rect">
            <a:avLst/>
          </a:prstGeom>
          <a:solidFill>
            <a:schemeClr val="lt1"/>
          </a:solidFill>
        </p:spPr>
        <p:txBody>
          <a:bodyPr anchorCtr="0" anchor="t" bIns="0" lIns="0" spcFirstLastPara="1" rIns="0" wrap="square" tIns="0">
            <a:noAutofit/>
          </a:bodyPr>
          <a:lstStyle/>
          <a:p>
            <a:pPr indent="0" lvl="0" marL="0" rtl="0" algn="ctr">
              <a:spcBef>
                <a:spcPts val="0"/>
              </a:spcBef>
              <a:spcAft>
                <a:spcPts val="0"/>
              </a:spcAft>
              <a:buNone/>
            </a:pPr>
            <a:r>
              <a:rPr lang="en-US">
                <a:solidFill>
                  <a:schemeClr val="accent2"/>
                </a:solidFill>
              </a:rPr>
              <a:t>Tables and Alt Text  </a:t>
            </a:r>
            <a:endParaRPr>
              <a:solidFill>
                <a:schemeClr val="accent2"/>
              </a:solidFill>
            </a:endParaRPr>
          </a:p>
        </p:txBody>
      </p:sp>
      <p:sp>
        <p:nvSpPr>
          <p:cNvPr id="1329" name="Google Shape;1329;p93"/>
          <p:cNvSpPr txBox="1"/>
          <p:nvPr>
            <p:ph idx="2" type="body"/>
          </p:nvPr>
        </p:nvSpPr>
        <p:spPr>
          <a:xfrm>
            <a:off x="6717800" y="421200"/>
            <a:ext cx="5115900" cy="5061900"/>
          </a:xfrm>
          <a:prstGeom prst="rect">
            <a:avLst/>
          </a:prstGeom>
        </p:spPr>
        <p:txBody>
          <a:bodyPr anchorCtr="0" anchor="ctr" bIns="0" lIns="0" spcFirstLastPara="1" rIns="0" wrap="square" tIns="0">
            <a:noAutofit/>
          </a:bodyPr>
          <a:lstStyle/>
          <a:p>
            <a:pPr indent="-419100" lvl="0" marL="457200" rtl="0" algn="l">
              <a:lnSpc>
                <a:spcPct val="200000"/>
              </a:lnSpc>
              <a:spcBef>
                <a:spcPts val="1000"/>
              </a:spcBef>
              <a:spcAft>
                <a:spcPts val="0"/>
              </a:spcAft>
              <a:buSzPts val="3000"/>
              <a:buChar char="●"/>
            </a:pPr>
            <a:r>
              <a:rPr lang="en-US" sz="3000"/>
              <a:t>Use Table tool and indicate  header rows and columns</a:t>
            </a:r>
            <a:endParaRPr sz="3000"/>
          </a:p>
          <a:p>
            <a:pPr indent="-419100" lvl="0" marL="457200" rtl="0" algn="l">
              <a:lnSpc>
                <a:spcPct val="200000"/>
              </a:lnSpc>
              <a:spcBef>
                <a:spcPts val="1000"/>
              </a:spcBef>
              <a:spcAft>
                <a:spcPts val="1000"/>
              </a:spcAft>
              <a:buSzPts val="3000"/>
              <a:buChar char="●"/>
            </a:pPr>
            <a:r>
              <a:rPr lang="en-US" sz="3000"/>
              <a:t>Add Alternative Text for images, diagrams, charts</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94"/>
          <p:cNvSpPr txBox="1"/>
          <p:nvPr>
            <p:ph type="title"/>
          </p:nvPr>
        </p:nvSpPr>
        <p:spPr>
          <a:xfrm>
            <a:off x="354000" y="2607779"/>
            <a:ext cx="5393700" cy="1012800"/>
          </a:xfrm>
          <a:prstGeom prst="rect">
            <a:avLst/>
          </a:prstGeom>
          <a:solidFill>
            <a:schemeClr val="accent1"/>
          </a:solidFill>
        </p:spPr>
        <p:txBody>
          <a:bodyPr anchorCtr="0" anchor="b" bIns="0" lIns="0" spcFirstLastPara="1" rIns="0" wrap="square" tIns="0">
            <a:noAutofit/>
          </a:bodyPr>
          <a:lstStyle/>
          <a:p>
            <a:pPr indent="0" lvl="0" marL="0" rtl="0" algn="ctr">
              <a:spcBef>
                <a:spcPts val="0"/>
              </a:spcBef>
              <a:spcAft>
                <a:spcPts val="1100"/>
              </a:spcAft>
              <a:buNone/>
            </a:pPr>
            <a:r>
              <a:rPr lang="en-US" sz="3000"/>
              <a:t>Create Accessible Documents</a:t>
            </a:r>
            <a:endParaRPr sz="3000"/>
          </a:p>
        </p:txBody>
      </p:sp>
      <p:sp>
        <p:nvSpPr>
          <p:cNvPr id="1336" name="Google Shape;1336;p94"/>
          <p:cNvSpPr txBox="1"/>
          <p:nvPr>
            <p:ph idx="1" type="subTitle"/>
          </p:nvPr>
        </p:nvSpPr>
        <p:spPr>
          <a:xfrm>
            <a:off x="1214000" y="3907450"/>
            <a:ext cx="3419700" cy="787800"/>
          </a:xfrm>
          <a:prstGeom prst="rect">
            <a:avLst/>
          </a:prstGeom>
          <a:solidFill>
            <a:schemeClr val="lt1"/>
          </a:solidFill>
        </p:spPr>
        <p:txBody>
          <a:bodyPr anchorCtr="0" anchor="t" bIns="0" lIns="0" spcFirstLastPara="1" rIns="0" wrap="square" tIns="0">
            <a:noAutofit/>
          </a:bodyPr>
          <a:lstStyle/>
          <a:p>
            <a:pPr indent="0" lvl="0" marL="0" rtl="0" algn="ctr">
              <a:spcBef>
                <a:spcPts val="0"/>
              </a:spcBef>
              <a:spcAft>
                <a:spcPts val="0"/>
              </a:spcAft>
              <a:buNone/>
            </a:pPr>
            <a:r>
              <a:rPr lang="en-US">
                <a:solidFill>
                  <a:schemeClr val="accent2"/>
                </a:solidFill>
              </a:rPr>
              <a:t>Color</a:t>
            </a:r>
            <a:r>
              <a:rPr lang="en-US">
                <a:solidFill>
                  <a:schemeClr val="accent2"/>
                </a:solidFill>
              </a:rPr>
              <a:t> and Links </a:t>
            </a:r>
            <a:endParaRPr>
              <a:solidFill>
                <a:schemeClr val="accent2"/>
              </a:solidFill>
            </a:endParaRPr>
          </a:p>
        </p:txBody>
      </p:sp>
      <p:sp>
        <p:nvSpPr>
          <p:cNvPr id="1337" name="Google Shape;1337;p94"/>
          <p:cNvSpPr txBox="1"/>
          <p:nvPr>
            <p:ph idx="2" type="body"/>
          </p:nvPr>
        </p:nvSpPr>
        <p:spPr>
          <a:xfrm>
            <a:off x="6717800" y="421200"/>
            <a:ext cx="5115900" cy="5061900"/>
          </a:xfrm>
          <a:prstGeom prst="rect">
            <a:avLst/>
          </a:prstGeom>
        </p:spPr>
        <p:txBody>
          <a:bodyPr anchorCtr="0" anchor="ctr" bIns="0" lIns="0" spcFirstLastPara="1" rIns="0" wrap="square" tIns="0">
            <a:noAutofit/>
          </a:bodyPr>
          <a:lstStyle/>
          <a:p>
            <a:pPr indent="-381000" lvl="0" marL="457200" rtl="0" algn="l">
              <a:lnSpc>
                <a:spcPct val="200000"/>
              </a:lnSpc>
              <a:spcBef>
                <a:spcPts val="1000"/>
              </a:spcBef>
              <a:spcAft>
                <a:spcPts val="0"/>
              </a:spcAft>
              <a:buSzPts val="2400"/>
              <a:buChar char="●"/>
            </a:pPr>
            <a:r>
              <a:rPr lang="en-US" sz="2400"/>
              <a:t>Use online tools to ensure color contrast is sufficient for readability (WebAIM Color Contrast Checker or similar tools) </a:t>
            </a:r>
            <a:endParaRPr sz="2400"/>
          </a:p>
          <a:p>
            <a:pPr indent="-381000" lvl="0" marL="457200" rtl="0" algn="l">
              <a:lnSpc>
                <a:spcPct val="200000"/>
              </a:lnSpc>
              <a:spcBef>
                <a:spcPts val="1000"/>
              </a:spcBef>
              <a:spcAft>
                <a:spcPts val="1000"/>
              </a:spcAft>
              <a:buSzPts val="2400"/>
              <a:buChar char="●"/>
            </a:pPr>
            <a:r>
              <a:rPr lang="en-US" sz="2400"/>
              <a:t>Add Link text instead of adding URL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95"/>
          <p:cNvSpPr txBox="1"/>
          <p:nvPr>
            <p:ph type="title"/>
          </p:nvPr>
        </p:nvSpPr>
        <p:spPr>
          <a:xfrm>
            <a:off x="487250" y="1925549"/>
            <a:ext cx="4827300" cy="1294800"/>
          </a:xfrm>
          <a:prstGeom prst="rect">
            <a:avLst/>
          </a:prstGeom>
          <a:solidFill>
            <a:schemeClr val="accent1"/>
          </a:solidFill>
        </p:spPr>
        <p:txBody>
          <a:bodyPr anchorCtr="0" anchor="ctr" bIns="0" lIns="0" spcFirstLastPara="1" rIns="0" wrap="square" tIns="0">
            <a:noAutofit/>
          </a:bodyPr>
          <a:lstStyle/>
          <a:p>
            <a:pPr indent="0" lvl="0" marL="0" rtl="0" algn="ctr">
              <a:lnSpc>
                <a:spcPct val="115000"/>
              </a:lnSpc>
              <a:spcBef>
                <a:spcPts val="1200"/>
              </a:spcBef>
              <a:spcAft>
                <a:spcPts val="1200"/>
              </a:spcAft>
              <a:buNone/>
            </a:pPr>
            <a:r>
              <a:rPr lang="en-US" sz="3000"/>
              <a:t>Best Practices</a:t>
            </a:r>
            <a:endParaRPr sz="3000"/>
          </a:p>
        </p:txBody>
      </p:sp>
      <p:sp>
        <p:nvSpPr>
          <p:cNvPr id="1344" name="Google Shape;1344;p95"/>
          <p:cNvSpPr txBox="1"/>
          <p:nvPr>
            <p:ph idx="1" type="subTitle"/>
          </p:nvPr>
        </p:nvSpPr>
        <p:spPr>
          <a:xfrm>
            <a:off x="1123275" y="3894900"/>
            <a:ext cx="3419700" cy="787800"/>
          </a:xfrm>
          <a:prstGeom prst="rect">
            <a:avLst/>
          </a:prstGeom>
          <a:solidFill>
            <a:schemeClr val="lt1"/>
          </a:solidFill>
        </p:spPr>
        <p:txBody>
          <a:bodyPr anchorCtr="0" anchor="t" bIns="0" lIns="0" spcFirstLastPara="1" rIns="0" wrap="square" tIns="0">
            <a:noAutofit/>
          </a:bodyPr>
          <a:lstStyle/>
          <a:p>
            <a:pPr indent="0" lvl="0" marL="0" rtl="0" algn="ctr">
              <a:spcBef>
                <a:spcPts val="0"/>
              </a:spcBef>
              <a:spcAft>
                <a:spcPts val="0"/>
              </a:spcAft>
              <a:buNone/>
            </a:pPr>
            <a:r>
              <a:rPr lang="en-US">
                <a:solidFill>
                  <a:schemeClr val="accent2"/>
                </a:solidFill>
              </a:rPr>
              <a:t>Headings and Color Contrast</a:t>
            </a:r>
            <a:endParaRPr>
              <a:solidFill>
                <a:schemeClr val="accent2"/>
              </a:solidFill>
            </a:endParaRPr>
          </a:p>
        </p:txBody>
      </p:sp>
      <p:sp>
        <p:nvSpPr>
          <p:cNvPr id="1345" name="Google Shape;1345;p95"/>
          <p:cNvSpPr txBox="1"/>
          <p:nvPr>
            <p:ph idx="2" type="body"/>
          </p:nvPr>
        </p:nvSpPr>
        <p:spPr>
          <a:xfrm>
            <a:off x="6586000" y="350100"/>
            <a:ext cx="5115900" cy="6215700"/>
          </a:xfrm>
          <a:prstGeom prst="rect">
            <a:avLst/>
          </a:prstGeom>
        </p:spPr>
        <p:txBody>
          <a:bodyPr anchorCtr="0" anchor="ctr" bIns="0" lIns="0" spcFirstLastPara="1" rIns="0" wrap="square" tIns="0">
            <a:noAutofit/>
          </a:bodyPr>
          <a:lstStyle/>
          <a:p>
            <a:pPr indent="-368300" lvl="0" marL="457200" rtl="0" algn="l">
              <a:spcBef>
                <a:spcPts val="0"/>
              </a:spcBef>
              <a:spcAft>
                <a:spcPts val="0"/>
              </a:spcAft>
              <a:buSzPts val="2200"/>
              <a:buChar char="●"/>
            </a:pPr>
            <a:r>
              <a:rPr lang="en-US" sz="2200"/>
              <a:t>Use </a:t>
            </a:r>
            <a:r>
              <a:rPr b="1" lang="en-US" sz="2200"/>
              <a:t>built-in heading styles</a:t>
            </a:r>
            <a:r>
              <a:rPr lang="en-US" sz="2200"/>
              <a:t> (Heading 1, Heading 2, etc.) instead of manually formatting text.</a:t>
            </a:r>
            <a:endParaRPr sz="2200"/>
          </a:p>
          <a:p>
            <a:pPr indent="-368300" lvl="0" marL="457200" rtl="0" algn="l">
              <a:spcBef>
                <a:spcPts val="0"/>
              </a:spcBef>
              <a:spcAft>
                <a:spcPts val="0"/>
              </a:spcAft>
              <a:buSzPts val="2200"/>
              <a:buChar char="●"/>
            </a:pPr>
            <a:r>
              <a:rPr lang="en-US" sz="2200"/>
              <a:t>Ensure that there is enough </a:t>
            </a:r>
            <a:r>
              <a:rPr b="1" lang="en-US" sz="2200"/>
              <a:t>contrast</a:t>
            </a:r>
            <a:r>
              <a:rPr lang="en-US" sz="2200"/>
              <a:t> between the text and background for readability (e.g., dark text on a light background).</a:t>
            </a:r>
            <a:endParaRPr sz="2200"/>
          </a:p>
          <a:p>
            <a:pPr indent="0" lvl="0" marL="0" rtl="0" algn="l">
              <a:spcBef>
                <a:spcPts val="500"/>
              </a:spcBef>
              <a:spcAft>
                <a:spcPts val="0"/>
              </a:spcAft>
              <a:buNone/>
            </a:pPr>
            <a:r>
              <a:t/>
            </a:r>
            <a:endParaRPr sz="1100"/>
          </a:p>
          <a:p>
            <a:pPr indent="0" lvl="0" marL="0" rtl="0" algn="l">
              <a:spcBef>
                <a:spcPts val="0"/>
              </a:spcBef>
              <a:spcAft>
                <a:spcPts val="500"/>
              </a:spcAft>
              <a:buNone/>
            </a:pPr>
            <a:r>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96"/>
          <p:cNvSpPr txBox="1"/>
          <p:nvPr>
            <p:ph type="title"/>
          </p:nvPr>
        </p:nvSpPr>
        <p:spPr>
          <a:xfrm>
            <a:off x="602750" y="1933725"/>
            <a:ext cx="4681200" cy="1331100"/>
          </a:xfrm>
          <a:prstGeom prst="rect">
            <a:avLst/>
          </a:prstGeom>
          <a:solidFill>
            <a:schemeClr val="accent1"/>
          </a:solidFill>
        </p:spPr>
        <p:txBody>
          <a:bodyPr anchorCtr="0" anchor="ctr" bIns="0" lIns="0" spcFirstLastPara="1" rIns="0" wrap="square" tIns="0">
            <a:noAutofit/>
          </a:bodyPr>
          <a:lstStyle/>
          <a:p>
            <a:pPr indent="0" lvl="0" marL="0" rtl="0" algn="ctr">
              <a:spcBef>
                <a:spcPts val="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lnSpc>
                <a:spcPct val="115000"/>
              </a:lnSpc>
              <a:spcBef>
                <a:spcPts val="1200"/>
              </a:spcBef>
              <a:spcAft>
                <a:spcPts val="0"/>
              </a:spcAft>
              <a:buNone/>
            </a:pPr>
            <a:r>
              <a:rPr lang="en-US" sz="3000"/>
              <a:t>Best Practices</a:t>
            </a:r>
            <a:endParaRPr sz="3000">
              <a:solidFill>
                <a:srgbClr val="000000"/>
              </a:solidFill>
              <a:highlight>
                <a:srgbClr val="FFFFFF"/>
              </a:highlight>
            </a:endParaRPr>
          </a:p>
          <a:p>
            <a:pPr indent="0" lvl="0" marL="0" rtl="0" algn="l">
              <a:lnSpc>
                <a:spcPct val="115000"/>
              </a:lnSpc>
              <a:spcBef>
                <a:spcPts val="12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l">
              <a:spcBef>
                <a:spcPts val="110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1100"/>
              </a:spcAft>
              <a:buNone/>
            </a:pPr>
            <a:r>
              <a:rPr lang="en-US" sz="3600"/>
              <a:t>  </a:t>
            </a:r>
            <a:endParaRPr sz="3600"/>
          </a:p>
        </p:txBody>
      </p:sp>
      <p:sp>
        <p:nvSpPr>
          <p:cNvPr id="1352" name="Google Shape;1352;p96"/>
          <p:cNvSpPr txBox="1"/>
          <p:nvPr>
            <p:ph idx="1" type="subTitle"/>
          </p:nvPr>
        </p:nvSpPr>
        <p:spPr>
          <a:xfrm>
            <a:off x="354000" y="3737430"/>
            <a:ext cx="5393700" cy="7155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solidFill>
                  <a:schemeClr val="accent2"/>
                </a:solidFill>
              </a:rPr>
              <a:t>Fonts and Link text</a:t>
            </a:r>
            <a:endParaRPr>
              <a:solidFill>
                <a:schemeClr val="accent2"/>
              </a:solidFill>
            </a:endParaRPr>
          </a:p>
        </p:txBody>
      </p:sp>
      <p:sp>
        <p:nvSpPr>
          <p:cNvPr id="1353" name="Google Shape;1353;p96"/>
          <p:cNvSpPr txBox="1"/>
          <p:nvPr>
            <p:ph idx="2" type="body"/>
          </p:nvPr>
        </p:nvSpPr>
        <p:spPr>
          <a:xfrm>
            <a:off x="6586000" y="421200"/>
            <a:ext cx="5115900" cy="4879500"/>
          </a:xfrm>
          <a:prstGeom prst="rect">
            <a:avLst/>
          </a:prstGeom>
        </p:spPr>
        <p:txBody>
          <a:bodyPr anchorCtr="0" anchor="ctr" bIns="0" lIns="0" spcFirstLastPara="1" rIns="0" wrap="square" tIns="0">
            <a:noAutofit/>
          </a:bodyPr>
          <a:lstStyle/>
          <a:p>
            <a:pPr indent="0" lvl="0" marL="457200" rtl="0" algn="l">
              <a:spcBef>
                <a:spcPts val="0"/>
              </a:spcBef>
              <a:spcAft>
                <a:spcPts val="0"/>
              </a:spcAft>
              <a:buNone/>
            </a:pPr>
            <a:r>
              <a:t/>
            </a:r>
            <a:endParaRPr sz="2200"/>
          </a:p>
          <a:p>
            <a:pPr indent="-368300" lvl="0" marL="457200" rtl="0" algn="l">
              <a:spcBef>
                <a:spcPts val="500"/>
              </a:spcBef>
              <a:spcAft>
                <a:spcPts val="0"/>
              </a:spcAft>
              <a:buSzPts val="2200"/>
              <a:buChar char="●"/>
            </a:pPr>
            <a:r>
              <a:rPr lang="en-US" sz="2200"/>
              <a:t>Use </a:t>
            </a:r>
            <a:r>
              <a:rPr b="1" lang="en-US" sz="2200"/>
              <a:t>legible fonts</a:t>
            </a:r>
            <a:r>
              <a:rPr lang="en-US" sz="2200"/>
              <a:t> (sans-serif fonts like Arial or Calibri) and sufficient </a:t>
            </a:r>
            <a:r>
              <a:rPr b="1" lang="en-US" sz="2200"/>
              <a:t>font size</a:t>
            </a:r>
            <a:r>
              <a:rPr lang="en-US" sz="2200"/>
              <a:t>.</a:t>
            </a:r>
            <a:endParaRPr sz="2200"/>
          </a:p>
          <a:p>
            <a:pPr indent="-368300" lvl="0" marL="457200" rtl="0" algn="l">
              <a:spcBef>
                <a:spcPts val="0"/>
              </a:spcBef>
              <a:spcAft>
                <a:spcPts val="0"/>
              </a:spcAft>
              <a:buSzPts val="2200"/>
              <a:buChar char="●"/>
            </a:pPr>
            <a:r>
              <a:rPr lang="en-US" sz="2200"/>
              <a:t>Create </a:t>
            </a:r>
            <a:r>
              <a:rPr b="1" lang="en-US" sz="2200"/>
              <a:t>descriptive link text</a:t>
            </a:r>
            <a:r>
              <a:rPr lang="en-US" sz="2200"/>
              <a:t>. Instead of "Click here," use meaningful phrases like “Read the ASU accessibility policy.”</a:t>
            </a:r>
            <a:endParaRPr sz="2200"/>
          </a:p>
          <a:p>
            <a:pPr indent="0" lvl="0" marL="0" rtl="0" algn="l">
              <a:spcBef>
                <a:spcPts val="1200"/>
              </a:spcBef>
              <a:spcAft>
                <a:spcPts val="5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97"/>
          <p:cNvSpPr txBox="1"/>
          <p:nvPr>
            <p:ph type="title"/>
          </p:nvPr>
        </p:nvSpPr>
        <p:spPr>
          <a:xfrm>
            <a:off x="354000" y="1237550"/>
            <a:ext cx="5242200" cy="1406700"/>
          </a:xfrm>
          <a:prstGeom prst="rect">
            <a:avLst/>
          </a:prstGeom>
          <a:solidFill>
            <a:schemeClr val="accent1"/>
          </a:solidFill>
        </p:spPr>
        <p:txBody>
          <a:bodyPr anchorCtr="0" anchor="ctr" bIns="0" lIns="0" spcFirstLastPara="1" rIns="0" wrap="square" tIns="0">
            <a:noAutofit/>
          </a:bodyPr>
          <a:lstStyle/>
          <a:p>
            <a:pPr indent="0" lvl="0" marL="0" rtl="0" algn="ctr">
              <a:spcBef>
                <a:spcPts val="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0"/>
              </a:spcAft>
              <a:buNone/>
            </a:pPr>
            <a:r>
              <a:rPr b="0" lang="en-US" sz="1100">
                <a:solidFill>
                  <a:srgbClr val="000000"/>
                </a:solidFill>
              </a:rPr>
              <a:t>			</a:t>
            </a:r>
            <a:endParaRPr b="0" sz="1100">
              <a:solidFill>
                <a:srgbClr val="000000"/>
              </a:solidFill>
            </a:endParaRPr>
          </a:p>
          <a:p>
            <a:pPr indent="0" lvl="0" marL="0" rtl="0" algn="ctr">
              <a:spcBef>
                <a:spcPts val="1100"/>
              </a:spcBef>
              <a:spcAft>
                <a:spcPts val="0"/>
              </a:spcAft>
              <a:buNone/>
            </a:pPr>
            <a:r>
              <a:rPr b="0" lang="en-US" sz="1100">
                <a:solidFill>
                  <a:srgbClr val="000000"/>
                </a:solidFill>
                <a:highlight>
                  <a:srgbClr val="FFFFFF"/>
                </a:highlight>
              </a:rPr>
              <a:t>				</a:t>
            </a:r>
            <a:endParaRPr b="0" sz="1100">
              <a:solidFill>
                <a:srgbClr val="000000"/>
              </a:solidFill>
              <a:highlight>
                <a:srgbClr val="FFFFFF"/>
              </a:highlight>
            </a:endParaRPr>
          </a:p>
          <a:p>
            <a:pPr indent="0" lvl="0" marL="0" rtl="0" algn="ctr">
              <a:spcBef>
                <a:spcPts val="1100"/>
              </a:spcBef>
              <a:spcAft>
                <a:spcPts val="0"/>
              </a:spcAft>
              <a:buNone/>
            </a:pPr>
            <a:r>
              <a:rPr lang="en-US" sz="3600"/>
              <a:t>Common Pitfalls</a:t>
            </a:r>
            <a:endParaRPr b="0" sz="1100">
              <a:solidFill>
                <a:srgbClr val="000000"/>
              </a:solidFill>
              <a:highlight>
                <a:srgbClr val="FFFFFF"/>
              </a:highlight>
            </a:endParaRPr>
          </a:p>
          <a:p>
            <a:pPr indent="0" lvl="0" marL="0" rtl="0" algn="ctr">
              <a:lnSpc>
                <a:spcPct val="115000"/>
              </a:lnSpc>
              <a:spcBef>
                <a:spcPts val="1200"/>
              </a:spcBef>
              <a:spcAft>
                <a:spcPts val="0"/>
              </a:spcAft>
              <a:buNone/>
            </a:pPr>
            <a:r>
              <a:rPr lang="en-US" sz="1200">
                <a:solidFill>
                  <a:srgbClr val="000000"/>
                </a:solidFill>
                <a:highlight>
                  <a:srgbClr val="FFFFFF"/>
                </a:highlight>
              </a:rPr>
              <a:t> </a:t>
            </a:r>
            <a:endParaRPr sz="1200">
              <a:solidFill>
                <a:srgbClr val="000000"/>
              </a:solidFill>
              <a:highlight>
                <a:srgbClr val="FFFFFF"/>
              </a:highlight>
            </a:endParaRPr>
          </a:p>
          <a:p>
            <a:pPr indent="0" lvl="0" marL="0" rtl="0" algn="ctr">
              <a:lnSpc>
                <a:spcPct val="115000"/>
              </a:lnSpc>
              <a:spcBef>
                <a:spcPts val="1200"/>
              </a:spcBef>
              <a:spcAft>
                <a:spcPts val="0"/>
              </a:spcAft>
              <a:buNone/>
            </a:pPr>
            <a:r>
              <a:t/>
            </a:r>
            <a:endParaRPr sz="3600"/>
          </a:p>
        </p:txBody>
      </p:sp>
      <p:sp>
        <p:nvSpPr>
          <p:cNvPr id="1360" name="Google Shape;1360;p97"/>
          <p:cNvSpPr txBox="1"/>
          <p:nvPr>
            <p:ph idx="1" type="subTitle"/>
          </p:nvPr>
        </p:nvSpPr>
        <p:spPr>
          <a:xfrm>
            <a:off x="278250" y="3172230"/>
            <a:ext cx="5393700" cy="7155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solidFill>
                  <a:schemeClr val="accent2"/>
                </a:solidFill>
              </a:rPr>
              <a:t>Color, Spacing and Converting</a:t>
            </a:r>
            <a:endParaRPr>
              <a:solidFill>
                <a:schemeClr val="accent2"/>
              </a:solidFill>
            </a:endParaRPr>
          </a:p>
        </p:txBody>
      </p:sp>
      <p:sp>
        <p:nvSpPr>
          <p:cNvPr id="1361" name="Google Shape;1361;p97"/>
          <p:cNvSpPr txBox="1"/>
          <p:nvPr>
            <p:ph idx="2" type="body"/>
          </p:nvPr>
        </p:nvSpPr>
        <p:spPr>
          <a:xfrm>
            <a:off x="6586000" y="848175"/>
            <a:ext cx="5115900" cy="4069500"/>
          </a:xfrm>
          <a:prstGeom prst="rect">
            <a:avLst/>
          </a:prstGeom>
        </p:spPr>
        <p:txBody>
          <a:bodyPr anchorCtr="0" anchor="ctr" bIns="0" lIns="0" spcFirstLastPara="1" rIns="0" wrap="square" tIns="0">
            <a:noAutofit/>
          </a:bodyPr>
          <a:lstStyle/>
          <a:p>
            <a:pPr indent="-419100" lvl="0" marL="457200" rtl="0" algn="l">
              <a:spcBef>
                <a:spcPts val="1200"/>
              </a:spcBef>
              <a:spcAft>
                <a:spcPts val="0"/>
              </a:spcAft>
              <a:buSzPts val="3000"/>
              <a:buChar char="●"/>
            </a:pPr>
            <a:r>
              <a:rPr lang="en-US" sz="3000"/>
              <a:t>Avoid using color alone to convey meaning</a:t>
            </a:r>
            <a:endParaRPr sz="3000"/>
          </a:p>
          <a:p>
            <a:pPr indent="-419100" lvl="0" marL="457200" rtl="0" algn="l">
              <a:spcBef>
                <a:spcPts val="0"/>
              </a:spcBef>
              <a:spcAft>
                <a:spcPts val="0"/>
              </a:spcAft>
              <a:buSzPts val="3000"/>
              <a:buChar char="●"/>
            </a:pPr>
            <a:r>
              <a:rPr lang="en-US" sz="3000"/>
              <a:t>Add spaces between lines using the Line and Paragraph spacing tool </a:t>
            </a:r>
            <a:endParaRPr sz="3000"/>
          </a:p>
          <a:p>
            <a:pPr indent="-419100" lvl="0" marL="457200" rtl="0" algn="l">
              <a:spcBef>
                <a:spcPts val="0"/>
              </a:spcBef>
              <a:spcAft>
                <a:spcPts val="0"/>
              </a:spcAft>
              <a:buSzPts val="3000"/>
              <a:buChar char="●"/>
            </a:pPr>
            <a:r>
              <a:rPr lang="en-US" sz="3000"/>
              <a:t>Avoid using the Print option to convert your doc to pdf</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2 ASU Template Master (Official from the Hub)">
  <a:themeElements>
    <a:clrScheme name="ASU 2021 Color">
      <a:dk1>
        <a:srgbClr val="191919"/>
      </a:dk1>
      <a:lt1>
        <a:srgbClr val="FFFFFF"/>
      </a:lt1>
      <a:dk2>
        <a:srgbClr val="747474"/>
      </a:dk2>
      <a:lt2>
        <a:srgbClr val="E8E8E8"/>
      </a:lt2>
      <a:accent1>
        <a:srgbClr val="FFC627"/>
      </a:accent1>
      <a:accent2>
        <a:srgbClr val="8C1D40"/>
      </a:accent2>
      <a:accent3>
        <a:srgbClr val="78BE20"/>
      </a:accent3>
      <a:accent4>
        <a:srgbClr val="FF7F32"/>
      </a:accent4>
      <a:accent5>
        <a:srgbClr val="00A3E0"/>
      </a:accent5>
      <a:accent6>
        <a:srgbClr val="CC2F2F"/>
      </a:accent6>
      <a:hlink>
        <a:srgbClr val="8C1D40"/>
      </a:hlink>
      <a:folHlink>
        <a:srgbClr val="7474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